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71" r:id="rId3"/>
    <p:sldId id="259" r:id="rId4"/>
    <p:sldId id="270" r:id="rId5"/>
    <p:sldId id="267" r:id="rId6"/>
    <p:sldId id="265" r:id="rId7"/>
    <p:sldId id="260" r:id="rId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6A0"/>
    <a:srgbClr val="ECEAD1"/>
    <a:srgbClr val="CFC493"/>
    <a:srgbClr val="006747"/>
    <a:srgbClr val="466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5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968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AE-F246-9F0B-4650A589A2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AE-F246-9F0B-4650A589A2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AE-F246-9F0B-4650A589A2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6915840"/>
        <c:axId val="151183648"/>
      </c:barChart>
      <c:catAx>
        <c:axId val="53691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83648"/>
        <c:crosses val="autoZero"/>
        <c:auto val="1"/>
        <c:lblAlgn val="ctr"/>
        <c:lblOffset val="100"/>
        <c:noMultiLvlLbl val="0"/>
      </c:catAx>
      <c:valAx>
        <c:axId val="15118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91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62436F-7E1C-4543-917F-2DB7AF9C0A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470006"/>
            <a:ext cx="7886700" cy="1512038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707FAF2-9310-E64A-BF65-F16E6CD04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3888" y="2002285"/>
            <a:ext cx="7886700" cy="562570"/>
          </a:xfrm>
        </p:spPr>
        <p:txBody>
          <a:bodyPr>
            <a:normAutofit/>
          </a:bodyPr>
          <a:lstStyle>
            <a:lvl1pPr marL="0" indent="0">
              <a:buNone/>
              <a:defRPr sz="1600" b="1" spc="100" baseline="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D488C8C-1B01-554E-ACC6-8C39DB14C6A2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23888" y="4409631"/>
            <a:ext cx="7886700" cy="297332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rgbClr val="ECEAD1"/>
                </a:solidFill>
                <a:effectLst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Presenter Name | Date</a:t>
            </a:r>
          </a:p>
        </p:txBody>
      </p:sp>
    </p:spTree>
    <p:extLst>
      <p:ext uri="{BB962C8B-B14F-4D97-AF65-F5344CB8AC3E}">
        <p14:creationId xmlns:p14="http://schemas.microsoft.com/office/powerpoint/2010/main" val="319696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-Green">
    <p:bg>
      <p:bgPr>
        <a:solidFill>
          <a:srgbClr val="006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011204"/>
            <a:ext cx="7886700" cy="99417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Simple Break Section</a:t>
            </a:r>
          </a:p>
        </p:txBody>
      </p:sp>
    </p:spTree>
    <p:extLst>
      <p:ext uri="{BB962C8B-B14F-4D97-AF65-F5344CB8AC3E}">
        <p14:creationId xmlns:p14="http://schemas.microsoft.com/office/powerpoint/2010/main" val="1663764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-Gray">
    <p:bg>
      <p:bgPr>
        <a:solidFill>
          <a:srgbClr val="7E9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011204"/>
            <a:ext cx="7886700" cy="99417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Simple Break Section</a:t>
            </a:r>
          </a:p>
        </p:txBody>
      </p:sp>
    </p:spTree>
    <p:extLst>
      <p:ext uri="{BB962C8B-B14F-4D97-AF65-F5344CB8AC3E}">
        <p14:creationId xmlns:p14="http://schemas.microsoft.com/office/powerpoint/2010/main" val="2990483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Phot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3B7135-3D78-0E4B-9C26-9E7303734618}"/>
              </a:ext>
            </a:extLst>
          </p:cNvPr>
          <p:cNvSpPr/>
          <p:nvPr userDrawn="1"/>
        </p:nvSpPr>
        <p:spPr>
          <a:xfrm>
            <a:off x="182880" y="219456"/>
            <a:ext cx="8750808" cy="4754880"/>
          </a:xfrm>
          <a:prstGeom prst="rect">
            <a:avLst/>
          </a:prstGeom>
          <a:solidFill>
            <a:srgbClr val="7E96A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2DF257-01E2-CC4F-84E8-92951174BD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11204"/>
            <a:ext cx="7886700" cy="99417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Simple Break Section</a:t>
            </a:r>
          </a:p>
        </p:txBody>
      </p:sp>
    </p:spTree>
    <p:extLst>
      <p:ext uri="{BB962C8B-B14F-4D97-AF65-F5344CB8AC3E}">
        <p14:creationId xmlns:p14="http://schemas.microsoft.com/office/powerpoint/2010/main" val="1548156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Photo-2">
    <p:bg>
      <p:bgPr>
        <a:solidFill>
          <a:srgbClr val="006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011203"/>
            <a:ext cx="3145064" cy="2734967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Simple Break Section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D0E8F77-71F3-F946-9D23-CC819E7051D6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2000" cy="51435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30883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85F8F3-4D20-5E43-8EB9-992296EA04A9}"/>
              </a:ext>
            </a:extLst>
          </p:cNvPr>
          <p:cNvSpPr/>
          <p:nvPr userDrawn="1"/>
        </p:nvSpPr>
        <p:spPr>
          <a:xfrm>
            <a:off x="0" y="-34017"/>
            <a:ext cx="3887391" cy="5204389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4709" y="740569"/>
            <a:ext cx="4371831" cy="3655219"/>
          </a:xfrm>
        </p:spPr>
        <p:txBody>
          <a:bodyPr/>
          <a:lstStyle>
            <a:lvl1pPr>
              <a:defRPr sz="2400">
                <a:solidFill>
                  <a:srgbClr val="006747"/>
                </a:solidFill>
              </a:defRPr>
            </a:lvl1pPr>
            <a:lvl2pPr>
              <a:defRPr sz="2100">
                <a:solidFill>
                  <a:srgbClr val="006747"/>
                </a:solidFill>
              </a:defRPr>
            </a:lvl2pPr>
            <a:lvl3pPr>
              <a:defRPr sz="1800">
                <a:solidFill>
                  <a:srgbClr val="006747"/>
                </a:solidFill>
              </a:defRPr>
            </a:lvl3pPr>
            <a:lvl4pPr>
              <a:defRPr sz="1500">
                <a:solidFill>
                  <a:srgbClr val="006747"/>
                </a:solidFill>
              </a:defRPr>
            </a:lvl4pPr>
            <a:lvl5pPr>
              <a:defRPr sz="1500">
                <a:solidFill>
                  <a:srgbClr val="006747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07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85F8F3-4D20-5E43-8EB9-992296EA04A9}"/>
              </a:ext>
            </a:extLst>
          </p:cNvPr>
          <p:cNvSpPr/>
          <p:nvPr userDrawn="1"/>
        </p:nvSpPr>
        <p:spPr>
          <a:xfrm>
            <a:off x="0" y="-34016"/>
            <a:ext cx="9144000" cy="2191590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0" y="342900"/>
            <a:ext cx="3099679" cy="120015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83604"/>
            <a:ext cx="4034626" cy="220894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66069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C83AE0ED-DAFE-6347-ACD6-B8BA2CC2DB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33963" y="-33338"/>
            <a:ext cx="3606800" cy="373221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51888F3-4D41-1847-B79F-091A153FEBA7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5033963" y="3871644"/>
            <a:ext cx="3606800" cy="453776"/>
          </a:xfrm>
        </p:spPr>
        <p:txBody>
          <a:bodyPr/>
          <a:lstStyle>
            <a:lvl1pPr marL="0" indent="0" algn="ctr">
              <a:buNone/>
              <a:defRPr sz="1200">
                <a:solidFill>
                  <a:srgbClr val="466069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02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>
                <a:solidFill>
                  <a:srgbClr val="466069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BF4C2C-1ED6-0F47-810A-EE823A1E98D4}"/>
              </a:ext>
            </a:extLst>
          </p:cNvPr>
          <p:cNvSpPr/>
          <p:nvPr userDrawn="1"/>
        </p:nvSpPr>
        <p:spPr>
          <a:xfrm>
            <a:off x="0" y="0"/>
            <a:ext cx="9144000" cy="139304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78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-log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66172" y="740569"/>
            <a:ext cx="2949178" cy="802480"/>
          </a:xfrm>
        </p:spPr>
        <p:txBody>
          <a:bodyPr anchor="b"/>
          <a:lstStyle>
            <a:lvl1pPr>
              <a:defRPr sz="2400"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6172" y="1543050"/>
            <a:ext cx="2949178" cy="2858691"/>
          </a:xfrm>
        </p:spPr>
        <p:txBody>
          <a:bodyPr/>
          <a:lstStyle>
            <a:lvl1pPr marL="0" indent="0">
              <a:buNone/>
              <a:defRPr sz="1200">
                <a:solidFill>
                  <a:srgbClr val="466069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5">
            <a:extLst>
              <a:ext uri="{FF2B5EF4-FFF2-40B4-BE49-F238E27FC236}">
                <a16:creationId xmlns:a16="http://schemas.microsoft.com/office/drawing/2014/main" id="{88B55E94-566B-064E-82B6-C977F84F7C6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60663" y="740569"/>
            <a:ext cx="4627562" cy="36544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946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710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8ED12-1E52-6C4E-9F94-C31ED28A5B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467360"/>
            <a:ext cx="7886700" cy="1087964"/>
          </a:xfrm>
        </p:spPr>
        <p:txBody>
          <a:bodyPr anchor="b"/>
          <a:lstStyle>
            <a:lvl1pPr algn="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F4F18-B776-DD4E-AAD8-649F4A38F1E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3888" y="1575565"/>
            <a:ext cx="7886700" cy="562570"/>
          </a:xfrm>
        </p:spPr>
        <p:txBody>
          <a:bodyPr>
            <a:normAutofit/>
          </a:bodyPr>
          <a:lstStyle>
            <a:lvl1pPr marL="0" indent="0" algn="r">
              <a:buNone/>
              <a:defRPr sz="1600" b="1" spc="100" baseline="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C5BBF53-4D71-3C4A-B4D0-13621C769C2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23888" y="2296351"/>
            <a:ext cx="7886700" cy="297332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rgbClr val="ECEAD1"/>
                </a:solidFill>
                <a:effectLst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Presenter Name | Date</a:t>
            </a:r>
          </a:p>
        </p:txBody>
      </p:sp>
    </p:spTree>
    <p:extLst>
      <p:ext uri="{BB962C8B-B14F-4D97-AF65-F5344CB8AC3E}">
        <p14:creationId xmlns:p14="http://schemas.microsoft.com/office/powerpoint/2010/main" val="43853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-Logo-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75352"/>
            <a:ext cx="7886700" cy="692663"/>
          </a:xfrm>
        </p:spPr>
        <p:txBody>
          <a:bodyPr/>
          <a:lstStyle>
            <a:lvl1pPr>
              <a:defRPr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-Logo-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4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B8BCE3-AF16-6D41-B95F-884EAC5A8EB3}"/>
              </a:ext>
            </a:extLst>
          </p:cNvPr>
          <p:cNvSpPr/>
          <p:nvPr userDrawn="1"/>
        </p:nvSpPr>
        <p:spPr>
          <a:xfrm>
            <a:off x="0" y="0"/>
            <a:ext cx="9144000" cy="139304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982119-F744-1E4F-96A4-52E6E6E53056}"/>
              </a:ext>
            </a:extLst>
          </p:cNvPr>
          <p:cNvSpPr/>
          <p:nvPr userDrawn="1"/>
        </p:nvSpPr>
        <p:spPr>
          <a:xfrm>
            <a:off x="0" y="0"/>
            <a:ext cx="9144000" cy="139304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3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994172"/>
          </a:xfrm>
        </p:spPr>
        <p:txBody>
          <a:bodyPr/>
          <a:lstStyle>
            <a:lvl1pPr>
              <a:defRPr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B8BCE3-AF16-6D41-B95F-884EAC5A8EB3}"/>
              </a:ext>
            </a:extLst>
          </p:cNvPr>
          <p:cNvSpPr/>
          <p:nvPr userDrawn="1"/>
        </p:nvSpPr>
        <p:spPr>
          <a:xfrm>
            <a:off x="1" y="0"/>
            <a:ext cx="179462" cy="5143500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BB23591-16BE-954D-B59B-91BFDA663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BE2CF947-D569-5840-90FE-2AE8871A80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1369219"/>
            <a:ext cx="3874984" cy="32635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-3">
    <p:bg>
      <p:bgPr>
        <a:solidFill>
          <a:srgbClr val="ECE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982119-F744-1E4F-96A4-52E6E6E53056}"/>
              </a:ext>
            </a:extLst>
          </p:cNvPr>
          <p:cNvSpPr/>
          <p:nvPr userDrawn="1"/>
        </p:nvSpPr>
        <p:spPr>
          <a:xfrm>
            <a:off x="0" y="0"/>
            <a:ext cx="9144000" cy="139304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8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>
                <a:solidFill>
                  <a:srgbClr val="006747"/>
                </a:solidFill>
              </a:defRPr>
            </a:lvl1pPr>
          </a:lstStyle>
          <a:p>
            <a:r>
              <a:rPr lang="en-US" dirty="0"/>
              <a:t>Header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6747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6747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>
            <a:lvl1pPr>
              <a:defRPr>
                <a:solidFill>
                  <a:srgbClr val="466069"/>
                </a:solidFill>
              </a:defRPr>
            </a:lvl1pPr>
            <a:lvl2pPr>
              <a:defRPr>
                <a:solidFill>
                  <a:srgbClr val="466069"/>
                </a:solidFill>
              </a:defRPr>
            </a:lvl2pPr>
            <a:lvl3pPr>
              <a:defRPr>
                <a:solidFill>
                  <a:srgbClr val="466069"/>
                </a:solidFill>
              </a:defRPr>
            </a:lvl3pPr>
            <a:lvl4pPr>
              <a:defRPr>
                <a:solidFill>
                  <a:srgbClr val="466069"/>
                </a:solidFill>
              </a:defRPr>
            </a:lvl4pPr>
            <a:lvl5pPr>
              <a:defRPr>
                <a:solidFill>
                  <a:srgbClr val="46606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C011-0DA0-DB45-996E-85C7F379AB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E8CF8B-D494-CC47-8E2D-52DC8E8EF28F}"/>
              </a:ext>
            </a:extLst>
          </p:cNvPr>
          <p:cNvSpPr/>
          <p:nvPr userDrawn="1"/>
        </p:nvSpPr>
        <p:spPr>
          <a:xfrm>
            <a:off x="0" y="0"/>
            <a:ext cx="9144000" cy="139304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1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30E96-9F1D-4749-BDBF-344ADF8F90F9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C011-0DA0-DB45-996E-85C7F379A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77" r:id="rId3"/>
    <p:sldLayoutId id="2147483676" r:id="rId4"/>
    <p:sldLayoutId id="2147483662" r:id="rId5"/>
    <p:sldLayoutId id="2147483664" r:id="rId6"/>
    <p:sldLayoutId id="2147483672" r:id="rId7"/>
    <p:sldLayoutId id="2147483675" r:id="rId8"/>
    <p:sldLayoutId id="2147483665" r:id="rId9"/>
    <p:sldLayoutId id="2147483666" r:id="rId10"/>
    <p:sldLayoutId id="2147483671" r:id="rId11"/>
    <p:sldLayoutId id="2147483667" r:id="rId12"/>
    <p:sldLayoutId id="2147483670" r:id="rId13"/>
    <p:sldLayoutId id="2147483668" r:id="rId14"/>
    <p:sldLayoutId id="2147483673" r:id="rId15"/>
    <p:sldLayoutId id="2147483669" r:id="rId16"/>
    <p:sldLayoutId id="2147483678" r:id="rId17"/>
    <p:sldLayoutId id="2147483674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C6DCE-5506-AE49-9AA5-4EB0B2528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915A3-AD07-F048-8B5A-7D44B354DF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SUBTITLE GOES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854F3-E1E6-B445-9497-094416CE94BE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4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26D8C-F246-7943-AC9F-D2F028CF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7F018-C87B-464B-83D3-7D6A15C3A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18393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E4B2F-C74B-0A4A-82D8-B46BA911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Break Section</a:t>
            </a:r>
          </a:p>
        </p:txBody>
      </p:sp>
    </p:spTree>
    <p:extLst>
      <p:ext uri="{BB962C8B-B14F-4D97-AF65-F5344CB8AC3E}">
        <p14:creationId xmlns:p14="http://schemas.microsoft.com/office/powerpoint/2010/main" val="73065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55F54-6308-A746-806C-72BC7F319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52665-C228-A040-A168-A6DF55B9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Text Goes Here</a:t>
            </a:r>
          </a:p>
          <a:p>
            <a:endParaRPr lang="en-US" dirty="0"/>
          </a:p>
        </p:txBody>
      </p:sp>
      <p:graphicFrame>
        <p:nvGraphicFramePr>
          <p:cNvPr id="5" name="Chart Placeholder 4">
            <a:extLst>
              <a:ext uri="{FF2B5EF4-FFF2-40B4-BE49-F238E27FC236}">
                <a16:creationId xmlns:a16="http://schemas.microsoft.com/office/drawing/2014/main" id="{8E80113B-CC48-5640-80A5-B194B0787440}"/>
              </a:ext>
            </a:extLst>
          </p:cNvPr>
          <p:cNvGraphicFramePr>
            <a:graphicFrameLocks noGrp="1"/>
          </p:cNvGraphicFramePr>
          <p:nvPr>
            <p:ph type="chart" sz="quarter" idx="14"/>
            <p:extLst>
              <p:ext uri="{D42A27DB-BD31-4B8C-83A1-F6EECF244321}">
                <p14:modId xmlns:p14="http://schemas.microsoft.com/office/powerpoint/2010/main" val="3703592511"/>
              </p:ext>
            </p:extLst>
          </p:nvPr>
        </p:nvGraphicFramePr>
        <p:xfrm>
          <a:off x="660400" y="741363"/>
          <a:ext cx="4627563" cy="365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03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937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4998-8175-4248-BD8C-B7F4E58D1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4DE2E-F38B-4E4F-88FA-EDA161C21D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Text Goes Here</a:t>
            </a:r>
          </a:p>
        </p:txBody>
      </p:sp>
      <p:pic>
        <p:nvPicPr>
          <p:cNvPr id="11" name="Picture Placeholder 9">
            <a:extLst>
              <a:ext uri="{FF2B5EF4-FFF2-40B4-BE49-F238E27FC236}">
                <a16:creationId xmlns:a16="http://schemas.microsoft.com/office/drawing/2014/main" id="{930EB09A-4DF3-C04C-9C10-EA46B0D0213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1305" y="1380655"/>
            <a:ext cx="3875087" cy="3262312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925C003-C7A4-AE43-8FA7-C8E7C07AC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29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C8228-26B0-C44C-8984-8310F2D4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Break Section Header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79329FB5-3FE5-1747-A412-3296CEADF7A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7834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{59DB9003-08C6-A44B-B374-62BE413F1DB3}tf16401378</Template>
  <TotalTime>8465</TotalTime>
  <Words>33</Words>
  <Application>Microsoft Macintosh PowerPoint</Application>
  <PresentationFormat>On-screen Show (16:9)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Office Theme</vt:lpstr>
      <vt:lpstr>Title Goes Here</vt:lpstr>
      <vt:lpstr>Header Goes Here</vt:lpstr>
      <vt:lpstr>Simple Break Section</vt:lpstr>
      <vt:lpstr>Header Goes Here</vt:lpstr>
      <vt:lpstr>PowerPoint Presentation</vt:lpstr>
      <vt:lpstr>Header Goes Here</vt:lpstr>
      <vt:lpstr>Simple Break Section Header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DiMercurio, Kyrstin</dc:creator>
  <cp:lastModifiedBy>Lily Hoddinott</cp:lastModifiedBy>
  <cp:revision>30</cp:revision>
  <cp:lastPrinted>2020-08-31T13:00:47Z</cp:lastPrinted>
  <dcterms:created xsi:type="dcterms:W3CDTF">2019-11-06T18:18:56Z</dcterms:created>
  <dcterms:modified xsi:type="dcterms:W3CDTF">2023-10-20T20:39:12Z</dcterms:modified>
</cp:coreProperties>
</file>