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1" r:id="rId3"/>
    <p:sldId id="259" r:id="rId4"/>
    <p:sldId id="270" r:id="rId5"/>
    <p:sldId id="267" r:id="rId6"/>
    <p:sldId id="265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6A0"/>
    <a:srgbClr val="ECEAD1"/>
    <a:srgbClr val="CFC493"/>
    <a:srgbClr val="006747"/>
    <a:srgbClr val="466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E-F246-9F0B-4650A589A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E-F246-9F0B-4650A589A2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E-F246-9F0B-4650A589A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915840"/>
        <c:axId val="151183648"/>
      </c:barChart>
      <c:catAx>
        <c:axId val="5369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83648"/>
        <c:crosses val="autoZero"/>
        <c:auto val="1"/>
        <c:lblAlgn val="ctr"/>
        <c:lblOffset val="100"/>
        <c:noMultiLvlLbl val="0"/>
      </c:catAx>
      <c:valAx>
        <c:axId val="1511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7E96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D8BF3-04A4-1A46-A68C-BD243792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54F3-E1E6-B445-9497-094416CE94B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AA316-2AEB-B048-B497-BACE9E8D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629B3-AB1A-0B4D-ACBA-0AE1AEFF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55F54-6308-A746-806C-72BC7F3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52665-C228-A040-A168-A6DF55B9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  <a:p>
            <a:endParaRPr lang="en-US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E80113B-CC48-5640-80A5-B194B078744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03592511"/>
              </p:ext>
            </p:extLst>
          </p:nvPr>
        </p:nvGraphicFramePr>
        <p:xfrm>
          <a:off x="660400" y="741363"/>
          <a:ext cx="4627563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0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4089C-B04C-CA4E-A745-D717B94A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30EB09A-4DF3-C04C-9C10-EA46B0D021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305" y="1380655"/>
            <a:ext cx="3875087" cy="3262312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25C003-C7A4-AE43-8FA7-C8E7C07AC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9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Break Section Header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9329FB5-3FE5-1747-A412-3296CEADF7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34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8465</TotalTime>
  <Words>33</Words>
  <Application>Microsoft Macintosh PowerPoint</Application>
  <PresentationFormat>On-screen Show (16:9)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Title Goes Here</vt:lpstr>
      <vt:lpstr>Header Goes Here</vt:lpstr>
      <vt:lpstr>Simple Break Section</vt:lpstr>
      <vt:lpstr>Header Goes Here</vt:lpstr>
      <vt:lpstr>PowerPoint Presentation</vt:lpstr>
      <vt:lpstr>Header Goes Here</vt:lpstr>
      <vt:lpstr>Simple Break Section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Hoddinott, Lily</cp:lastModifiedBy>
  <cp:revision>29</cp:revision>
  <cp:lastPrinted>2020-08-31T13:00:47Z</cp:lastPrinted>
  <dcterms:created xsi:type="dcterms:W3CDTF">2019-11-06T18:18:56Z</dcterms:created>
  <dcterms:modified xsi:type="dcterms:W3CDTF">2020-08-31T13:26:10Z</dcterms:modified>
</cp:coreProperties>
</file>