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Merriweather" panose="020B0604020202020204" charset="0"/>
      <p:regular r:id="rId16"/>
      <p:bold r:id="rId17"/>
      <p:italic r:id="rId18"/>
      <p:boldItalic r:id="rId19"/>
    </p:embeddedFont>
    <p:embeddedFont>
      <p:font typeface="Montserrat"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8851F21-5523-4941-8277-93CC6DBE9939}">
  <a:tblStyle styleId="{98851F21-5523-4941-8277-93CC6DBE993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90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6"/>
        <p:cNvGrpSpPr/>
        <p:nvPr/>
      </p:nvGrpSpPr>
      <p:grpSpPr>
        <a:xfrm>
          <a:off x="0" y="0"/>
          <a:ext cx="0" cy="0"/>
          <a:chOff x="0" y="0"/>
          <a:chExt cx="0" cy="0"/>
        </a:xfrm>
      </p:grpSpPr>
      <p:sp>
        <p:nvSpPr>
          <p:cNvPr id="657" name="Google Shape;65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8" name="Google Shape;65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7"/>
        <p:cNvGrpSpPr/>
        <p:nvPr/>
      </p:nvGrpSpPr>
      <p:grpSpPr>
        <a:xfrm>
          <a:off x="0" y="0"/>
          <a:ext cx="0" cy="0"/>
          <a:chOff x="0" y="0"/>
          <a:chExt cx="0" cy="0"/>
        </a:xfrm>
      </p:grpSpPr>
      <p:sp>
        <p:nvSpPr>
          <p:cNvPr id="908" name="Google Shape;908;g8843772722_1_5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9" name="Google Shape;909;g8843772722_1_5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6"/>
        <p:cNvGrpSpPr/>
        <p:nvPr/>
      </p:nvGrpSpPr>
      <p:grpSpPr>
        <a:xfrm>
          <a:off x="0" y="0"/>
          <a:ext cx="0" cy="0"/>
          <a:chOff x="0" y="0"/>
          <a:chExt cx="0" cy="0"/>
        </a:xfrm>
      </p:grpSpPr>
      <p:sp>
        <p:nvSpPr>
          <p:cNvPr id="947" name="Google Shape;947;g8843772722_1_6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8" name="Google Shape;948;g8843772722_1_6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5"/>
        <p:cNvGrpSpPr/>
        <p:nvPr/>
      </p:nvGrpSpPr>
      <p:grpSpPr>
        <a:xfrm>
          <a:off x="0" y="0"/>
          <a:ext cx="0" cy="0"/>
          <a:chOff x="0" y="0"/>
          <a:chExt cx="0" cy="0"/>
        </a:xfrm>
      </p:grpSpPr>
      <p:sp>
        <p:nvSpPr>
          <p:cNvPr id="966" name="Google Shape;966;g8843772722_1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7" name="Google Shape;967;g8843772722_1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8"/>
        <p:cNvGrpSpPr/>
        <p:nvPr/>
      </p:nvGrpSpPr>
      <p:grpSpPr>
        <a:xfrm>
          <a:off x="0" y="0"/>
          <a:ext cx="0" cy="0"/>
          <a:chOff x="0" y="0"/>
          <a:chExt cx="0" cy="0"/>
        </a:xfrm>
      </p:grpSpPr>
      <p:sp>
        <p:nvSpPr>
          <p:cNvPr id="979" name="Google Shape;979;g8843772722_1_6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0" name="Google Shape;980;g8843772722_1_6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1"/>
        <p:cNvGrpSpPr/>
        <p:nvPr/>
      </p:nvGrpSpPr>
      <p:grpSpPr>
        <a:xfrm>
          <a:off x="0" y="0"/>
          <a:ext cx="0" cy="0"/>
          <a:chOff x="0" y="0"/>
          <a:chExt cx="0" cy="0"/>
        </a:xfrm>
      </p:grpSpPr>
      <p:sp>
        <p:nvSpPr>
          <p:cNvPr id="672" name="Google Shape;672;g88421ec390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3" name="Google Shape;673;g88421ec390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7"/>
        <p:cNvGrpSpPr/>
        <p:nvPr/>
      </p:nvGrpSpPr>
      <p:grpSpPr>
        <a:xfrm>
          <a:off x="0" y="0"/>
          <a:ext cx="0" cy="0"/>
          <a:chOff x="0" y="0"/>
          <a:chExt cx="0" cy="0"/>
        </a:xfrm>
      </p:grpSpPr>
      <p:sp>
        <p:nvSpPr>
          <p:cNvPr id="678" name="Google Shape;678;g8843772722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9" name="Google Shape;679;g8843772722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7"/>
        <p:cNvGrpSpPr/>
        <p:nvPr/>
      </p:nvGrpSpPr>
      <p:grpSpPr>
        <a:xfrm>
          <a:off x="0" y="0"/>
          <a:ext cx="0" cy="0"/>
          <a:chOff x="0" y="0"/>
          <a:chExt cx="0" cy="0"/>
        </a:xfrm>
      </p:grpSpPr>
      <p:sp>
        <p:nvSpPr>
          <p:cNvPr id="758" name="Google Shape;758;g8843772722_1_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9" name="Google Shape;759;g8843772722_1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4"/>
        <p:cNvGrpSpPr/>
        <p:nvPr/>
      </p:nvGrpSpPr>
      <p:grpSpPr>
        <a:xfrm>
          <a:off x="0" y="0"/>
          <a:ext cx="0" cy="0"/>
          <a:chOff x="0" y="0"/>
          <a:chExt cx="0" cy="0"/>
        </a:xfrm>
      </p:grpSpPr>
      <p:sp>
        <p:nvSpPr>
          <p:cNvPr id="775" name="Google Shape;775;g8843772722_1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6" name="Google Shape;776;g8843772722_1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1"/>
        <p:cNvGrpSpPr/>
        <p:nvPr/>
      </p:nvGrpSpPr>
      <p:grpSpPr>
        <a:xfrm>
          <a:off x="0" y="0"/>
          <a:ext cx="0" cy="0"/>
          <a:chOff x="0" y="0"/>
          <a:chExt cx="0" cy="0"/>
        </a:xfrm>
      </p:grpSpPr>
      <p:sp>
        <p:nvSpPr>
          <p:cNvPr id="802" name="Google Shape;802;g884377272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3" name="Google Shape;803;g884377272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4"/>
        <p:cNvGrpSpPr/>
        <p:nvPr/>
      </p:nvGrpSpPr>
      <p:grpSpPr>
        <a:xfrm>
          <a:off x="0" y="0"/>
          <a:ext cx="0" cy="0"/>
          <a:chOff x="0" y="0"/>
          <a:chExt cx="0" cy="0"/>
        </a:xfrm>
      </p:grpSpPr>
      <p:sp>
        <p:nvSpPr>
          <p:cNvPr id="855" name="Google Shape;855;g8843772722_1_6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6" name="Google Shape;856;g8843772722_1_6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0"/>
        <p:cNvGrpSpPr/>
        <p:nvPr/>
      </p:nvGrpSpPr>
      <p:grpSpPr>
        <a:xfrm>
          <a:off x="0" y="0"/>
          <a:ext cx="0" cy="0"/>
          <a:chOff x="0" y="0"/>
          <a:chExt cx="0" cy="0"/>
        </a:xfrm>
      </p:grpSpPr>
      <p:sp>
        <p:nvSpPr>
          <p:cNvPr id="861" name="Google Shape;861;g8843772722_1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2" name="Google Shape;862;g8843772722_1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0"/>
        <p:cNvGrpSpPr/>
        <p:nvPr/>
      </p:nvGrpSpPr>
      <p:grpSpPr>
        <a:xfrm>
          <a:off x="0" y="0"/>
          <a:ext cx="0" cy="0"/>
          <a:chOff x="0" y="0"/>
          <a:chExt cx="0" cy="0"/>
        </a:xfrm>
      </p:grpSpPr>
      <p:sp>
        <p:nvSpPr>
          <p:cNvPr id="901" name="Google Shape;901;g8843772722_1_6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2" name="Google Shape;902;g8843772722_1_6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4" Type="http://schemas.openxmlformats.org/officeDocument/2006/relationships/hyperlink" Target="https://www.freepik.com/"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C4ECE4"/>
        </a:solidFill>
        <a:effectLst/>
      </p:bgPr>
    </p:bg>
    <p:spTree>
      <p:nvGrpSpPr>
        <p:cNvPr id="1" name="Shape 8"/>
        <p:cNvGrpSpPr/>
        <p:nvPr/>
      </p:nvGrpSpPr>
      <p:grpSpPr>
        <a:xfrm>
          <a:off x="0" y="0"/>
          <a:ext cx="0" cy="0"/>
          <a:chOff x="0" y="0"/>
          <a:chExt cx="0" cy="0"/>
        </a:xfrm>
      </p:grpSpPr>
      <p:sp>
        <p:nvSpPr>
          <p:cNvPr id="9" name="Google Shape;9;p2"/>
          <p:cNvSpPr/>
          <p:nvPr/>
        </p:nvSpPr>
        <p:spPr>
          <a:xfrm rot="121665">
            <a:off x="126330" y="-11743"/>
            <a:ext cx="9081845" cy="2925191"/>
          </a:xfrm>
          <a:custGeom>
            <a:avLst/>
            <a:gdLst/>
            <a:ahLst/>
            <a:cxnLst/>
            <a:rect l="l" t="t" r="r" b="b"/>
            <a:pathLst>
              <a:path w="63133" h="20335" extrusionOk="0">
                <a:moveTo>
                  <a:pt x="59669" y="869"/>
                </a:moveTo>
                <a:cubicBezTo>
                  <a:pt x="59698" y="869"/>
                  <a:pt x="59728" y="890"/>
                  <a:pt x="59728" y="912"/>
                </a:cubicBezTo>
                <a:cubicBezTo>
                  <a:pt x="59758" y="942"/>
                  <a:pt x="59728" y="942"/>
                  <a:pt x="59667" y="942"/>
                </a:cubicBezTo>
                <a:cubicBezTo>
                  <a:pt x="59546" y="912"/>
                  <a:pt x="59546" y="881"/>
                  <a:pt x="59637" y="881"/>
                </a:cubicBezTo>
                <a:cubicBezTo>
                  <a:pt x="59646" y="873"/>
                  <a:pt x="59657" y="869"/>
                  <a:pt x="59669" y="869"/>
                </a:cubicBezTo>
                <a:close/>
                <a:moveTo>
                  <a:pt x="60046" y="960"/>
                </a:moveTo>
                <a:cubicBezTo>
                  <a:pt x="60060" y="960"/>
                  <a:pt x="60075" y="964"/>
                  <a:pt x="60093" y="973"/>
                </a:cubicBezTo>
                <a:cubicBezTo>
                  <a:pt x="60123" y="1003"/>
                  <a:pt x="60123" y="1033"/>
                  <a:pt x="60093" y="1064"/>
                </a:cubicBezTo>
                <a:cubicBezTo>
                  <a:pt x="60071" y="1085"/>
                  <a:pt x="60035" y="1107"/>
                  <a:pt x="60004" y="1107"/>
                </a:cubicBezTo>
                <a:cubicBezTo>
                  <a:pt x="59992" y="1107"/>
                  <a:pt x="59980" y="1103"/>
                  <a:pt x="59971" y="1094"/>
                </a:cubicBezTo>
                <a:cubicBezTo>
                  <a:pt x="59941" y="1094"/>
                  <a:pt x="59941" y="1033"/>
                  <a:pt x="59971" y="1003"/>
                </a:cubicBezTo>
                <a:cubicBezTo>
                  <a:pt x="59993" y="982"/>
                  <a:pt x="60014" y="960"/>
                  <a:pt x="60046" y="960"/>
                </a:cubicBezTo>
                <a:close/>
                <a:moveTo>
                  <a:pt x="52249" y="1294"/>
                </a:moveTo>
                <a:cubicBezTo>
                  <a:pt x="52268" y="1294"/>
                  <a:pt x="52281" y="1307"/>
                  <a:pt x="52281" y="1307"/>
                </a:cubicBezTo>
                <a:cubicBezTo>
                  <a:pt x="52281" y="1337"/>
                  <a:pt x="52220" y="1368"/>
                  <a:pt x="52190" y="1398"/>
                </a:cubicBezTo>
                <a:cubicBezTo>
                  <a:pt x="52159" y="1398"/>
                  <a:pt x="52129" y="1398"/>
                  <a:pt x="52129" y="1368"/>
                </a:cubicBezTo>
                <a:cubicBezTo>
                  <a:pt x="52129" y="1337"/>
                  <a:pt x="52159" y="1307"/>
                  <a:pt x="52220" y="1307"/>
                </a:cubicBezTo>
                <a:cubicBezTo>
                  <a:pt x="52230" y="1297"/>
                  <a:pt x="52240" y="1294"/>
                  <a:pt x="52249" y="1294"/>
                </a:cubicBezTo>
                <a:close/>
                <a:moveTo>
                  <a:pt x="41449" y="2346"/>
                </a:moveTo>
                <a:cubicBezTo>
                  <a:pt x="41470" y="2346"/>
                  <a:pt x="41495" y="2354"/>
                  <a:pt x="41521" y="2371"/>
                </a:cubicBezTo>
                <a:cubicBezTo>
                  <a:pt x="41551" y="2401"/>
                  <a:pt x="41551" y="2462"/>
                  <a:pt x="41521" y="2492"/>
                </a:cubicBezTo>
                <a:cubicBezTo>
                  <a:pt x="41508" y="2505"/>
                  <a:pt x="41496" y="2512"/>
                  <a:pt x="41483" y="2512"/>
                </a:cubicBezTo>
                <a:cubicBezTo>
                  <a:pt x="41465" y="2512"/>
                  <a:pt x="41448" y="2498"/>
                  <a:pt x="41430" y="2462"/>
                </a:cubicBezTo>
                <a:cubicBezTo>
                  <a:pt x="41364" y="2396"/>
                  <a:pt x="41393" y="2346"/>
                  <a:pt x="41449" y="2346"/>
                </a:cubicBezTo>
                <a:close/>
                <a:moveTo>
                  <a:pt x="39275" y="2875"/>
                </a:moveTo>
                <a:cubicBezTo>
                  <a:pt x="39284" y="2875"/>
                  <a:pt x="39293" y="2879"/>
                  <a:pt x="39302" y="2888"/>
                </a:cubicBezTo>
                <a:lnTo>
                  <a:pt x="39363" y="2888"/>
                </a:lnTo>
                <a:cubicBezTo>
                  <a:pt x="39363" y="2918"/>
                  <a:pt x="39332" y="2918"/>
                  <a:pt x="39302" y="2948"/>
                </a:cubicBezTo>
                <a:cubicBezTo>
                  <a:pt x="39241" y="2948"/>
                  <a:pt x="39211" y="2948"/>
                  <a:pt x="39211" y="2918"/>
                </a:cubicBezTo>
                <a:cubicBezTo>
                  <a:pt x="39232" y="2896"/>
                  <a:pt x="39254" y="2875"/>
                  <a:pt x="39275" y="2875"/>
                </a:cubicBezTo>
                <a:close/>
                <a:moveTo>
                  <a:pt x="36111" y="3587"/>
                </a:moveTo>
                <a:cubicBezTo>
                  <a:pt x="36293" y="3587"/>
                  <a:pt x="36506" y="3617"/>
                  <a:pt x="36658" y="3647"/>
                </a:cubicBezTo>
                <a:cubicBezTo>
                  <a:pt x="36870" y="3678"/>
                  <a:pt x="36718" y="3739"/>
                  <a:pt x="36414" y="3739"/>
                </a:cubicBezTo>
                <a:cubicBezTo>
                  <a:pt x="36364" y="3729"/>
                  <a:pt x="36310" y="3725"/>
                  <a:pt x="36257" y="3725"/>
                </a:cubicBezTo>
                <a:cubicBezTo>
                  <a:pt x="36151" y="3725"/>
                  <a:pt x="36050" y="3739"/>
                  <a:pt x="35989" y="3739"/>
                </a:cubicBezTo>
                <a:cubicBezTo>
                  <a:pt x="35928" y="3739"/>
                  <a:pt x="35867" y="3708"/>
                  <a:pt x="35867" y="3647"/>
                </a:cubicBezTo>
                <a:cubicBezTo>
                  <a:pt x="35898" y="3617"/>
                  <a:pt x="35898" y="3587"/>
                  <a:pt x="35959" y="3587"/>
                </a:cubicBezTo>
                <a:close/>
                <a:moveTo>
                  <a:pt x="8025" y="7994"/>
                </a:moveTo>
                <a:cubicBezTo>
                  <a:pt x="8055" y="7994"/>
                  <a:pt x="8116" y="7994"/>
                  <a:pt x="8177" y="8024"/>
                </a:cubicBezTo>
                <a:cubicBezTo>
                  <a:pt x="8197" y="8024"/>
                  <a:pt x="8204" y="8038"/>
                  <a:pt x="8179" y="8038"/>
                </a:cubicBezTo>
                <a:cubicBezTo>
                  <a:pt x="8167" y="8038"/>
                  <a:pt x="8146" y="8035"/>
                  <a:pt x="8116" y="8024"/>
                </a:cubicBezTo>
                <a:cubicBezTo>
                  <a:pt x="8055" y="8024"/>
                  <a:pt x="7994" y="7994"/>
                  <a:pt x="8025" y="7994"/>
                </a:cubicBezTo>
                <a:close/>
                <a:moveTo>
                  <a:pt x="6110" y="9939"/>
                </a:moveTo>
                <a:cubicBezTo>
                  <a:pt x="6171" y="9939"/>
                  <a:pt x="6201" y="9939"/>
                  <a:pt x="6232" y="9970"/>
                </a:cubicBezTo>
                <a:cubicBezTo>
                  <a:pt x="6232" y="10000"/>
                  <a:pt x="6201" y="10000"/>
                  <a:pt x="6171" y="10000"/>
                </a:cubicBezTo>
                <a:cubicBezTo>
                  <a:pt x="6019" y="10000"/>
                  <a:pt x="6019" y="9970"/>
                  <a:pt x="6110" y="9939"/>
                </a:cubicBezTo>
                <a:close/>
                <a:moveTo>
                  <a:pt x="6779" y="10547"/>
                </a:moveTo>
                <a:cubicBezTo>
                  <a:pt x="6839" y="10547"/>
                  <a:pt x="6839" y="10578"/>
                  <a:pt x="6839" y="10608"/>
                </a:cubicBezTo>
                <a:cubicBezTo>
                  <a:pt x="6839" y="10608"/>
                  <a:pt x="6809" y="10638"/>
                  <a:pt x="6718" y="10638"/>
                </a:cubicBezTo>
                <a:cubicBezTo>
                  <a:pt x="6657" y="10608"/>
                  <a:pt x="6627" y="10608"/>
                  <a:pt x="6657" y="10578"/>
                </a:cubicBezTo>
                <a:cubicBezTo>
                  <a:pt x="6687" y="10547"/>
                  <a:pt x="6748" y="10547"/>
                  <a:pt x="6779" y="10547"/>
                </a:cubicBezTo>
                <a:close/>
                <a:moveTo>
                  <a:pt x="760" y="13587"/>
                </a:moveTo>
                <a:cubicBezTo>
                  <a:pt x="791" y="13587"/>
                  <a:pt x="851" y="13617"/>
                  <a:pt x="882" y="13678"/>
                </a:cubicBezTo>
                <a:cubicBezTo>
                  <a:pt x="899" y="13711"/>
                  <a:pt x="897" y="13736"/>
                  <a:pt x="877" y="13736"/>
                </a:cubicBezTo>
                <a:cubicBezTo>
                  <a:pt x="861" y="13736"/>
                  <a:pt x="832" y="13719"/>
                  <a:pt x="791" y="13678"/>
                </a:cubicBezTo>
                <a:cubicBezTo>
                  <a:pt x="669" y="13587"/>
                  <a:pt x="669" y="13587"/>
                  <a:pt x="760" y="13587"/>
                </a:cubicBezTo>
                <a:close/>
                <a:moveTo>
                  <a:pt x="57418" y="0"/>
                </a:moveTo>
                <a:cubicBezTo>
                  <a:pt x="57418" y="0"/>
                  <a:pt x="57387" y="30"/>
                  <a:pt x="57387" y="91"/>
                </a:cubicBezTo>
                <a:cubicBezTo>
                  <a:pt x="57387" y="152"/>
                  <a:pt x="57327" y="182"/>
                  <a:pt x="57266" y="182"/>
                </a:cubicBezTo>
                <a:cubicBezTo>
                  <a:pt x="57205" y="182"/>
                  <a:pt x="57144" y="182"/>
                  <a:pt x="57144" y="213"/>
                </a:cubicBezTo>
                <a:cubicBezTo>
                  <a:pt x="57144" y="243"/>
                  <a:pt x="57114" y="243"/>
                  <a:pt x="57053" y="243"/>
                </a:cubicBezTo>
                <a:cubicBezTo>
                  <a:pt x="57023" y="243"/>
                  <a:pt x="56992" y="213"/>
                  <a:pt x="56992" y="152"/>
                </a:cubicBezTo>
                <a:cubicBezTo>
                  <a:pt x="57008" y="106"/>
                  <a:pt x="57015" y="84"/>
                  <a:pt x="57008" y="84"/>
                </a:cubicBezTo>
                <a:lnTo>
                  <a:pt x="57008" y="84"/>
                </a:lnTo>
                <a:cubicBezTo>
                  <a:pt x="57000" y="84"/>
                  <a:pt x="56977" y="106"/>
                  <a:pt x="56932" y="152"/>
                </a:cubicBezTo>
                <a:cubicBezTo>
                  <a:pt x="56889" y="173"/>
                  <a:pt x="56815" y="195"/>
                  <a:pt x="56711" y="195"/>
                </a:cubicBezTo>
                <a:cubicBezTo>
                  <a:pt x="56668" y="195"/>
                  <a:pt x="56620" y="191"/>
                  <a:pt x="56567" y="182"/>
                </a:cubicBezTo>
                <a:cubicBezTo>
                  <a:pt x="56479" y="170"/>
                  <a:pt x="56411" y="162"/>
                  <a:pt x="56361" y="162"/>
                </a:cubicBezTo>
                <a:cubicBezTo>
                  <a:pt x="56289" y="162"/>
                  <a:pt x="56250" y="177"/>
                  <a:pt x="56232" y="213"/>
                </a:cubicBezTo>
                <a:cubicBezTo>
                  <a:pt x="56218" y="255"/>
                  <a:pt x="56139" y="278"/>
                  <a:pt x="56042" y="278"/>
                </a:cubicBezTo>
                <a:cubicBezTo>
                  <a:pt x="55931" y="278"/>
                  <a:pt x="55797" y="248"/>
                  <a:pt x="55716" y="182"/>
                </a:cubicBezTo>
                <a:cubicBezTo>
                  <a:pt x="55618" y="117"/>
                  <a:pt x="55546" y="87"/>
                  <a:pt x="55506" y="87"/>
                </a:cubicBezTo>
                <a:cubicBezTo>
                  <a:pt x="55471" y="87"/>
                  <a:pt x="55458" y="110"/>
                  <a:pt x="55473" y="152"/>
                </a:cubicBezTo>
                <a:cubicBezTo>
                  <a:pt x="55503" y="213"/>
                  <a:pt x="55473" y="213"/>
                  <a:pt x="55442" y="213"/>
                </a:cubicBezTo>
                <a:cubicBezTo>
                  <a:pt x="55430" y="200"/>
                  <a:pt x="55417" y="193"/>
                  <a:pt x="55404" y="193"/>
                </a:cubicBezTo>
                <a:cubicBezTo>
                  <a:pt x="55387" y="193"/>
                  <a:pt x="55369" y="208"/>
                  <a:pt x="55351" y="243"/>
                </a:cubicBezTo>
                <a:cubicBezTo>
                  <a:pt x="55351" y="289"/>
                  <a:pt x="55351" y="312"/>
                  <a:pt x="55321" y="312"/>
                </a:cubicBezTo>
                <a:cubicBezTo>
                  <a:pt x="55290" y="312"/>
                  <a:pt x="55229" y="289"/>
                  <a:pt x="55108" y="243"/>
                </a:cubicBezTo>
                <a:cubicBezTo>
                  <a:pt x="55037" y="208"/>
                  <a:pt x="54986" y="193"/>
                  <a:pt x="54951" y="193"/>
                </a:cubicBezTo>
                <a:cubicBezTo>
                  <a:pt x="54925" y="193"/>
                  <a:pt x="54908" y="200"/>
                  <a:pt x="54895" y="213"/>
                </a:cubicBezTo>
                <a:cubicBezTo>
                  <a:pt x="54875" y="213"/>
                  <a:pt x="54828" y="226"/>
                  <a:pt x="54780" y="226"/>
                </a:cubicBezTo>
                <a:cubicBezTo>
                  <a:pt x="54757" y="226"/>
                  <a:pt x="54733" y="223"/>
                  <a:pt x="54713" y="213"/>
                </a:cubicBezTo>
                <a:cubicBezTo>
                  <a:pt x="54621" y="213"/>
                  <a:pt x="54561" y="243"/>
                  <a:pt x="54561" y="274"/>
                </a:cubicBezTo>
                <a:cubicBezTo>
                  <a:pt x="54530" y="334"/>
                  <a:pt x="54470" y="334"/>
                  <a:pt x="54348" y="334"/>
                </a:cubicBezTo>
                <a:cubicBezTo>
                  <a:pt x="54135" y="289"/>
                  <a:pt x="53983" y="266"/>
                  <a:pt x="53884" y="266"/>
                </a:cubicBezTo>
                <a:cubicBezTo>
                  <a:pt x="53786" y="266"/>
                  <a:pt x="53740" y="289"/>
                  <a:pt x="53740" y="334"/>
                </a:cubicBezTo>
                <a:cubicBezTo>
                  <a:pt x="53719" y="356"/>
                  <a:pt x="53697" y="377"/>
                  <a:pt x="53643" y="377"/>
                </a:cubicBezTo>
                <a:cubicBezTo>
                  <a:pt x="53621" y="377"/>
                  <a:pt x="53593" y="374"/>
                  <a:pt x="53558" y="365"/>
                </a:cubicBezTo>
                <a:cubicBezTo>
                  <a:pt x="53532" y="352"/>
                  <a:pt x="53497" y="345"/>
                  <a:pt x="53457" y="345"/>
                </a:cubicBezTo>
                <a:cubicBezTo>
                  <a:pt x="53401" y="345"/>
                  <a:pt x="53337" y="360"/>
                  <a:pt x="53284" y="395"/>
                </a:cubicBezTo>
                <a:cubicBezTo>
                  <a:pt x="53238" y="410"/>
                  <a:pt x="53200" y="418"/>
                  <a:pt x="53174" y="418"/>
                </a:cubicBezTo>
                <a:cubicBezTo>
                  <a:pt x="53147" y="418"/>
                  <a:pt x="53132" y="410"/>
                  <a:pt x="53132" y="395"/>
                </a:cubicBezTo>
                <a:cubicBezTo>
                  <a:pt x="53132" y="387"/>
                  <a:pt x="53130" y="383"/>
                  <a:pt x="53126" y="383"/>
                </a:cubicBezTo>
                <a:cubicBezTo>
                  <a:pt x="53114" y="383"/>
                  <a:pt x="53085" y="411"/>
                  <a:pt x="53041" y="456"/>
                </a:cubicBezTo>
                <a:cubicBezTo>
                  <a:pt x="52980" y="517"/>
                  <a:pt x="52859" y="547"/>
                  <a:pt x="52767" y="547"/>
                </a:cubicBezTo>
                <a:cubicBezTo>
                  <a:pt x="52676" y="547"/>
                  <a:pt x="52585" y="578"/>
                  <a:pt x="52585" y="608"/>
                </a:cubicBezTo>
                <a:cubicBezTo>
                  <a:pt x="52585" y="629"/>
                  <a:pt x="52570" y="651"/>
                  <a:pt x="52539" y="651"/>
                </a:cubicBezTo>
                <a:cubicBezTo>
                  <a:pt x="52527" y="651"/>
                  <a:pt x="52512" y="647"/>
                  <a:pt x="52494" y="638"/>
                </a:cubicBezTo>
                <a:cubicBezTo>
                  <a:pt x="52463" y="608"/>
                  <a:pt x="52463" y="578"/>
                  <a:pt x="52494" y="578"/>
                </a:cubicBezTo>
                <a:cubicBezTo>
                  <a:pt x="52524" y="547"/>
                  <a:pt x="52494" y="517"/>
                  <a:pt x="52463" y="517"/>
                </a:cubicBezTo>
                <a:cubicBezTo>
                  <a:pt x="52403" y="517"/>
                  <a:pt x="52342" y="517"/>
                  <a:pt x="52311" y="578"/>
                </a:cubicBezTo>
                <a:cubicBezTo>
                  <a:pt x="52296" y="593"/>
                  <a:pt x="52273" y="600"/>
                  <a:pt x="52235" y="600"/>
                </a:cubicBezTo>
                <a:cubicBezTo>
                  <a:pt x="52197" y="600"/>
                  <a:pt x="52144" y="593"/>
                  <a:pt x="52068" y="578"/>
                </a:cubicBezTo>
                <a:cubicBezTo>
                  <a:pt x="51992" y="562"/>
                  <a:pt x="51939" y="555"/>
                  <a:pt x="51905" y="555"/>
                </a:cubicBezTo>
                <a:cubicBezTo>
                  <a:pt x="51871" y="555"/>
                  <a:pt x="51855" y="562"/>
                  <a:pt x="51855" y="578"/>
                </a:cubicBezTo>
                <a:cubicBezTo>
                  <a:pt x="51836" y="636"/>
                  <a:pt x="51753" y="670"/>
                  <a:pt x="51680" y="670"/>
                </a:cubicBezTo>
                <a:cubicBezTo>
                  <a:pt x="51640" y="670"/>
                  <a:pt x="51603" y="660"/>
                  <a:pt x="51582" y="638"/>
                </a:cubicBezTo>
                <a:cubicBezTo>
                  <a:pt x="51552" y="608"/>
                  <a:pt x="51582" y="547"/>
                  <a:pt x="51673" y="517"/>
                </a:cubicBezTo>
                <a:cubicBezTo>
                  <a:pt x="51795" y="486"/>
                  <a:pt x="51795" y="486"/>
                  <a:pt x="51673" y="456"/>
                </a:cubicBezTo>
                <a:cubicBezTo>
                  <a:pt x="51582" y="456"/>
                  <a:pt x="51491" y="456"/>
                  <a:pt x="51460" y="486"/>
                </a:cubicBezTo>
                <a:cubicBezTo>
                  <a:pt x="51440" y="486"/>
                  <a:pt x="51406" y="500"/>
                  <a:pt x="51368" y="500"/>
                </a:cubicBezTo>
                <a:cubicBezTo>
                  <a:pt x="51349" y="500"/>
                  <a:pt x="51329" y="496"/>
                  <a:pt x="51308" y="486"/>
                </a:cubicBezTo>
                <a:cubicBezTo>
                  <a:pt x="51291" y="477"/>
                  <a:pt x="51273" y="474"/>
                  <a:pt x="51256" y="474"/>
                </a:cubicBezTo>
                <a:cubicBezTo>
                  <a:pt x="51215" y="474"/>
                  <a:pt x="51178" y="495"/>
                  <a:pt x="51156" y="517"/>
                </a:cubicBezTo>
                <a:cubicBezTo>
                  <a:pt x="51156" y="538"/>
                  <a:pt x="51111" y="560"/>
                  <a:pt x="51052" y="560"/>
                </a:cubicBezTo>
                <a:cubicBezTo>
                  <a:pt x="51027" y="560"/>
                  <a:pt x="51001" y="556"/>
                  <a:pt x="50974" y="547"/>
                </a:cubicBezTo>
                <a:cubicBezTo>
                  <a:pt x="50913" y="547"/>
                  <a:pt x="50792" y="578"/>
                  <a:pt x="50731" y="608"/>
                </a:cubicBezTo>
                <a:cubicBezTo>
                  <a:pt x="50688" y="629"/>
                  <a:pt x="50630" y="651"/>
                  <a:pt x="50578" y="651"/>
                </a:cubicBezTo>
                <a:cubicBezTo>
                  <a:pt x="50556" y="651"/>
                  <a:pt x="50536" y="647"/>
                  <a:pt x="50518" y="638"/>
                </a:cubicBezTo>
                <a:cubicBezTo>
                  <a:pt x="50457" y="638"/>
                  <a:pt x="50336" y="669"/>
                  <a:pt x="50214" y="699"/>
                </a:cubicBezTo>
                <a:cubicBezTo>
                  <a:pt x="50123" y="760"/>
                  <a:pt x="50032" y="760"/>
                  <a:pt x="49971" y="760"/>
                </a:cubicBezTo>
                <a:cubicBezTo>
                  <a:pt x="49956" y="745"/>
                  <a:pt x="49941" y="737"/>
                  <a:pt x="49929" y="737"/>
                </a:cubicBezTo>
                <a:cubicBezTo>
                  <a:pt x="49918" y="737"/>
                  <a:pt x="49910" y="745"/>
                  <a:pt x="49910" y="760"/>
                </a:cubicBezTo>
                <a:cubicBezTo>
                  <a:pt x="49910" y="775"/>
                  <a:pt x="49895" y="783"/>
                  <a:pt x="49868" y="783"/>
                </a:cubicBezTo>
                <a:cubicBezTo>
                  <a:pt x="49842" y="783"/>
                  <a:pt x="49804" y="775"/>
                  <a:pt x="49758" y="760"/>
                </a:cubicBezTo>
                <a:cubicBezTo>
                  <a:pt x="49742" y="752"/>
                  <a:pt x="49719" y="748"/>
                  <a:pt x="49691" y="748"/>
                </a:cubicBezTo>
                <a:cubicBezTo>
                  <a:pt x="49616" y="748"/>
                  <a:pt x="49505" y="776"/>
                  <a:pt x="49393" y="821"/>
                </a:cubicBezTo>
                <a:cubicBezTo>
                  <a:pt x="49241" y="881"/>
                  <a:pt x="49089" y="912"/>
                  <a:pt x="49029" y="912"/>
                </a:cubicBezTo>
                <a:cubicBezTo>
                  <a:pt x="49011" y="903"/>
                  <a:pt x="48993" y="899"/>
                  <a:pt x="48976" y="899"/>
                </a:cubicBezTo>
                <a:cubicBezTo>
                  <a:pt x="48935" y="899"/>
                  <a:pt x="48898" y="921"/>
                  <a:pt x="48877" y="942"/>
                </a:cubicBezTo>
                <a:cubicBezTo>
                  <a:pt x="48846" y="1003"/>
                  <a:pt x="48269" y="1064"/>
                  <a:pt x="47965" y="1064"/>
                </a:cubicBezTo>
                <a:cubicBezTo>
                  <a:pt x="47904" y="1064"/>
                  <a:pt x="47813" y="1094"/>
                  <a:pt x="47782" y="1125"/>
                </a:cubicBezTo>
                <a:cubicBezTo>
                  <a:pt x="47770" y="1137"/>
                  <a:pt x="47757" y="1145"/>
                  <a:pt x="47745" y="1145"/>
                </a:cubicBezTo>
                <a:cubicBezTo>
                  <a:pt x="47727" y="1145"/>
                  <a:pt x="47709" y="1130"/>
                  <a:pt x="47691" y="1094"/>
                </a:cubicBezTo>
                <a:cubicBezTo>
                  <a:pt x="47679" y="1082"/>
                  <a:pt x="47661" y="1074"/>
                  <a:pt x="47638" y="1074"/>
                </a:cubicBezTo>
                <a:cubicBezTo>
                  <a:pt x="47605" y="1074"/>
                  <a:pt x="47562" y="1089"/>
                  <a:pt x="47509" y="1125"/>
                </a:cubicBezTo>
                <a:cubicBezTo>
                  <a:pt x="47418" y="1155"/>
                  <a:pt x="47266" y="1185"/>
                  <a:pt x="47205" y="1185"/>
                </a:cubicBezTo>
                <a:cubicBezTo>
                  <a:pt x="47114" y="1185"/>
                  <a:pt x="47023" y="1185"/>
                  <a:pt x="46992" y="1246"/>
                </a:cubicBezTo>
                <a:cubicBezTo>
                  <a:pt x="46971" y="1268"/>
                  <a:pt x="46904" y="1289"/>
                  <a:pt x="46823" y="1289"/>
                </a:cubicBezTo>
                <a:cubicBezTo>
                  <a:pt x="46790" y="1289"/>
                  <a:pt x="46754" y="1286"/>
                  <a:pt x="46719" y="1277"/>
                </a:cubicBezTo>
                <a:cubicBezTo>
                  <a:pt x="46597" y="1277"/>
                  <a:pt x="46475" y="1307"/>
                  <a:pt x="46415" y="1337"/>
                </a:cubicBezTo>
                <a:cubicBezTo>
                  <a:pt x="46361" y="1373"/>
                  <a:pt x="46308" y="1388"/>
                  <a:pt x="46248" y="1388"/>
                </a:cubicBezTo>
                <a:cubicBezTo>
                  <a:pt x="46206" y="1388"/>
                  <a:pt x="46161" y="1380"/>
                  <a:pt x="46111" y="1368"/>
                </a:cubicBezTo>
                <a:cubicBezTo>
                  <a:pt x="46060" y="1355"/>
                  <a:pt x="46020" y="1348"/>
                  <a:pt x="45987" y="1348"/>
                </a:cubicBezTo>
                <a:cubicBezTo>
                  <a:pt x="45939" y="1348"/>
                  <a:pt x="45903" y="1363"/>
                  <a:pt x="45868" y="1398"/>
                </a:cubicBezTo>
                <a:cubicBezTo>
                  <a:pt x="45845" y="1443"/>
                  <a:pt x="45790" y="1471"/>
                  <a:pt x="45715" y="1471"/>
                </a:cubicBezTo>
                <a:cubicBezTo>
                  <a:pt x="45687" y="1471"/>
                  <a:pt x="45657" y="1467"/>
                  <a:pt x="45624" y="1459"/>
                </a:cubicBezTo>
                <a:cubicBezTo>
                  <a:pt x="45503" y="1459"/>
                  <a:pt x="45351" y="1459"/>
                  <a:pt x="45290" y="1489"/>
                </a:cubicBezTo>
                <a:cubicBezTo>
                  <a:pt x="45247" y="1511"/>
                  <a:pt x="45189" y="1532"/>
                  <a:pt x="45148" y="1532"/>
                </a:cubicBezTo>
                <a:cubicBezTo>
                  <a:pt x="45131" y="1532"/>
                  <a:pt x="45117" y="1529"/>
                  <a:pt x="45108" y="1520"/>
                </a:cubicBezTo>
                <a:cubicBezTo>
                  <a:pt x="45077" y="1505"/>
                  <a:pt x="45054" y="1497"/>
                  <a:pt x="45035" y="1497"/>
                </a:cubicBezTo>
                <a:cubicBezTo>
                  <a:pt x="45016" y="1497"/>
                  <a:pt x="45001" y="1505"/>
                  <a:pt x="44986" y="1520"/>
                </a:cubicBezTo>
                <a:cubicBezTo>
                  <a:pt x="44956" y="1550"/>
                  <a:pt x="44864" y="1550"/>
                  <a:pt x="44773" y="1550"/>
                </a:cubicBezTo>
                <a:cubicBezTo>
                  <a:pt x="44757" y="1542"/>
                  <a:pt x="44741" y="1538"/>
                  <a:pt x="44725" y="1538"/>
                </a:cubicBezTo>
                <a:cubicBezTo>
                  <a:pt x="44682" y="1538"/>
                  <a:pt x="44644" y="1566"/>
                  <a:pt x="44621" y="1611"/>
                </a:cubicBezTo>
                <a:cubicBezTo>
                  <a:pt x="44621" y="1641"/>
                  <a:pt x="44500" y="1733"/>
                  <a:pt x="44378" y="1793"/>
                </a:cubicBezTo>
                <a:cubicBezTo>
                  <a:pt x="44241" y="1852"/>
                  <a:pt x="44116" y="1886"/>
                  <a:pt x="43979" y="1886"/>
                </a:cubicBezTo>
                <a:cubicBezTo>
                  <a:pt x="43904" y="1886"/>
                  <a:pt x="43826" y="1876"/>
                  <a:pt x="43740" y="1854"/>
                </a:cubicBezTo>
                <a:cubicBezTo>
                  <a:pt x="43679" y="1854"/>
                  <a:pt x="43557" y="1885"/>
                  <a:pt x="43466" y="1915"/>
                </a:cubicBezTo>
                <a:cubicBezTo>
                  <a:pt x="43375" y="1976"/>
                  <a:pt x="43253" y="2006"/>
                  <a:pt x="43193" y="2006"/>
                </a:cubicBezTo>
                <a:cubicBezTo>
                  <a:pt x="43132" y="2006"/>
                  <a:pt x="43010" y="2037"/>
                  <a:pt x="42919" y="2097"/>
                </a:cubicBezTo>
                <a:cubicBezTo>
                  <a:pt x="42828" y="2128"/>
                  <a:pt x="42676" y="2158"/>
                  <a:pt x="42554" y="2158"/>
                </a:cubicBezTo>
                <a:cubicBezTo>
                  <a:pt x="42129" y="2158"/>
                  <a:pt x="41795" y="2188"/>
                  <a:pt x="41764" y="2249"/>
                </a:cubicBezTo>
                <a:cubicBezTo>
                  <a:pt x="41743" y="2271"/>
                  <a:pt x="41691" y="2292"/>
                  <a:pt x="41630" y="2292"/>
                </a:cubicBezTo>
                <a:cubicBezTo>
                  <a:pt x="41605" y="2292"/>
                  <a:pt x="41578" y="2289"/>
                  <a:pt x="41551" y="2280"/>
                </a:cubicBezTo>
                <a:cubicBezTo>
                  <a:pt x="41460" y="2280"/>
                  <a:pt x="41339" y="2280"/>
                  <a:pt x="41278" y="2310"/>
                </a:cubicBezTo>
                <a:cubicBezTo>
                  <a:pt x="41115" y="2392"/>
                  <a:pt x="40734" y="2497"/>
                  <a:pt x="40568" y="2497"/>
                </a:cubicBezTo>
                <a:cubicBezTo>
                  <a:pt x="40548" y="2497"/>
                  <a:pt x="40531" y="2496"/>
                  <a:pt x="40518" y="2492"/>
                </a:cubicBezTo>
                <a:cubicBezTo>
                  <a:pt x="40457" y="2492"/>
                  <a:pt x="40396" y="2492"/>
                  <a:pt x="40366" y="2523"/>
                </a:cubicBezTo>
                <a:cubicBezTo>
                  <a:pt x="40366" y="2584"/>
                  <a:pt x="40001" y="2736"/>
                  <a:pt x="39880" y="2736"/>
                </a:cubicBezTo>
                <a:lnTo>
                  <a:pt x="39667" y="2736"/>
                </a:lnTo>
                <a:cubicBezTo>
                  <a:pt x="39647" y="2746"/>
                  <a:pt x="39623" y="2749"/>
                  <a:pt x="39599" y="2749"/>
                </a:cubicBezTo>
                <a:cubicBezTo>
                  <a:pt x="39552" y="2749"/>
                  <a:pt x="39505" y="2736"/>
                  <a:pt x="39484" y="2736"/>
                </a:cubicBezTo>
                <a:cubicBezTo>
                  <a:pt x="39472" y="2723"/>
                  <a:pt x="39454" y="2716"/>
                  <a:pt x="39431" y="2716"/>
                </a:cubicBezTo>
                <a:cubicBezTo>
                  <a:pt x="39398" y="2716"/>
                  <a:pt x="39355" y="2730"/>
                  <a:pt x="39302" y="2766"/>
                </a:cubicBezTo>
                <a:cubicBezTo>
                  <a:pt x="39241" y="2796"/>
                  <a:pt x="39120" y="2796"/>
                  <a:pt x="39089" y="2796"/>
                </a:cubicBezTo>
                <a:cubicBezTo>
                  <a:pt x="38877" y="2796"/>
                  <a:pt x="38573" y="2857"/>
                  <a:pt x="38542" y="2918"/>
                </a:cubicBezTo>
                <a:cubicBezTo>
                  <a:pt x="38542" y="2918"/>
                  <a:pt x="38451" y="2948"/>
                  <a:pt x="38329" y="2948"/>
                </a:cubicBezTo>
                <a:cubicBezTo>
                  <a:pt x="38177" y="2948"/>
                  <a:pt x="38086" y="2979"/>
                  <a:pt x="38086" y="3040"/>
                </a:cubicBezTo>
                <a:cubicBezTo>
                  <a:pt x="38086" y="3061"/>
                  <a:pt x="38071" y="3083"/>
                  <a:pt x="38062" y="3083"/>
                </a:cubicBezTo>
                <a:cubicBezTo>
                  <a:pt x="38058" y="3083"/>
                  <a:pt x="38056" y="3079"/>
                  <a:pt x="38056" y="3070"/>
                </a:cubicBezTo>
                <a:cubicBezTo>
                  <a:pt x="38035" y="3038"/>
                  <a:pt x="37973" y="3025"/>
                  <a:pt x="37897" y="3025"/>
                </a:cubicBezTo>
                <a:cubicBezTo>
                  <a:pt x="37756" y="3025"/>
                  <a:pt x="37568" y="3071"/>
                  <a:pt x="37509" y="3131"/>
                </a:cubicBezTo>
                <a:cubicBezTo>
                  <a:pt x="37478" y="3192"/>
                  <a:pt x="37418" y="3192"/>
                  <a:pt x="37387" y="3192"/>
                </a:cubicBezTo>
                <a:cubicBezTo>
                  <a:pt x="37365" y="3186"/>
                  <a:pt x="37334" y="3183"/>
                  <a:pt x="37299" y="3183"/>
                </a:cubicBezTo>
                <a:cubicBezTo>
                  <a:pt x="37143" y="3183"/>
                  <a:pt x="36895" y="3233"/>
                  <a:pt x="36870" y="3283"/>
                </a:cubicBezTo>
                <a:cubicBezTo>
                  <a:pt x="36870" y="3283"/>
                  <a:pt x="36718" y="3313"/>
                  <a:pt x="36536" y="3313"/>
                </a:cubicBezTo>
                <a:cubicBezTo>
                  <a:pt x="36495" y="3305"/>
                  <a:pt x="36446" y="3301"/>
                  <a:pt x="36392" y="3301"/>
                </a:cubicBezTo>
                <a:cubicBezTo>
                  <a:pt x="36246" y="3301"/>
                  <a:pt x="36070" y="3329"/>
                  <a:pt x="35959" y="3374"/>
                </a:cubicBezTo>
                <a:cubicBezTo>
                  <a:pt x="35776" y="3404"/>
                  <a:pt x="35624" y="3435"/>
                  <a:pt x="35563" y="3435"/>
                </a:cubicBezTo>
                <a:cubicBezTo>
                  <a:pt x="35503" y="3435"/>
                  <a:pt x="35442" y="3435"/>
                  <a:pt x="35442" y="3465"/>
                </a:cubicBezTo>
                <a:cubicBezTo>
                  <a:pt x="35442" y="3496"/>
                  <a:pt x="35351" y="3526"/>
                  <a:pt x="35229" y="3526"/>
                </a:cubicBezTo>
                <a:cubicBezTo>
                  <a:pt x="35138" y="3526"/>
                  <a:pt x="34925" y="3587"/>
                  <a:pt x="34773" y="3647"/>
                </a:cubicBezTo>
                <a:cubicBezTo>
                  <a:pt x="34621" y="3708"/>
                  <a:pt x="34408" y="3769"/>
                  <a:pt x="34317" y="3769"/>
                </a:cubicBezTo>
                <a:cubicBezTo>
                  <a:pt x="34293" y="3761"/>
                  <a:pt x="34266" y="3757"/>
                  <a:pt x="34240" y="3757"/>
                </a:cubicBezTo>
                <a:cubicBezTo>
                  <a:pt x="34167" y="3757"/>
                  <a:pt x="34096" y="3785"/>
                  <a:pt x="34074" y="3830"/>
                </a:cubicBezTo>
                <a:cubicBezTo>
                  <a:pt x="34013" y="3860"/>
                  <a:pt x="33922" y="3891"/>
                  <a:pt x="33861" y="3891"/>
                </a:cubicBezTo>
                <a:cubicBezTo>
                  <a:pt x="33740" y="3891"/>
                  <a:pt x="33101" y="4043"/>
                  <a:pt x="33071" y="4103"/>
                </a:cubicBezTo>
                <a:cubicBezTo>
                  <a:pt x="33071" y="4103"/>
                  <a:pt x="33041" y="4103"/>
                  <a:pt x="32980" y="4073"/>
                </a:cubicBezTo>
                <a:lnTo>
                  <a:pt x="32767" y="4073"/>
                </a:lnTo>
                <a:cubicBezTo>
                  <a:pt x="32706" y="4103"/>
                  <a:pt x="32585" y="4134"/>
                  <a:pt x="32493" y="4134"/>
                </a:cubicBezTo>
                <a:cubicBezTo>
                  <a:pt x="32402" y="4134"/>
                  <a:pt x="32220" y="4164"/>
                  <a:pt x="32068" y="4195"/>
                </a:cubicBezTo>
                <a:cubicBezTo>
                  <a:pt x="31961" y="4210"/>
                  <a:pt x="31886" y="4217"/>
                  <a:pt x="31829" y="4217"/>
                </a:cubicBezTo>
                <a:cubicBezTo>
                  <a:pt x="31772" y="4217"/>
                  <a:pt x="31734" y="4210"/>
                  <a:pt x="31703" y="4195"/>
                </a:cubicBezTo>
                <a:cubicBezTo>
                  <a:pt x="31680" y="4171"/>
                  <a:pt x="31657" y="4161"/>
                  <a:pt x="31633" y="4161"/>
                </a:cubicBezTo>
                <a:cubicBezTo>
                  <a:pt x="31596" y="4161"/>
                  <a:pt x="31558" y="4187"/>
                  <a:pt x="31521" y="4225"/>
                </a:cubicBezTo>
                <a:cubicBezTo>
                  <a:pt x="31430" y="4255"/>
                  <a:pt x="31308" y="4286"/>
                  <a:pt x="31095" y="4286"/>
                </a:cubicBezTo>
                <a:cubicBezTo>
                  <a:pt x="31019" y="4271"/>
                  <a:pt x="30943" y="4263"/>
                  <a:pt x="30879" y="4263"/>
                </a:cubicBezTo>
                <a:cubicBezTo>
                  <a:pt x="30814" y="4263"/>
                  <a:pt x="30761" y="4271"/>
                  <a:pt x="30730" y="4286"/>
                </a:cubicBezTo>
                <a:cubicBezTo>
                  <a:pt x="30670" y="4316"/>
                  <a:pt x="30578" y="4347"/>
                  <a:pt x="30518" y="4377"/>
                </a:cubicBezTo>
                <a:cubicBezTo>
                  <a:pt x="30477" y="4377"/>
                  <a:pt x="30410" y="4390"/>
                  <a:pt x="30342" y="4390"/>
                </a:cubicBezTo>
                <a:cubicBezTo>
                  <a:pt x="30308" y="4390"/>
                  <a:pt x="30275" y="4387"/>
                  <a:pt x="30244" y="4377"/>
                </a:cubicBezTo>
                <a:cubicBezTo>
                  <a:pt x="30183" y="4377"/>
                  <a:pt x="29971" y="4407"/>
                  <a:pt x="29788" y="4438"/>
                </a:cubicBezTo>
                <a:cubicBezTo>
                  <a:pt x="29606" y="4499"/>
                  <a:pt x="29302" y="4559"/>
                  <a:pt x="29119" y="4590"/>
                </a:cubicBezTo>
                <a:cubicBezTo>
                  <a:pt x="28937" y="4620"/>
                  <a:pt x="28755" y="4681"/>
                  <a:pt x="28724" y="4681"/>
                </a:cubicBezTo>
                <a:cubicBezTo>
                  <a:pt x="28724" y="4696"/>
                  <a:pt x="28717" y="4704"/>
                  <a:pt x="28702" y="4704"/>
                </a:cubicBezTo>
                <a:cubicBezTo>
                  <a:pt x="28686" y="4704"/>
                  <a:pt x="28664" y="4696"/>
                  <a:pt x="28633" y="4681"/>
                </a:cubicBezTo>
                <a:cubicBezTo>
                  <a:pt x="28603" y="4681"/>
                  <a:pt x="28481" y="4681"/>
                  <a:pt x="28329" y="4742"/>
                </a:cubicBezTo>
                <a:cubicBezTo>
                  <a:pt x="28218" y="4786"/>
                  <a:pt x="28107" y="4814"/>
                  <a:pt x="28031" y="4814"/>
                </a:cubicBezTo>
                <a:cubicBezTo>
                  <a:pt x="28004" y="4814"/>
                  <a:pt x="27981" y="4811"/>
                  <a:pt x="27964" y="4803"/>
                </a:cubicBezTo>
                <a:cubicBezTo>
                  <a:pt x="27904" y="4803"/>
                  <a:pt x="27752" y="4803"/>
                  <a:pt x="27600" y="4863"/>
                </a:cubicBezTo>
                <a:cubicBezTo>
                  <a:pt x="27444" y="4908"/>
                  <a:pt x="27337" y="4936"/>
                  <a:pt x="27207" y="4936"/>
                </a:cubicBezTo>
                <a:cubicBezTo>
                  <a:pt x="27160" y="4936"/>
                  <a:pt x="27110" y="4932"/>
                  <a:pt x="27053" y="4924"/>
                </a:cubicBezTo>
                <a:cubicBezTo>
                  <a:pt x="27022" y="4924"/>
                  <a:pt x="26992" y="4954"/>
                  <a:pt x="26992" y="4985"/>
                </a:cubicBezTo>
                <a:cubicBezTo>
                  <a:pt x="26992" y="5015"/>
                  <a:pt x="26901" y="5046"/>
                  <a:pt x="26809" y="5046"/>
                </a:cubicBezTo>
                <a:cubicBezTo>
                  <a:pt x="26749" y="5046"/>
                  <a:pt x="26566" y="5046"/>
                  <a:pt x="26414" y="5076"/>
                </a:cubicBezTo>
                <a:cubicBezTo>
                  <a:pt x="26338" y="5091"/>
                  <a:pt x="26262" y="5099"/>
                  <a:pt x="26198" y="5099"/>
                </a:cubicBezTo>
                <a:cubicBezTo>
                  <a:pt x="26133" y="5099"/>
                  <a:pt x="26080" y="5091"/>
                  <a:pt x="26050" y="5076"/>
                </a:cubicBezTo>
                <a:cubicBezTo>
                  <a:pt x="25989" y="5076"/>
                  <a:pt x="25928" y="5076"/>
                  <a:pt x="25898" y="5106"/>
                </a:cubicBezTo>
                <a:cubicBezTo>
                  <a:pt x="25898" y="5128"/>
                  <a:pt x="25852" y="5149"/>
                  <a:pt x="25793" y="5149"/>
                </a:cubicBezTo>
                <a:cubicBezTo>
                  <a:pt x="25769" y="5149"/>
                  <a:pt x="25742" y="5146"/>
                  <a:pt x="25715" y="5137"/>
                </a:cubicBezTo>
                <a:cubicBezTo>
                  <a:pt x="25624" y="5137"/>
                  <a:pt x="25533" y="5167"/>
                  <a:pt x="25472" y="5228"/>
                </a:cubicBezTo>
                <a:cubicBezTo>
                  <a:pt x="25429" y="5250"/>
                  <a:pt x="25356" y="5271"/>
                  <a:pt x="25273" y="5271"/>
                </a:cubicBezTo>
                <a:cubicBezTo>
                  <a:pt x="25239" y="5271"/>
                  <a:pt x="25204" y="5267"/>
                  <a:pt x="25168" y="5258"/>
                </a:cubicBezTo>
                <a:cubicBezTo>
                  <a:pt x="25046" y="5258"/>
                  <a:pt x="24894" y="5258"/>
                  <a:pt x="24834" y="5289"/>
                </a:cubicBezTo>
                <a:cubicBezTo>
                  <a:pt x="24740" y="5336"/>
                  <a:pt x="24110" y="5400"/>
                  <a:pt x="23808" y="5400"/>
                </a:cubicBezTo>
                <a:cubicBezTo>
                  <a:pt x="23717" y="5400"/>
                  <a:pt x="23655" y="5394"/>
                  <a:pt x="23648" y="5380"/>
                </a:cubicBezTo>
                <a:cubicBezTo>
                  <a:pt x="23618" y="5380"/>
                  <a:pt x="23557" y="5380"/>
                  <a:pt x="23496" y="5441"/>
                </a:cubicBezTo>
                <a:cubicBezTo>
                  <a:pt x="23405" y="5471"/>
                  <a:pt x="23162" y="5532"/>
                  <a:pt x="22828" y="5532"/>
                </a:cubicBezTo>
                <a:cubicBezTo>
                  <a:pt x="22554" y="5532"/>
                  <a:pt x="22250" y="5562"/>
                  <a:pt x="22220" y="5593"/>
                </a:cubicBezTo>
                <a:cubicBezTo>
                  <a:pt x="22159" y="5623"/>
                  <a:pt x="22037" y="5654"/>
                  <a:pt x="21916" y="5654"/>
                </a:cubicBezTo>
                <a:cubicBezTo>
                  <a:pt x="21794" y="5654"/>
                  <a:pt x="21673" y="5654"/>
                  <a:pt x="21642" y="5684"/>
                </a:cubicBezTo>
                <a:cubicBezTo>
                  <a:pt x="21614" y="5712"/>
                  <a:pt x="20938" y="5870"/>
                  <a:pt x="20763" y="5870"/>
                </a:cubicBezTo>
                <a:cubicBezTo>
                  <a:pt x="20748" y="5870"/>
                  <a:pt x="20737" y="5869"/>
                  <a:pt x="20730" y="5866"/>
                </a:cubicBezTo>
                <a:cubicBezTo>
                  <a:pt x="20700" y="5866"/>
                  <a:pt x="20609" y="5897"/>
                  <a:pt x="20548" y="5927"/>
                </a:cubicBezTo>
                <a:cubicBezTo>
                  <a:pt x="20503" y="5972"/>
                  <a:pt x="20459" y="6000"/>
                  <a:pt x="20414" y="6000"/>
                </a:cubicBezTo>
                <a:cubicBezTo>
                  <a:pt x="20398" y="6000"/>
                  <a:pt x="20382" y="5996"/>
                  <a:pt x="20366" y="5988"/>
                </a:cubicBezTo>
                <a:cubicBezTo>
                  <a:pt x="20335" y="5988"/>
                  <a:pt x="20244" y="6018"/>
                  <a:pt x="20153" y="6079"/>
                </a:cubicBezTo>
                <a:cubicBezTo>
                  <a:pt x="20067" y="6101"/>
                  <a:pt x="19996" y="6122"/>
                  <a:pt x="19951" y="6122"/>
                </a:cubicBezTo>
                <a:cubicBezTo>
                  <a:pt x="19933" y="6122"/>
                  <a:pt x="19918" y="6118"/>
                  <a:pt x="19910" y="6110"/>
                </a:cubicBezTo>
                <a:cubicBezTo>
                  <a:pt x="19894" y="6094"/>
                  <a:pt x="19872" y="6087"/>
                  <a:pt x="19849" y="6087"/>
                </a:cubicBezTo>
                <a:cubicBezTo>
                  <a:pt x="19826" y="6087"/>
                  <a:pt x="19803" y="6094"/>
                  <a:pt x="19788" y="6110"/>
                </a:cubicBezTo>
                <a:cubicBezTo>
                  <a:pt x="19758" y="6140"/>
                  <a:pt x="19636" y="6140"/>
                  <a:pt x="19545" y="6140"/>
                </a:cubicBezTo>
                <a:cubicBezTo>
                  <a:pt x="19512" y="6132"/>
                  <a:pt x="19478" y="6128"/>
                  <a:pt x="19442" y="6128"/>
                </a:cubicBezTo>
                <a:cubicBezTo>
                  <a:pt x="19344" y="6128"/>
                  <a:pt x="19239" y="6156"/>
                  <a:pt x="19150" y="6201"/>
                </a:cubicBezTo>
                <a:cubicBezTo>
                  <a:pt x="19061" y="6245"/>
                  <a:pt x="18972" y="6273"/>
                  <a:pt x="18895" y="6273"/>
                </a:cubicBezTo>
                <a:cubicBezTo>
                  <a:pt x="18866" y="6273"/>
                  <a:pt x="18840" y="6270"/>
                  <a:pt x="18815" y="6262"/>
                </a:cubicBezTo>
                <a:cubicBezTo>
                  <a:pt x="18734" y="6238"/>
                  <a:pt x="18617" y="6228"/>
                  <a:pt x="18506" y="6228"/>
                </a:cubicBezTo>
                <a:cubicBezTo>
                  <a:pt x="18325" y="6228"/>
                  <a:pt x="18158" y="6254"/>
                  <a:pt x="18177" y="6292"/>
                </a:cubicBezTo>
                <a:cubicBezTo>
                  <a:pt x="18177" y="6309"/>
                  <a:pt x="18126" y="6327"/>
                  <a:pt x="18048" y="6327"/>
                </a:cubicBezTo>
                <a:cubicBezTo>
                  <a:pt x="17991" y="6327"/>
                  <a:pt x="17920" y="6318"/>
                  <a:pt x="17843" y="6292"/>
                </a:cubicBezTo>
                <a:cubicBezTo>
                  <a:pt x="17820" y="6286"/>
                  <a:pt x="17795" y="6284"/>
                  <a:pt x="17768" y="6284"/>
                </a:cubicBezTo>
                <a:cubicBezTo>
                  <a:pt x="17650" y="6284"/>
                  <a:pt x="17508" y="6333"/>
                  <a:pt x="17508" y="6383"/>
                </a:cubicBezTo>
                <a:cubicBezTo>
                  <a:pt x="17490" y="6421"/>
                  <a:pt x="17424" y="6447"/>
                  <a:pt x="17334" y="6447"/>
                </a:cubicBezTo>
                <a:cubicBezTo>
                  <a:pt x="17278" y="6447"/>
                  <a:pt x="17213" y="6437"/>
                  <a:pt x="17144" y="6413"/>
                </a:cubicBezTo>
                <a:cubicBezTo>
                  <a:pt x="17106" y="6401"/>
                  <a:pt x="17063" y="6394"/>
                  <a:pt x="17019" y="6394"/>
                </a:cubicBezTo>
                <a:cubicBezTo>
                  <a:pt x="16957" y="6394"/>
                  <a:pt x="16893" y="6408"/>
                  <a:pt x="16840" y="6444"/>
                </a:cubicBezTo>
                <a:cubicBezTo>
                  <a:pt x="16794" y="6459"/>
                  <a:pt x="16756" y="6467"/>
                  <a:pt x="16729" y="6467"/>
                </a:cubicBezTo>
                <a:cubicBezTo>
                  <a:pt x="16703" y="6467"/>
                  <a:pt x="16688" y="6459"/>
                  <a:pt x="16688" y="6444"/>
                </a:cubicBezTo>
                <a:lnTo>
                  <a:pt x="16627" y="6444"/>
                </a:lnTo>
                <a:cubicBezTo>
                  <a:pt x="16596" y="6474"/>
                  <a:pt x="16414" y="6505"/>
                  <a:pt x="16262" y="6505"/>
                </a:cubicBezTo>
                <a:cubicBezTo>
                  <a:pt x="16080" y="6535"/>
                  <a:pt x="15928" y="6565"/>
                  <a:pt x="15928" y="6565"/>
                </a:cubicBezTo>
                <a:cubicBezTo>
                  <a:pt x="15928" y="6596"/>
                  <a:pt x="15867" y="6596"/>
                  <a:pt x="15837" y="6596"/>
                </a:cubicBezTo>
                <a:cubicBezTo>
                  <a:pt x="15819" y="6587"/>
                  <a:pt x="15801" y="6583"/>
                  <a:pt x="15784" y="6583"/>
                </a:cubicBezTo>
                <a:cubicBezTo>
                  <a:pt x="15743" y="6583"/>
                  <a:pt x="15706" y="6605"/>
                  <a:pt x="15685" y="6626"/>
                </a:cubicBezTo>
                <a:cubicBezTo>
                  <a:pt x="15654" y="6687"/>
                  <a:pt x="15654" y="6748"/>
                  <a:pt x="15715" y="6748"/>
                </a:cubicBezTo>
                <a:cubicBezTo>
                  <a:pt x="15745" y="6748"/>
                  <a:pt x="15624" y="6778"/>
                  <a:pt x="15441" y="6809"/>
                </a:cubicBezTo>
                <a:cubicBezTo>
                  <a:pt x="15335" y="6844"/>
                  <a:pt x="15238" y="6859"/>
                  <a:pt x="15171" y="6859"/>
                </a:cubicBezTo>
                <a:cubicBezTo>
                  <a:pt x="15123" y="6859"/>
                  <a:pt x="15089" y="6852"/>
                  <a:pt x="15077" y="6839"/>
                </a:cubicBezTo>
                <a:cubicBezTo>
                  <a:pt x="15061" y="6809"/>
                  <a:pt x="14932" y="6793"/>
                  <a:pt x="14796" y="6793"/>
                </a:cubicBezTo>
                <a:cubicBezTo>
                  <a:pt x="14659" y="6793"/>
                  <a:pt x="14514" y="6809"/>
                  <a:pt x="14469" y="6839"/>
                </a:cubicBezTo>
                <a:cubicBezTo>
                  <a:pt x="14454" y="6854"/>
                  <a:pt x="14431" y="6862"/>
                  <a:pt x="14404" y="6862"/>
                </a:cubicBezTo>
                <a:cubicBezTo>
                  <a:pt x="14378" y="6862"/>
                  <a:pt x="14347" y="6854"/>
                  <a:pt x="14317" y="6839"/>
                </a:cubicBezTo>
                <a:cubicBezTo>
                  <a:pt x="14286" y="6824"/>
                  <a:pt x="14248" y="6816"/>
                  <a:pt x="14218" y="6816"/>
                </a:cubicBezTo>
                <a:cubicBezTo>
                  <a:pt x="14188" y="6816"/>
                  <a:pt x="14165" y="6824"/>
                  <a:pt x="14165" y="6839"/>
                </a:cubicBezTo>
                <a:cubicBezTo>
                  <a:pt x="14143" y="6861"/>
                  <a:pt x="14076" y="6882"/>
                  <a:pt x="13996" y="6882"/>
                </a:cubicBezTo>
                <a:cubicBezTo>
                  <a:pt x="13962" y="6882"/>
                  <a:pt x="13927" y="6878"/>
                  <a:pt x="13891" y="6869"/>
                </a:cubicBezTo>
                <a:cubicBezTo>
                  <a:pt x="13856" y="6861"/>
                  <a:pt x="13820" y="6857"/>
                  <a:pt x="13786" y="6857"/>
                </a:cubicBezTo>
                <a:cubicBezTo>
                  <a:pt x="13704" y="6857"/>
                  <a:pt x="13630" y="6878"/>
                  <a:pt x="13587" y="6900"/>
                </a:cubicBezTo>
                <a:cubicBezTo>
                  <a:pt x="13560" y="6927"/>
                  <a:pt x="13539" y="6942"/>
                  <a:pt x="13521" y="6942"/>
                </a:cubicBezTo>
                <a:cubicBezTo>
                  <a:pt x="13499" y="6942"/>
                  <a:pt x="13482" y="6920"/>
                  <a:pt x="13466" y="6869"/>
                </a:cubicBezTo>
                <a:cubicBezTo>
                  <a:pt x="13444" y="6848"/>
                  <a:pt x="13426" y="6838"/>
                  <a:pt x="13413" y="6838"/>
                </a:cubicBezTo>
                <a:cubicBezTo>
                  <a:pt x="13387" y="6838"/>
                  <a:pt x="13375" y="6871"/>
                  <a:pt x="13375" y="6930"/>
                </a:cubicBezTo>
                <a:cubicBezTo>
                  <a:pt x="13375" y="6968"/>
                  <a:pt x="13363" y="6994"/>
                  <a:pt x="13347" y="6994"/>
                </a:cubicBezTo>
                <a:cubicBezTo>
                  <a:pt x="13337" y="6994"/>
                  <a:pt x="13325" y="6984"/>
                  <a:pt x="13314" y="6961"/>
                </a:cubicBezTo>
                <a:cubicBezTo>
                  <a:pt x="13283" y="6930"/>
                  <a:pt x="13223" y="6930"/>
                  <a:pt x="13162" y="6930"/>
                </a:cubicBezTo>
                <a:cubicBezTo>
                  <a:pt x="13101" y="6961"/>
                  <a:pt x="12949" y="6961"/>
                  <a:pt x="12858" y="6961"/>
                </a:cubicBezTo>
                <a:cubicBezTo>
                  <a:pt x="12812" y="6945"/>
                  <a:pt x="12774" y="6938"/>
                  <a:pt x="12748" y="6938"/>
                </a:cubicBezTo>
                <a:cubicBezTo>
                  <a:pt x="12721" y="6938"/>
                  <a:pt x="12706" y="6945"/>
                  <a:pt x="12706" y="6961"/>
                </a:cubicBezTo>
                <a:cubicBezTo>
                  <a:pt x="12706" y="6991"/>
                  <a:pt x="12615" y="7021"/>
                  <a:pt x="12523" y="7021"/>
                </a:cubicBezTo>
                <a:cubicBezTo>
                  <a:pt x="12402" y="7021"/>
                  <a:pt x="12311" y="7052"/>
                  <a:pt x="12311" y="7082"/>
                </a:cubicBezTo>
                <a:cubicBezTo>
                  <a:pt x="12311" y="7113"/>
                  <a:pt x="12280" y="7113"/>
                  <a:pt x="12189" y="7113"/>
                </a:cubicBezTo>
                <a:cubicBezTo>
                  <a:pt x="12178" y="7107"/>
                  <a:pt x="12168" y="7105"/>
                  <a:pt x="12159" y="7105"/>
                </a:cubicBezTo>
                <a:cubicBezTo>
                  <a:pt x="12117" y="7105"/>
                  <a:pt x="12092" y="7154"/>
                  <a:pt x="12068" y="7204"/>
                </a:cubicBezTo>
                <a:lnTo>
                  <a:pt x="12068" y="7295"/>
                </a:lnTo>
                <a:lnTo>
                  <a:pt x="12007" y="7173"/>
                </a:lnTo>
                <a:cubicBezTo>
                  <a:pt x="11968" y="7116"/>
                  <a:pt x="11954" y="7094"/>
                  <a:pt x="11918" y="7094"/>
                </a:cubicBezTo>
                <a:cubicBezTo>
                  <a:pt x="11897" y="7094"/>
                  <a:pt x="11869" y="7101"/>
                  <a:pt x="11824" y="7113"/>
                </a:cubicBezTo>
                <a:cubicBezTo>
                  <a:pt x="11733" y="7143"/>
                  <a:pt x="11642" y="7173"/>
                  <a:pt x="11612" y="7204"/>
                </a:cubicBezTo>
                <a:cubicBezTo>
                  <a:pt x="11581" y="7219"/>
                  <a:pt x="11520" y="7227"/>
                  <a:pt x="11429" y="7227"/>
                </a:cubicBezTo>
                <a:cubicBezTo>
                  <a:pt x="11338" y="7227"/>
                  <a:pt x="11216" y="7219"/>
                  <a:pt x="11064" y="7204"/>
                </a:cubicBezTo>
                <a:cubicBezTo>
                  <a:pt x="10912" y="7204"/>
                  <a:pt x="10821" y="7204"/>
                  <a:pt x="10821" y="7265"/>
                </a:cubicBezTo>
                <a:cubicBezTo>
                  <a:pt x="10821" y="7295"/>
                  <a:pt x="10760" y="7295"/>
                  <a:pt x="10730" y="7295"/>
                </a:cubicBezTo>
                <a:cubicBezTo>
                  <a:pt x="10717" y="7292"/>
                  <a:pt x="10702" y="7290"/>
                  <a:pt x="10687" y="7290"/>
                </a:cubicBezTo>
                <a:cubicBezTo>
                  <a:pt x="10561" y="7290"/>
                  <a:pt x="10376" y="7391"/>
                  <a:pt x="10425" y="7445"/>
                </a:cubicBezTo>
                <a:lnTo>
                  <a:pt x="10425" y="7445"/>
                </a:lnTo>
                <a:cubicBezTo>
                  <a:pt x="10406" y="7443"/>
                  <a:pt x="10361" y="7435"/>
                  <a:pt x="10305" y="7417"/>
                </a:cubicBezTo>
                <a:cubicBezTo>
                  <a:pt x="10244" y="7401"/>
                  <a:pt x="10191" y="7394"/>
                  <a:pt x="10137" y="7394"/>
                </a:cubicBezTo>
                <a:cubicBezTo>
                  <a:pt x="10084" y="7394"/>
                  <a:pt x="10031" y="7401"/>
                  <a:pt x="9970" y="7417"/>
                </a:cubicBezTo>
                <a:cubicBezTo>
                  <a:pt x="9917" y="7452"/>
                  <a:pt x="9884" y="7467"/>
                  <a:pt x="9866" y="7467"/>
                </a:cubicBezTo>
                <a:cubicBezTo>
                  <a:pt x="9854" y="7467"/>
                  <a:pt x="9849" y="7460"/>
                  <a:pt x="9849" y="7447"/>
                </a:cubicBezTo>
                <a:cubicBezTo>
                  <a:pt x="9849" y="7388"/>
                  <a:pt x="9709" y="7355"/>
                  <a:pt x="9594" y="7355"/>
                </a:cubicBezTo>
                <a:cubicBezTo>
                  <a:pt x="9531" y="7355"/>
                  <a:pt x="9475" y="7365"/>
                  <a:pt x="9453" y="7386"/>
                </a:cubicBezTo>
                <a:cubicBezTo>
                  <a:pt x="9453" y="7417"/>
                  <a:pt x="9301" y="7417"/>
                  <a:pt x="9150" y="7417"/>
                </a:cubicBezTo>
                <a:cubicBezTo>
                  <a:pt x="9052" y="7408"/>
                  <a:pt x="8946" y="7404"/>
                  <a:pt x="8851" y="7404"/>
                </a:cubicBezTo>
                <a:cubicBezTo>
                  <a:pt x="8621" y="7404"/>
                  <a:pt x="8452" y="7425"/>
                  <a:pt x="8602" y="7447"/>
                </a:cubicBezTo>
                <a:cubicBezTo>
                  <a:pt x="8694" y="7477"/>
                  <a:pt x="8724" y="7508"/>
                  <a:pt x="8724" y="7569"/>
                </a:cubicBezTo>
                <a:cubicBezTo>
                  <a:pt x="8724" y="7629"/>
                  <a:pt x="8754" y="7690"/>
                  <a:pt x="8785" y="7690"/>
                </a:cubicBezTo>
                <a:cubicBezTo>
                  <a:pt x="8815" y="7705"/>
                  <a:pt x="8815" y="7713"/>
                  <a:pt x="8789" y="7713"/>
                </a:cubicBezTo>
                <a:cubicBezTo>
                  <a:pt x="8762" y="7713"/>
                  <a:pt x="8709" y="7705"/>
                  <a:pt x="8633" y="7690"/>
                </a:cubicBezTo>
                <a:cubicBezTo>
                  <a:pt x="8481" y="7660"/>
                  <a:pt x="8420" y="7629"/>
                  <a:pt x="8420" y="7569"/>
                </a:cubicBezTo>
                <a:cubicBezTo>
                  <a:pt x="8420" y="7508"/>
                  <a:pt x="8359" y="7477"/>
                  <a:pt x="8207" y="7477"/>
                </a:cubicBezTo>
                <a:cubicBezTo>
                  <a:pt x="8158" y="7469"/>
                  <a:pt x="8120" y="7465"/>
                  <a:pt x="8092" y="7465"/>
                </a:cubicBezTo>
                <a:cubicBezTo>
                  <a:pt x="8013" y="7465"/>
                  <a:pt x="8003" y="7494"/>
                  <a:pt x="8025" y="7538"/>
                </a:cubicBezTo>
                <a:cubicBezTo>
                  <a:pt x="8025" y="7599"/>
                  <a:pt x="7994" y="7660"/>
                  <a:pt x="7934" y="7690"/>
                </a:cubicBezTo>
                <a:cubicBezTo>
                  <a:pt x="7891" y="7712"/>
                  <a:pt x="7848" y="7733"/>
                  <a:pt x="7826" y="7733"/>
                </a:cubicBezTo>
                <a:cubicBezTo>
                  <a:pt x="7817" y="7733"/>
                  <a:pt x="7812" y="7729"/>
                  <a:pt x="7812" y="7721"/>
                </a:cubicBezTo>
                <a:cubicBezTo>
                  <a:pt x="7812" y="7712"/>
                  <a:pt x="7804" y="7708"/>
                  <a:pt x="7790" y="7708"/>
                </a:cubicBezTo>
                <a:cubicBezTo>
                  <a:pt x="7756" y="7708"/>
                  <a:pt x="7685" y="7729"/>
                  <a:pt x="7599" y="7751"/>
                </a:cubicBezTo>
                <a:cubicBezTo>
                  <a:pt x="7478" y="7781"/>
                  <a:pt x="7356" y="7812"/>
                  <a:pt x="7356" y="7842"/>
                </a:cubicBezTo>
                <a:cubicBezTo>
                  <a:pt x="7356" y="7872"/>
                  <a:pt x="7379" y="7888"/>
                  <a:pt x="7421" y="7888"/>
                </a:cubicBezTo>
                <a:cubicBezTo>
                  <a:pt x="7463" y="7888"/>
                  <a:pt x="7523" y="7872"/>
                  <a:pt x="7599" y="7842"/>
                </a:cubicBezTo>
                <a:cubicBezTo>
                  <a:pt x="7642" y="7821"/>
                  <a:pt x="7701" y="7799"/>
                  <a:pt x="7742" y="7799"/>
                </a:cubicBezTo>
                <a:cubicBezTo>
                  <a:pt x="7759" y="7799"/>
                  <a:pt x="7773" y="7803"/>
                  <a:pt x="7782" y="7812"/>
                </a:cubicBezTo>
                <a:cubicBezTo>
                  <a:pt x="7836" y="7866"/>
                  <a:pt x="7697" y="7968"/>
                  <a:pt x="7537" y="7968"/>
                </a:cubicBezTo>
                <a:cubicBezTo>
                  <a:pt x="7517" y="7968"/>
                  <a:pt x="7497" y="7967"/>
                  <a:pt x="7478" y="7964"/>
                </a:cubicBezTo>
                <a:cubicBezTo>
                  <a:pt x="7387" y="7964"/>
                  <a:pt x="7295" y="7994"/>
                  <a:pt x="7265" y="7994"/>
                </a:cubicBezTo>
                <a:cubicBezTo>
                  <a:pt x="7250" y="8009"/>
                  <a:pt x="7219" y="8017"/>
                  <a:pt x="7181" y="8017"/>
                </a:cubicBezTo>
                <a:cubicBezTo>
                  <a:pt x="7143" y="8017"/>
                  <a:pt x="7098" y="8009"/>
                  <a:pt x="7052" y="7994"/>
                </a:cubicBezTo>
                <a:cubicBezTo>
                  <a:pt x="7002" y="7981"/>
                  <a:pt x="6972" y="7974"/>
                  <a:pt x="6962" y="7974"/>
                </a:cubicBezTo>
                <a:cubicBezTo>
                  <a:pt x="6946" y="7974"/>
                  <a:pt x="6968" y="7989"/>
                  <a:pt x="7022" y="8024"/>
                </a:cubicBezTo>
                <a:cubicBezTo>
                  <a:pt x="7083" y="8116"/>
                  <a:pt x="7083" y="8116"/>
                  <a:pt x="6991" y="8146"/>
                </a:cubicBezTo>
                <a:cubicBezTo>
                  <a:pt x="6900" y="8146"/>
                  <a:pt x="6870" y="8116"/>
                  <a:pt x="6870" y="8055"/>
                </a:cubicBezTo>
                <a:cubicBezTo>
                  <a:pt x="6892" y="7968"/>
                  <a:pt x="6773" y="7896"/>
                  <a:pt x="6670" y="7896"/>
                </a:cubicBezTo>
                <a:cubicBezTo>
                  <a:pt x="6630" y="7896"/>
                  <a:pt x="6592" y="7907"/>
                  <a:pt x="6566" y="7933"/>
                </a:cubicBezTo>
                <a:cubicBezTo>
                  <a:pt x="6535" y="7933"/>
                  <a:pt x="6566" y="7964"/>
                  <a:pt x="6657" y="7994"/>
                </a:cubicBezTo>
                <a:cubicBezTo>
                  <a:pt x="6748" y="7994"/>
                  <a:pt x="6809" y="8024"/>
                  <a:pt x="6809" y="8055"/>
                </a:cubicBezTo>
                <a:cubicBezTo>
                  <a:pt x="6809" y="8085"/>
                  <a:pt x="6809" y="8176"/>
                  <a:pt x="6839" y="8237"/>
                </a:cubicBezTo>
                <a:cubicBezTo>
                  <a:pt x="6839" y="8298"/>
                  <a:pt x="6809" y="8328"/>
                  <a:pt x="6657" y="8359"/>
                </a:cubicBezTo>
                <a:cubicBezTo>
                  <a:pt x="6535" y="8389"/>
                  <a:pt x="6475" y="8420"/>
                  <a:pt x="6505" y="8480"/>
                </a:cubicBezTo>
                <a:cubicBezTo>
                  <a:pt x="6520" y="8526"/>
                  <a:pt x="6497" y="8549"/>
                  <a:pt x="6459" y="8549"/>
                </a:cubicBezTo>
                <a:cubicBezTo>
                  <a:pt x="6422" y="8549"/>
                  <a:pt x="6368" y="8526"/>
                  <a:pt x="6323" y="8480"/>
                </a:cubicBezTo>
                <a:cubicBezTo>
                  <a:pt x="6311" y="8457"/>
                  <a:pt x="6295" y="8447"/>
                  <a:pt x="6275" y="8447"/>
                </a:cubicBezTo>
                <a:cubicBezTo>
                  <a:pt x="6241" y="8447"/>
                  <a:pt x="6197" y="8473"/>
                  <a:pt x="6140" y="8511"/>
                </a:cubicBezTo>
                <a:cubicBezTo>
                  <a:pt x="6019" y="8572"/>
                  <a:pt x="6019" y="8602"/>
                  <a:pt x="6110" y="8663"/>
                </a:cubicBezTo>
                <a:cubicBezTo>
                  <a:pt x="6171" y="8693"/>
                  <a:pt x="6323" y="8724"/>
                  <a:pt x="6505" y="8724"/>
                </a:cubicBezTo>
                <a:cubicBezTo>
                  <a:pt x="6809" y="8754"/>
                  <a:pt x="6900" y="8845"/>
                  <a:pt x="6596" y="8876"/>
                </a:cubicBezTo>
                <a:cubicBezTo>
                  <a:pt x="6505" y="8876"/>
                  <a:pt x="6323" y="8906"/>
                  <a:pt x="6201" y="8967"/>
                </a:cubicBezTo>
                <a:cubicBezTo>
                  <a:pt x="6049" y="9028"/>
                  <a:pt x="6019" y="9088"/>
                  <a:pt x="6049" y="9179"/>
                </a:cubicBezTo>
                <a:cubicBezTo>
                  <a:pt x="6071" y="9224"/>
                  <a:pt x="6094" y="9252"/>
                  <a:pt x="6116" y="9252"/>
                </a:cubicBezTo>
                <a:cubicBezTo>
                  <a:pt x="6124" y="9252"/>
                  <a:pt x="6132" y="9248"/>
                  <a:pt x="6140" y="9240"/>
                </a:cubicBezTo>
                <a:cubicBezTo>
                  <a:pt x="6140" y="9202"/>
                  <a:pt x="6167" y="9185"/>
                  <a:pt x="6196" y="9185"/>
                </a:cubicBezTo>
                <a:cubicBezTo>
                  <a:pt x="6236" y="9185"/>
                  <a:pt x="6280" y="9218"/>
                  <a:pt x="6262" y="9271"/>
                </a:cubicBezTo>
                <a:cubicBezTo>
                  <a:pt x="6262" y="9324"/>
                  <a:pt x="6180" y="9356"/>
                  <a:pt x="6099" y="9356"/>
                </a:cubicBezTo>
                <a:cubicBezTo>
                  <a:pt x="6041" y="9356"/>
                  <a:pt x="5983" y="9339"/>
                  <a:pt x="5958" y="9301"/>
                </a:cubicBezTo>
                <a:cubicBezTo>
                  <a:pt x="5940" y="9265"/>
                  <a:pt x="5933" y="9251"/>
                  <a:pt x="5918" y="9251"/>
                </a:cubicBezTo>
                <a:cubicBezTo>
                  <a:pt x="5907" y="9251"/>
                  <a:pt x="5892" y="9258"/>
                  <a:pt x="5867" y="9271"/>
                </a:cubicBezTo>
                <a:cubicBezTo>
                  <a:pt x="5836" y="9301"/>
                  <a:pt x="5867" y="9331"/>
                  <a:pt x="5897" y="9331"/>
                </a:cubicBezTo>
                <a:cubicBezTo>
                  <a:pt x="5928" y="9331"/>
                  <a:pt x="5958" y="9362"/>
                  <a:pt x="5928" y="9392"/>
                </a:cubicBezTo>
                <a:cubicBezTo>
                  <a:pt x="5897" y="9423"/>
                  <a:pt x="5958" y="9453"/>
                  <a:pt x="6049" y="9483"/>
                </a:cubicBezTo>
                <a:cubicBezTo>
                  <a:pt x="6262" y="9544"/>
                  <a:pt x="6323" y="9757"/>
                  <a:pt x="6140" y="9787"/>
                </a:cubicBezTo>
                <a:cubicBezTo>
                  <a:pt x="6096" y="9796"/>
                  <a:pt x="6062" y="9800"/>
                  <a:pt x="6037" y="9800"/>
                </a:cubicBezTo>
                <a:cubicBezTo>
                  <a:pt x="5978" y="9800"/>
                  <a:pt x="5976" y="9779"/>
                  <a:pt x="6019" y="9757"/>
                </a:cubicBezTo>
                <a:cubicBezTo>
                  <a:pt x="6049" y="9727"/>
                  <a:pt x="6019" y="9696"/>
                  <a:pt x="5928" y="9666"/>
                </a:cubicBezTo>
                <a:cubicBezTo>
                  <a:pt x="5776" y="9666"/>
                  <a:pt x="5776" y="9666"/>
                  <a:pt x="5867" y="9757"/>
                </a:cubicBezTo>
                <a:cubicBezTo>
                  <a:pt x="5928" y="9818"/>
                  <a:pt x="5958" y="9939"/>
                  <a:pt x="5958" y="10000"/>
                </a:cubicBezTo>
                <a:cubicBezTo>
                  <a:pt x="5958" y="10061"/>
                  <a:pt x="6019" y="10152"/>
                  <a:pt x="6080" y="10183"/>
                </a:cubicBezTo>
                <a:cubicBezTo>
                  <a:pt x="6140" y="10213"/>
                  <a:pt x="6140" y="10213"/>
                  <a:pt x="6049" y="10243"/>
                </a:cubicBezTo>
                <a:cubicBezTo>
                  <a:pt x="5928" y="10274"/>
                  <a:pt x="6049" y="10365"/>
                  <a:pt x="6232" y="10426"/>
                </a:cubicBezTo>
                <a:cubicBezTo>
                  <a:pt x="6323" y="10456"/>
                  <a:pt x="6353" y="10487"/>
                  <a:pt x="6323" y="10487"/>
                </a:cubicBezTo>
                <a:cubicBezTo>
                  <a:pt x="6292" y="10517"/>
                  <a:pt x="6262" y="10517"/>
                  <a:pt x="6232" y="10517"/>
                </a:cubicBezTo>
                <a:cubicBezTo>
                  <a:pt x="6223" y="10508"/>
                  <a:pt x="6214" y="10504"/>
                  <a:pt x="6206" y="10504"/>
                </a:cubicBezTo>
                <a:cubicBezTo>
                  <a:pt x="6186" y="10504"/>
                  <a:pt x="6171" y="10526"/>
                  <a:pt x="6171" y="10547"/>
                </a:cubicBezTo>
                <a:cubicBezTo>
                  <a:pt x="6171" y="10600"/>
                  <a:pt x="6556" y="10675"/>
                  <a:pt x="6739" y="10675"/>
                </a:cubicBezTo>
                <a:cubicBezTo>
                  <a:pt x="6768" y="10675"/>
                  <a:pt x="6792" y="10673"/>
                  <a:pt x="6809" y="10669"/>
                </a:cubicBezTo>
                <a:cubicBezTo>
                  <a:pt x="6836" y="10655"/>
                  <a:pt x="6864" y="10649"/>
                  <a:pt x="6889" y="10649"/>
                </a:cubicBezTo>
                <a:cubicBezTo>
                  <a:pt x="6976" y="10649"/>
                  <a:pt x="7039" y="10720"/>
                  <a:pt x="6991" y="10790"/>
                </a:cubicBezTo>
                <a:cubicBezTo>
                  <a:pt x="6938" y="10843"/>
                  <a:pt x="6834" y="10876"/>
                  <a:pt x="6732" y="10876"/>
                </a:cubicBezTo>
                <a:cubicBezTo>
                  <a:pt x="6659" y="10876"/>
                  <a:pt x="6586" y="10859"/>
                  <a:pt x="6535" y="10821"/>
                </a:cubicBezTo>
                <a:cubicBezTo>
                  <a:pt x="6506" y="10792"/>
                  <a:pt x="6449" y="10791"/>
                  <a:pt x="6391" y="10790"/>
                </a:cubicBezTo>
                <a:lnTo>
                  <a:pt x="6391" y="10790"/>
                </a:lnTo>
                <a:cubicBezTo>
                  <a:pt x="6404" y="10782"/>
                  <a:pt x="6422" y="10771"/>
                  <a:pt x="6444" y="10760"/>
                </a:cubicBezTo>
                <a:cubicBezTo>
                  <a:pt x="6535" y="10699"/>
                  <a:pt x="6535" y="10699"/>
                  <a:pt x="6414" y="10699"/>
                </a:cubicBezTo>
                <a:cubicBezTo>
                  <a:pt x="6353" y="10699"/>
                  <a:pt x="6292" y="10730"/>
                  <a:pt x="6292" y="10760"/>
                </a:cubicBezTo>
                <a:cubicBezTo>
                  <a:pt x="6292" y="10790"/>
                  <a:pt x="6232" y="10790"/>
                  <a:pt x="6171" y="10790"/>
                </a:cubicBezTo>
                <a:cubicBezTo>
                  <a:pt x="6144" y="10782"/>
                  <a:pt x="6125" y="10778"/>
                  <a:pt x="6113" y="10778"/>
                </a:cubicBezTo>
                <a:cubicBezTo>
                  <a:pt x="6082" y="10778"/>
                  <a:pt x="6088" y="10799"/>
                  <a:pt x="6110" y="10821"/>
                </a:cubicBezTo>
                <a:cubicBezTo>
                  <a:pt x="6171" y="10882"/>
                  <a:pt x="6171" y="10912"/>
                  <a:pt x="6080" y="10942"/>
                </a:cubicBezTo>
                <a:cubicBezTo>
                  <a:pt x="5908" y="11007"/>
                  <a:pt x="6070" y="11071"/>
                  <a:pt x="6266" y="11071"/>
                </a:cubicBezTo>
                <a:cubicBezTo>
                  <a:pt x="6347" y="11071"/>
                  <a:pt x="6434" y="11060"/>
                  <a:pt x="6505" y="11034"/>
                </a:cubicBezTo>
                <a:cubicBezTo>
                  <a:pt x="6566" y="11018"/>
                  <a:pt x="6627" y="11011"/>
                  <a:pt x="6676" y="11011"/>
                </a:cubicBezTo>
                <a:cubicBezTo>
                  <a:pt x="6725" y="11011"/>
                  <a:pt x="6763" y="11018"/>
                  <a:pt x="6779" y="11034"/>
                </a:cubicBezTo>
                <a:cubicBezTo>
                  <a:pt x="6866" y="11063"/>
                  <a:pt x="6870" y="11340"/>
                  <a:pt x="6791" y="11340"/>
                </a:cubicBezTo>
                <a:cubicBezTo>
                  <a:pt x="6787" y="11340"/>
                  <a:pt x="6783" y="11339"/>
                  <a:pt x="6779" y="11338"/>
                </a:cubicBezTo>
                <a:cubicBezTo>
                  <a:pt x="6748" y="11338"/>
                  <a:pt x="6657" y="11368"/>
                  <a:pt x="6596" y="11398"/>
                </a:cubicBezTo>
                <a:cubicBezTo>
                  <a:pt x="6551" y="11444"/>
                  <a:pt x="6528" y="11467"/>
                  <a:pt x="6520" y="11467"/>
                </a:cubicBezTo>
                <a:cubicBezTo>
                  <a:pt x="6513" y="11467"/>
                  <a:pt x="6520" y="11444"/>
                  <a:pt x="6535" y="11398"/>
                </a:cubicBezTo>
                <a:cubicBezTo>
                  <a:pt x="6566" y="11338"/>
                  <a:pt x="6566" y="11307"/>
                  <a:pt x="6475" y="11307"/>
                </a:cubicBezTo>
                <a:cubicBezTo>
                  <a:pt x="6414" y="11307"/>
                  <a:pt x="6384" y="11307"/>
                  <a:pt x="6384" y="11338"/>
                </a:cubicBezTo>
                <a:cubicBezTo>
                  <a:pt x="6353" y="11368"/>
                  <a:pt x="6292" y="11368"/>
                  <a:pt x="6232" y="11368"/>
                </a:cubicBezTo>
                <a:cubicBezTo>
                  <a:pt x="6140" y="11368"/>
                  <a:pt x="6080" y="11368"/>
                  <a:pt x="6080" y="11398"/>
                </a:cubicBezTo>
                <a:cubicBezTo>
                  <a:pt x="6056" y="11445"/>
                  <a:pt x="6194" y="11510"/>
                  <a:pt x="6287" y="11510"/>
                </a:cubicBezTo>
                <a:cubicBezTo>
                  <a:pt x="6315" y="11510"/>
                  <a:pt x="6339" y="11504"/>
                  <a:pt x="6353" y="11490"/>
                </a:cubicBezTo>
                <a:cubicBezTo>
                  <a:pt x="6372" y="11477"/>
                  <a:pt x="6389" y="11471"/>
                  <a:pt x="6405" y="11471"/>
                </a:cubicBezTo>
                <a:cubicBezTo>
                  <a:pt x="6467" y="11471"/>
                  <a:pt x="6505" y="11563"/>
                  <a:pt x="6505" y="11733"/>
                </a:cubicBezTo>
                <a:cubicBezTo>
                  <a:pt x="6528" y="11801"/>
                  <a:pt x="6516" y="11835"/>
                  <a:pt x="6484" y="11835"/>
                </a:cubicBezTo>
                <a:cubicBezTo>
                  <a:pt x="6473" y="11835"/>
                  <a:pt x="6459" y="11832"/>
                  <a:pt x="6444" y="11824"/>
                </a:cubicBezTo>
                <a:cubicBezTo>
                  <a:pt x="6429" y="11809"/>
                  <a:pt x="6414" y="11801"/>
                  <a:pt x="6406" y="11801"/>
                </a:cubicBezTo>
                <a:cubicBezTo>
                  <a:pt x="6399" y="11801"/>
                  <a:pt x="6399" y="11809"/>
                  <a:pt x="6414" y="11824"/>
                </a:cubicBezTo>
                <a:cubicBezTo>
                  <a:pt x="6414" y="11854"/>
                  <a:pt x="6444" y="11976"/>
                  <a:pt x="6444" y="12097"/>
                </a:cubicBezTo>
                <a:cubicBezTo>
                  <a:pt x="6444" y="12266"/>
                  <a:pt x="6444" y="12320"/>
                  <a:pt x="6399" y="12320"/>
                </a:cubicBezTo>
                <a:cubicBezTo>
                  <a:pt x="6387" y="12320"/>
                  <a:pt x="6372" y="12317"/>
                  <a:pt x="6353" y="12310"/>
                </a:cubicBezTo>
                <a:cubicBezTo>
                  <a:pt x="6328" y="12298"/>
                  <a:pt x="6298" y="12290"/>
                  <a:pt x="6264" y="12290"/>
                </a:cubicBezTo>
                <a:cubicBezTo>
                  <a:pt x="6217" y="12290"/>
                  <a:pt x="6163" y="12305"/>
                  <a:pt x="6110" y="12341"/>
                </a:cubicBezTo>
                <a:cubicBezTo>
                  <a:pt x="6049" y="12371"/>
                  <a:pt x="5806" y="12432"/>
                  <a:pt x="5563" y="12432"/>
                </a:cubicBezTo>
                <a:cubicBezTo>
                  <a:pt x="5350" y="12462"/>
                  <a:pt x="5107" y="12493"/>
                  <a:pt x="5076" y="12523"/>
                </a:cubicBezTo>
                <a:cubicBezTo>
                  <a:pt x="5046" y="12538"/>
                  <a:pt x="5008" y="12546"/>
                  <a:pt x="4966" y="12546"/>
                </a:cubicBezTo>
                <a:cubicBezTo>
                  <a:pt x="4925" y="12546"/>
                  <a:pt x="4879" y="12538"/>
                  <a:pt x="4833" y="12523"/>
                </a:cubicBezTo>
                <a:cubicBezTo>
                  <a:pt x="4783" y="12510"/>
                  <a:pt x="4717" y="12503"/>
                  <a:pt x="4637" y="12503"/>
                </a:cubicBezTo>
                <a:cubicBezTo>
                  <a:pt x="4525" y="12503"/>
                  <a:pt x="4386" y="12518"/>
                  <a:pt x="4225" y="12553"/>
                </a:cubicBezTo>
                <a:cubicBezTo>
                  <a:pt x="4013" y="12614"/>
                  <a:pt x="3739" y="12645"/>
                  <a:pt x="3496" y="12645"/>
                </a:cubicBezTo>
                <a:cubicBezTo>
                  <a:pt x="3344" y="12645"/>
                  <a:pt x="3253" y="12675"/>
                  <a:pt x="3253" y="12675"/>
                </a:cubicBezTo>
                <a:cubicBezTo>
                  <a:pt x="3253" y="12705"/>
                  <a:pt x="3070" y="12736"/>
                  <a:pt x="2888" y="12736"/>
                </a:cubicBezTo>
                <a:cubicBezTo>
                  <a:pt x="2675" y="12736"/>
                  <a:pt x="2554" y="12736"/>
                  <a:pt x="2554" y="12797"/>
                </a:cubicBezTo>
                <a:cubicBezTo>
                  <a:pt x="2554" y="12827"/>
                  <a:pt x="2523" y="12857"/>
                  <a:pt x="2462" y="12888"/>
                </a:cubicBezTo>
                <a:cubicBezTo>
                  <a:pt x="2394" y="12929"/>
                  <a:pt x="2338" y="12945"/>
                  <a:pt x="2308" y="12945"/>
                </a:cubicBezTo>
                <a:cubicBezTo>
                  <a:pt x="2272" y="12945"/>
                  <a:pt x="2274" y="12921"/>
                  <a:pt x="2341" y="12888"/>
                </a:cubicBezTo>
                <a:cubicBezTo>
                  <a:pt x="2402" y="12857"/>
                  <a:pt x="2402" y="12827"/>
                  <a:pt x="2371" y="12797"/>
                </a:cubicBezTo>
                <a:cubicBezTo>
                  <a:pt x="2353" y="12788"/>
                  <a:pt x="2338" y="12784"/>
                  <a:pt x="2325" y="12784"/>
                </a:cubicBezTo>
                <a:cubicBezTo>
                  <a:pt x="2293" y="12784"/>
                  <a:pt x="2271" y="12805"/>
                  <a:pt x="2250" y="12827"/>
                </a:cubicBezTo>
                <a:cubicBezTo>
                  <a:pt x="2228" y="12848"/>
                  <a:pt x="2161" y="12870"/>
                  <a:pt x="2091" y="12870"/>
                </a:cubicBezTo>
                <a:cubicBezTo>
                  <a:pt x="2063" y="12870"/>
                  <a:pt x="2033" y="12866"/>
                  <a:pt x="2007" y="12857"/>
                </a:cubicBezTo>
                <a:cubicBezTo>
                  <a:pt x="1824" y="12857"/>
                  <a:pt x="1824" y="12857"/>
                  <a:pt x="1915" y="12888"/>
                </a:cubicBezTo>
                <a:cubicBezTo>
                  <a:pt x="2067" y="12949"/>
                  <a:pt x="2037" y="12949"/>
                  <a:pt x="1855" y="13009"/>
                </a:cubicBezTo>
                <a:cubicBezTo>
                  <a:pt x="1763" y="13040"/>
                  <a:pt x="1611" y="13040"/>
                  <a:pt x="1581" y="13040"/>
                </a:cubicBezTo>
                <a:cubicBezTo>
                  <a:pt x="1573" y="13032"/>
                  <a:pt x="1563" y="13028"/>
                  <a:pt x="1552" y="13028"/>
                </a:cubicBezTo>
                <a:cubicBezTo>
                  <a:pt x="1522" y="13028"/>
                  <a:pt x="1490" y="13056"/>
                  <a:pt x="1490" y="13101"/>
                </a:cubicBezTo>
                <a:cubicBezTo>
                  <a:pt x="1471" y="13197"/>
                  <a:pt x="1366" y="13256"/>
                  <a:pt x="1261" y="13256"/>
                </a:cubicBezTo>
                <a:cubicBezTo>
                  <a:pt x="1200" y="13256"/>
                  <a:pt x="1139" y="13236"/>
                  <a:pt x="1095" y="13192"/>
                </a:cubicBezTo>
                <a:cubicBezTo>
                  <a:pt x="1050" y="13169"/>
                  <a:pt x="1022" y="13155"/>
                  <a:pt x="1003" y="13155"/>
                </a:cubicBezTo>
                <a:cubicBezTo>
                  <a:pt x="969" y="13155"/>
                  <a:pt x="962" y="13198"/>
                  <a:pt x="943" y="13313"/>
                </a:cubicBezTo>
                <a:cubicBezTo>
                  <a:pt x="943" y="13435"/>
                  <a:pt x="882" y="13496"/>
                  <a:pt x="791" y="13496"/>
                </a:cubicBezTo>
                <a:cubicBezTo>
                  <a:pt x="780" y="13493"/>
                  <a:pt x="768" y="13492"/>
                  <a:pt x="755" y="13492"/>
                </a:cubicBezTo>
                <a:cubicBezTo>
                  <a:pt x="623" y="13492"/>
                  <a:pt x="398" y="13623"/>
                  <a:pt x="426" y="13678"/>
                </a:cubicBezTo>
                <a:cubicBezTo>
                  <a:pt x="456" y="13708"/>
                  <a:pt x="426" y="13708"/>
                  <a:pt x="365" y="13708"/>
                </a:cubicBezTo>
                <a:cubicBezTo>
                  <a:pt x="213" y="13708"/>
                  <a:pt x="152" y="13891"/>
                  <a:pt x="274" y="14043"/>
                </a:cubicBezTo>
                <a:cubicBezTo>
                  <a:pt x="315" y="14146"/>
                  <a:pt x="300" y="14207"/>
                  <a:pt x="239" y="14207"/>
                </a:cubicBezTo>
                <a:cubicBezTo>
                  <a:pt x="210" y="14207"/>
                  <a:pt x="171" y="14194"/>
                  <a:pt x="122" y="14164"/>
                </a:cubicBezTo>
                <a:cubicBezTo>
                  <a:pt x="100" y="14143"/>
                  <a:pt x="83" y="14133"/>
                  <a:pt x="69" y="14133"/>
                </a:cubicBezTo>
                <a:cubicBezTo>
                  <a:pt x="43" y="14133"/>
                  <a:pt x="31" y="14166"/>
                  <a:pt x="31" y="14225"/>
                </a:cubicBezTo>
                <a:cubicBezTo>
                  <a:pt x="0" y="14286"/>
                  <a:pt x="31" y="14347"/>
                  <a:pt x="61" y="14347"/>
                </a:cubicBezTo>
                <a:cubicBezTo>
                  <a:pt x="77" y="14341"/>
                  <a:pt x="92" y="14339"/>
                  <a:pt x="104" y="14339"/>
                </a:cubicBezTo>
                <a:cubicBezTo>
                  <a:pt x="161" y="14339"/>
                  <a:pt x="177" y="14393"/>
                  <a:pt x="152" y="14468"/>
                </a:cubicBezTo>
                <a:cubicBezTo>
                  <a:pt x="122" y="14499"/>
                  <a:pt x="152" y="14499"/>
                  <a:pt x="213" y="14499"/>
                </a:cubicBezTo>
                <a:lnTo>
                  <a:pt x="274" y="14499"/>
                </a:lnTo>
                <a:cubicBezTo>
                  <a:pt x="274" y="14499"/>
                  <a:pt x="304" y="14560"/>
                  <a:pt x="304" y="14590"/>
                </a:cubicBezTo>
                <a:cubicBezTo>
                  <a:pt x="327" y="14634"/>
                  <a:pt x="316" y="14663"/>
                  <a:pt x="285" y="14663"/>
                </a:cubicBezTo>
                <a:cubicBezTo>
                  <a:pt x="274" y="14663"/>
                  <a:pt x="260" y="14659"/>
                  <a:pt x="244" y="14651"/>
                </a:cubicBezTo>
                <a:cubicBezTo>
                  <a:pt x="152" y="14651"/>
                  <a:pt x="122" y="14681"/>
                  <a:pt x="122" y="14742"/>
                </a:cubicBezTo>
                <a:cubicBezTo>
                  <a:pt x="122" y="14803"/>
                  <a:pt x="152" y="14833"/>
                  <a:pt x="183" y="14833"/>
                </a:cubicBezTo>
                <a:cubicBezTo>
                  <a:pt x="188" y="14828"/>
                  <a:pt x="194" y="14825"/>
                  <a:pt x="199" y="14825"/>
                </a:cubicBezTo>
                <a:cubicBezTo>
                  <a:pt x="221" y="14825"/>
                  <a:pt x="232" y="14875"/>
                  <a:pt x="183" y="14924"/>
                </a:cubicBezTo>
                <a:cubicBezTo>
                  <a:pt x="152" y="14985"/>
                  <a:pt x="152" y="15046"/>
                  <a:pt x="183" y="15046"/>
                </a:cubicBezTo>
                <a:cubicBezTo>
                  <a:pt x="274" y="15046"/>
                  <a:pt x="335" y="15350"/>
                  <a:pt x="274" y="15380"/>
                </a:cubicBezTo>
                <a:cubicBezTo>
                  <a:pt x="266" y="15388"/>
                  <a:pt x="255" y="15392"/>
                  <a:pt x="244" y="15392"/>
                </a:cubicBezTo>
                <a:cubicBezTo>
                  <a:pt x="213" y="15392"/>
                  <a:pt x="175" y="15364"/>
                  <a:pt x="152" y="15319"/>
                </a:cubicBezTo>
                <a:cubicBezTo>
                  <a:pt x="124" y="15286"/>
                  <a:pt x="104" y="15271"/>
                  <a:pt x="92" y="15271"/>
                </a:cubicBezTo>
                <a:cubicBezTo>
                  <a:pt x="36" y="15271"/>
                  <a:pt x="120" y="15558"/>
                  <a:pt x="244" y="15806"/>
                </a:cubicBezTo>
                <a:cubicBezTo>
                  <a:pt x="335" y="15988"/>
                  <a:pt x="426" y="16170"/>
                  <a:pt x="396" y="16201"/>
                </a:cubicBezTo>
                <a:cubicBezTo>
                  <a:pt x="396" y="16262"/>
                  <a:pt x="426" y="16292"/>
                  <a:pt x="456" y="16322"/>
                </a:cubicBezTo>
                <a:cubicBezTo>
                  <a:pt x="517" y="16353"/>
                  <a:pt x="548" y="16414"/>
                  <a:pt x="517" y="16444"/>
                </a:cubicBezTo>
                <a:cubicBezTo>
                  <a:pt x="517" y="16505"/>
                  <a:pt x="548" y="16535"/>
                  <a:pt x="578" y="16566"/>
                </a:cubicBezTo>
                <a:cubicBezTo>
                  <a:pt x="608" y="16566"/>
                  <a:pt x="669" y="16626"/>
                  <a:pt x="669" y="16718"/>
                </a:cubicBezTo>
                <a:cubicBezTo>
                  <a:pt x="700" y="16809"/>
                  <a:pt x="760" y="16900"/>
                  <a:pt x="882" y="16930"/>
                </a:cubicBezTo>
                <a:cubicBezTo>
                  <a:pt x="973" y="16961"/>
                  <a:pt x="1095" y="17082"/>
                  <a:pt x="1155" y="17143"/>
                </a:cubicBezTo>
                <a:cubicBezTo>
                  <a:pt x="1277" y="17356"/>
                  <a:pt x="1551" y="17569"/>
                  <a:pt x="1703" y="17569"/>
                </a:cubicBezTo>
                <a:cubicBezTo>
                  <a:pt x="1733" y="17569"/>
                  <a:pt x="1794" y="17599"/>
                  <a:pt x="1794" y="17629"/>
                </a:cubicBezTo>
                <a:cubicBezTo>
                  <a:pt x="1763" y="17660"/>
                  <a:pt x="1885" y="17721"/>
                  <a:pt x="2007" y="17812"/>
                </a:cubicBezTo>
                <a:cubicBezTo>
                  <a:pt x="2159" y="17903"/>
                  <a:pt x="2280" y="17964"/>
                  <a:pt x="2493" y="17964"/>
                </a:cubicBezTo>
                <a:cubicBezTo>
                  <a:pt x="2591" y="17982"/>
                  <a:pt x="2707" y="17989"/>
                  <a:pt x="2829" y="17989"/>
                </a:cubicBezTo>
                <a:cubicBezTo>
                  <a:pt x="3124" y="17989"/>
                  <a:pt x="3454" y="17946"/>
                  <a:pt x="3648" y="17903"/>
                </a:cubicBezTo>
                <a:cubicBezTo>
                  <a:pt x="3739" y="17873"/>
                  <a:pt x="4256" y="17812"/>
                  <a:pt x="4773" y="17751"/>
                </a:cubicBezTo>
                <a:cubicBezTo>
                  <a:pt x="5289" y="17721"/>
                  <a:pt x="6110" y="17629"/>
                  <a:pt x="6596" y="17599"/>
                </a:cubicBezTo>
                <a:cubicBezTo>
                  <a:pt x="6968" y="17559"/>
                  <a:pt x="7212" y="17537"/>
                  <a:pt x="7366" y="17537"/>
                </a:cubicBezTo>
                <a:cubicBezTo>
                  <a:pt x="7566" y="17537"/>
                  <a:pt x="7616" y="17574"/>
                  <a:pt x="7599" y="17660"/>
                </a:cubicBezTo>
                <a:cubicBezTo>
                  <a:pt x="7599" y="17690"/>
                  <a:pt x="7630" y="17721"/>
                  <a:pt x="7691" y="17751"/>
                </a:cubicBezTo>
                <a:cubicBezTo>
                  <a:pt x="7873" y="17751"/>
                  <a:pt x="8116" y="17994"/>
                  <a:pt x="8359" y="18389"/>
                </a:cubicBezTo>
                <a:cubicBezTo>
                  <a:pt x="8481" y="18572"/>
                  <a:pt x="8633" y="18785"/>
                  <a:pt x="8694" y="18815"/>
                </a:cubicBezTo>
                <a:cubicBezTo>
                  <a:pt x="8724" y="18876"/>
                  <a:pt x="8754" y="18936"/>
                  <a:pt x="8754" y="18936"/>
                </a:cubicBezTo>
                <a:cubicBezTo>
                  <a:pt x="8754" y="18967"/>
                  <a:pt x="8815" y="18997"/>
                  <a:pt x="8906" y="18997"/>
                </a:cubicBezTo>
                <a:cubicBezTo>
                  <a:pt x="8998" y="19028"/>
                  <a:pt x="9058" y="19058"/>
                  <a:pt x="9058" y="19088"/>
                </a:cubicBezTo>
                <a:cubicBezTo>
                  <a:pt x="9058" y="19119"/>
                  <a:pt x="9089" y="19119"/>
                  <a:pt x="9150" y="19149"/>
                </a:cubicBezTo>
                <a:cubicBezTo>
                  <a:pt x="9210" y="19149"/>
                  <a:pt x="9271" y="19210"/>
                  <a:pt x="9301" y="19301"/>
                </a:cubicBezTo>
                <a:cubicBezTo>
                  <a:pt x="9362" y="19362"/>
                  <a:pt x="9423" y="19423"/>
                  <a:pt x="9514" y="19423"/>
                </a:cubicBezTo>
                <a:cubicBezTo>
                  <a:pt x="9666" y="19423"/>
                  <a:pt x="9940" y="19544"/>
                  <a:pt x="9940" y="19575"/>
                </a:cubicBezTo>
                <a:cubicBezTo>
                  <a:pt x="9940" y="19605"/>
                  <a:pt x="10001" y="19666"/>
                  <a:pt x="10092" y="19696"/>
                </a:cubicBezTo>
                <a:cubicBezTo>
                  <a:pt x="10183" y="19727"/>
                  <a:pt x="10305" y="19788"/>
                  <a:pt x="10365" y="19818"/>
                </a:cubicBezTo>
                <a:cubicBezTo>
                  <a:pt x="10423" y="19876"/>
                  <a:pt x="10469" y="19897"/>
                  <a:pt x="10533" y="19897"/>
                </a:cubicBezTo>
                <a:cubicBezTo>
                  <a:pt x="10570" y="19897"/>
                  <a:pt x="10614" y="19890"/>
                  <a:pt x="10669" y="19879"/>
                </a:cubicBezTo>
                <a:cubicBezTo>
                  <a:pt x="10821" y="19879"/>
                  <a:pt x="10882" y="19879"/>
                  <a:pt x="10973" y="19940"/>
                </a:cubicBezTo>
                <a:cubicBezTo>
                  <a:pt x="11023" y="19990"/>
                  <a:pt x="11046" y="20012"/>
                  <a:pt x="11071" y="20012"/>
                </a:cubicBezTo>
                <a:cubicBezTo>
                  <a:pt x="11092" y="20012"/>
                  <a:pt x="11115" y="19997"/>
                  <a:pt x="11156" y="19970"/>
                </a:cubicBezTo>
                <a:cubicBezTo>
                  <a:pt x="11186" y="19940"/>
                  <a:pt x="11277" y="19909"/>
                  <a:pt x="11338" y="19909"/>
                </a:cubicBezTo>
                <a:cubicBezTo>
                  <a:pt x="11399" y="19909"/>
                  <a:pt x="11581" y="19909"/>
                  <a:pt x="11764" y="19879"/>
                </a:cubicBezTo>
                <a:lnTo>
                  <a:pt x="12068" y="19788"/>
                </a:lnTo>
                <a:lnTo>
                  <a:pt x="12371" y="19940"/>
                </a:lnTo>
                <a:cubicBezTo>
                  <a:pt x="12615" y="20061"/>
                  <a:pt x="12767" y="20092"/>
                  <a:pt x="13557" y="20183"/>
                </a:cubicBezTo>
                <a:cubicBezTo>
                  <a:pt x="14043" y="20244"/>
                  <a:pt x="14803" y="20274"/>
                  <a:pt x="15198" y="20304"/>
                </a:cubicBezTo>
                <a:cubicBezTo>
                  <a:pt x="15593" y="20304"/>
                  <a:pt x="16110" y="20335"/>
                  <a:pt x="16353" y="20335"/>
                </a:cubicBezTo>
                <a:cubicBezTo>
                  <a:pt x="16596" y="20335"/>
                  <a:pt x="16840" y="20335"/>
                  <a:pt x="16870" y="20304"/>
                </a:cubicBezTo>
                <a:lnTo>
                  <a:pt x="17022" y="20304"/>
                </a:lnTo>
                <a:cubicBezTo>
                  <a:pt x="17037" y="20319"/>
                  <a:pt x="17303" y="20327"/>
                  <a:pt x="17581" y="20327"/>
                </a:cubicBezTo>
                <a:cubicBezTo>
                  <a:pt x="17858" y="20327"/>
                  <a:pt x="18147" y="20319"/>
                  <a:pt x="18207" y="20304"/>
                </a:cubicBezTo>
                <a:lnTo>
                  <a:pt x="18633" y="20304"/>
                </a:lnTo>
                <a:cubicBezTo>
                  <a:pt x="18815" y="20304"/>
                  <a:pt x="19180" y="20304"/>
                  <a:pt x="19454" y="20274"/>
                </a:cubicBezTo>
                <a:lnTo>
                  <a:pt x="20031" y="20274"/>
                </a:lnTo>
                <a:cubicBezTo>
                  <a:pt x="20092" y="20274"/>
                  <a:pt x="20214" y="20274"/>
                  <a:pt x="20274" y="20244"/>
                </a:cubicBezTo>
                <a:lnTo>
                  <a:pt x="20609" y="20244"/>
                </a:lnTo>
                <a:cubicBezTo>
                  <a:pt x="20730" y="20244"/>
                  <a:pt x="20821" y="20244"/>
                  <a:pt x="20852" y="20213"/>
                </a:cubicBezTo>
                <a:lnTo>
                  <a:pt x="21125" y="20213"/>
                </a:lnTo>
                <a:cubicBezTo>
                  <a:pt x="21247" y="20213"/>
                  <a:pt x="21399" y="20213"/>
                  <a:pt x="21460" y="20183"/>
                </a:cubicBezTo>
                <a:cubicBezTo>
                  <a:pt x="21521" y="20183"/>
                  <a:pt x="21595" y="20169"/>
                  <a:pt x="21656" y="20169"/>
                </a:cubicBezTo>
                <a:cubicBezTo>
                  <a:pt x="21686" y="20169"/>
                  <a:pt x="21713" y="20173"/>
                  <a:pt x="21733" y="20183"/>
                </a:cubicBezTo>
                <a:cubicBezTo>
                  <a:pt x="21825" y="20183"/>
                  <a:pt x="21916" y="20183"/>
                  <a:pt x="21946" y="20152"/>
                </a:cubicBezTo>
                <a:cubicBezTo>
                  <a:pt x="21977" y="20152"/>
                  <a:pt x="22007" y="20122"/>
                  <a:pt x="22037" y="20122"/>
                </a:cubicBezTo>
                <a:cubicBezTo>
                  <a:pt x="22073" y="20131"/>
                  <a:pt x="22140" y="20135"/>
                  <a:pt x="22229" y="20135"/>
                </a:cubicBezTo>
                <a:cubicBezTo>
                  <a:pt x="22444" y="20135"/>
                  <a:pt x="22788" y="20113"/>
                  <a:pt x="23132" y="20092"/>
                </a:cubicBezTo>
                <a:cubicBezTo>
                  <a:pt x="23405" y="20092"/>
                  <a:pt x="23679" y="20061"/>
                  <a:pt x="23679" y="20061"/>
                </a:cubicBezTo>
                <a:cubicBezTo>
                  <a:pt x="23709" y="20061"/>
                  <a:pt x="23800" y="20061"/>
                  <a:pt x="23922" y="20031"/>
                </a:cubicBezTo>
                <a:cubicBezTo>
                  <a:pt x="24074" y="20000"/>
                  <a:pt x="25168" y="19940"/>
                  <a:pt x="25259" y="19940"/>
                </a:cubicBezTo>
                <a:cubicBezTo>
                  <a:pt x="25259" y="19940"/>
                  <a:pt x="25320" y="19909"/>
                  <a:pt x="25350" y="19909"/>
                </a:cubicBezTo>
                <a:cubicBezTo>
                  <a:pt x="25472" y="19879"/>
                  <a:pt x="26019" y="19848"/>
                  <a:pt x="26141" y="19848"/>
                </a:cubicBezTo>
                <a:lnTo>
                  <a:pt x="26445" y="19848"/>
                </a:lnTo>
                <a:cubicBezTo>
                  <a:pt x="26536" y="19818"/>
                  <a:pt x="27053" y="19757"/>
                  <a:pt x="27600" y="19696"/>
                </a:cubicBezTo>
                <a:cubicBezTo>
                  <a:pt x="28542" y="19605"/>
                  <a:pt x="29028" y="19544"/>
                  <a:pt x="29332" y="19514"/>
                </a:cubicBezTo>
                <a:cubicBezTo>
                  <a:pt x="29423" y="19514"/>
                  <a:pt x="29697" y="19484"/>
                  <a:pt x="30001" y="19453"/>
                </a:cubicBezTo>
                <a:cubicBezTo>
                  <a:pt x="30548" y="19392"/>
                  <a:pt x="32402" y="19149"/>
                  <a:pt x="33132" y="19028"/>
                </a:cubicBezTo>
                <a:cubicBezTo>
                  <a:pt x="33375" y="18997"/>
                  <a:pt x="33618" y="18967"/>
                  <a:pt x="33648" y="18967"/>
                </a:cubicBezTo>
                <a:cubicBezTo>
                  <a:pt x="33679" y="18967"/>
                  <a:pt x="33861" y="18967"/>
                  <a:pt x="34044" y="18936"/>
                </a:cubicBezTo>
                <a:cubicBezTo>
                  <a:pt x="34226" y="18906"/>
                  <a:pt x="34530" y="18845"/>
                  <a:pt x="34773" y="18815"/>
                </a:cubicBezTo>
                <a:cubicBezTo>
                  <a:pt x="34986" y="18785"/>
                  <a:pt x="35229" y="18754"/>
                  <a:pt x="35259" y="18754"/>
                </a:cubicBezTo>
                <a:cubicBezTo>
                  <a:pt x="35320" y="18724"/>
                  <a:pt x="35472" y="18693"/>
                  <a:pt x="35624" y="18693"/>
                </a:cubicBezTo>
                <a:cubicBezTo>
                  <a:pt x="35807" y="18663"/>
                  <a:pt x="36262" y="18602"/>
                  <a:pt x="36688" y="18511"/>
                </a:cubicBezTo>
                <a:cubicBezTo>
                  <a:pt x="37114" y="18450"/>
                  <a:pt x="37478" y="18389"/>
                  <a:pt x="37509" y="18389"/>
                </a:cubicBezTo>
                <a:cubicBezTo>
                  <a:pt x="37600" y="18389"/>
                  <a:pt x="38360" y="18268"/>
                  <a:pt x="39363" y="18085"/>
                </a:cubicBezTo>
                <a:cubicBezTo>
                  <a:pt x="40366" y="17933"/>
                  <a:pt x="44986" y="17052"/>
                  <a:pt x="45047" y="17022"/>
                </a:cubicBezTo>
                <a:cubicBezTo>
                  <a:pt x="45047" y="17022"/>
                  <a:pt x="45442" y="16930"/>
                  <a:pt x="45898" y="16839"/>
                </a:cubicBezTo>
                <a:cubicBezTo>
                  <a:pt x="46354" y="16748"/>
                  <a:pt x="46779" y="16687"/>
                  <a:pt x="46840" y="16657"/>
                </a:cubicBezTo>
                <a:cubicBezTo>
                  <a:pt x="46901" y="16626"/>
                  <a:pt x="47205" y="16566"/>
                  <a:pt x="47509" y="16505"/>
                </a:cubicBezTo>
                <a:cubicBezTo>
                  <a:pt x="47782" y="16444"/>
                  <a:pt x="48208" y="16353"/>
                  <a:pt x="48421" y="16292"/>
                </a:cubicBezTo>
                <a:cubicBezTo>
                  <a:pt x="48603" y="16262"/>
                  <a:pt x="48937" y="16170"/>
                  <a:pt x="49150" y="16140"/>
                </a:cubicBezTo>
                <a:cubicBezTo>
                  <a:pt x="49819" y="16019"/>
                  <a:pt x="51552" y="15532"/>
                  <a:pt x="52007" y="15319"/>
                </a:cubicBezTo>
                <a:cubicBezTo>
                  <a:pt x="52372" y="15167"/>
                  <a:pt x="52828" y="14833"/>
                  <a:pt x="52859" y="14742"/>
                </a:cubicBezTo>
                <a:cubicBezTo>
                  <a:pt x="52859" y="14712"/>
                  <a:pt x="52980" y="14590"/>
                  <a:pt x="53132" y="14499"/>
                </a:cubicBezTo>
                <a:cubicBezTo>
                  <a:pt x="53284" y="14347"/>
                  <a:pt x="53406" y="14195"/>
                  <a:pt x="53436" y="14073"/>
                </a:cubicBezTo>
                <a:cubicBezTo>
                  <a:pt x="53466" y="13982"/>
                  <a:pt x="53497" y="13830"/>
                  <a:pt x="53558" y="13769"/>
                </a:cubicBezTo>
                <a:cubicBezTo>
                  <a:pt x="53588" y="13678"/>
                  <a:pt x="53558" y="13556"/>
                  <a:pt x="53527" y="13465"/>
                </a:cubicBezTo>
                <a:cubicBezTo>
                  <a:pt x="53466" y="13374"/>
                  <a:pt x="53436" y="13253"/>
                  <a:pt x="53436" y="13222"/>
                </a:cubicBezTo>
                <a:cubicBezTo>
                  <a:pt x="53436" y="13192"/>
                  <a:pt x="53375" y="13070"/>
                  <a:pt x="53284" y="12979"/>
                </a:cubicBezTo>
                <a:cubicBezTo>
                  <a:pt x="53071" y="12736"/>
                  <a:pt x="53102" y="12645"/>
                  <a:pt x="53345" y="12553"/>
                </a:cubicBezTo>
                <a:cubicBezTo>
                  <a:pt x="53466" y="12523"/>
                  <a:pt x="53679" y="12432"/>
                  <a:pt x="53831" y="12341"/>
                </a:cubicBezTo>
                <a:cubicBezTo>
                  <a:pt x="53983" y="12280"/>
                  <a:pt x="54287" y="12158"/>
                  <a:pt x="54470" y="12128"/>
                </a:cubicBezTo>
                <a:cubicBezTo>
                  <a:pt x="55108" y="11976"/>
                  <a:pt x="56020" y="11763"/>
                  <a:pt x="56384" y="11642"/>
                </a:cubicBezTo>
                <a:cubicBezTo>
                  <a:pt x="56567" y="11581"/>
                  <a:pt x="56749" y="11520"/>
                  <a:pt x="56780" y="11520"/>
                </a:cubicBezTo>
                <a:cubicBezTo>
                  <a:pt x="56784" y="11521"/>
                  <a:pt x="56790" y="11522"/>
                  <a:pt x="56798" y="11522"/>
                </a:cubicBezTo>
                <a:cubicBezTo>
                  <a:pt x="56955" y="11522"/>
                  <a:pt x="57786" y="11244"/>
                  <a:pt x="57843" y="11186"/>
                </a:cubicBezTo>
                <a:cubicBezTo>
                  <a:pt x="57874" y="11155"/>
                  <a:pt x="57935" y="11155"/>
                  <a:pt x="57995" y="11155"/>
                </a:cubicBezTo>
                <a:cubicBezTo>
                  <a:pt x="58087" y="11155"/>
                  <a:pt x="58664" y="11003"/>
                  <a:pt x="58907" y="10882"/>
                </a:cubicBezTo>
                <a:cubicBezTo>
                  <a:pt x="59007" y="10832"/>
                  <a:pt x="59126" y="10782"/>
                  <a:pt x="59183" y="10782"/>
                </a:cubicBezTo>
                <a:cubicBezTo>
                  <a:pt x="59196" y="10782"/>
                  <a:pt x="59206" y="10785"/>
                  <a:pt x="59211" y="10790"/>
                </a:cubicBezTo>
                <a:cubicBezTo>
                  <a:pt x="59302" y="10790"/>
                  <a:pt x="60761" y="10061"/>
                  <a:pt x="60792" y="10000"/>
                </a:cubicBezTo>
                <a:cubicBezTo>
                  <a:pt x="60792" y="9970"/>
                  <a:pt x="60822" y="9939"/>
                  <a:pt x="60883" y="9879"/>
                </a:cubicBezTo>
                <a:cubicBezTo>
                  <a:pt x="61035" y="9787"/>
                  <a:pt x="61187" y="9575"/>
                  <a:pt x="61309" y="9240"/>
                </a:cubicBezTo>
                <a:cubicBezTo>
                  <a:pt x="61339" y="9088"/>
                  <a:pt x="61400" y="8967"/>
                  <a:pt x="61461" y="8967"/>
                </a:cubicBezTo>
                <a:cubicBezTo>
                  <a:pt x="61582" y="8936"/>
                  <a:pt x="61552" y="8602"/>
                  <a:pt x="61369" y="8328"/>
                </a:cubicBezTo>
                <a:cubicBezTo>
                  <a:pt x="61278" y="8176"/>
                  <a:pt x="61217" y="7994"/>
                  <a:pt x="61217" y="7933"/>
                </a:cubicBezTo>
                <a:cubicBezTo>
                  <a:pt x="61217" y="7903"/>
                  <a:pt x="61157" y="7812"/>
                  <a:pt x="61096" y="7751"/>
                </a:cubicBezTo>
                <a:cubicBezTo>
                  <a:pt x="61035" y="7690"/>
                  <a:pt x="60974" y="7599"/>
                  <a:pt x="60944" y="7538"/>
                </a:cubicBezTo>
                <a:cubicBezTo>
                  <a:pt x="60883" y="7356"/>
                  <a:pt x="60488" y="7052"/>
                  <a:pt x="60062" y="6778"/>
                </a:cubicBezTo>
                <a:cubicBezTo>
                  <a:pt x="59850" y="6657"/>
                  <a:pt x="59698" y="6535"/>
                  <a:pt x="59698" y="6505"/>
                </a:cubicBezTo>
                <a:cubicBezTo>
                  <a:pt x="59698" y="6474"/>
                  <a:pt x="60093" y="6262"/>
                  <a:pt x="60549" y="6049"/>
                </a:cubicBezTo>
                <a:cubicBezTo>
                  <a:pt x="61369" y="5654"/>
                  <a:pt x="61825" y="5410"/>
                  <a:pt x="61856" y="5380"/>
                </a:cubicBezTo>
                <a:cubicBezTo>
                  <a:pt x="61856" y="5350"/>
                  <a:pt x="62038" y="5228"/>
                  <a:pt x="62220" y="5137"/>
                </a:cubicBezTo>
                <a:cubicBezTo>
                  <a:pt x="62372" y="5046"/>
                  <a:pt x="62676" y="4711"/>
                  <a:pt x="62646" y="4681"/>
                </a:cubicBezTo>
                <a:cubicBezTo>
                  <a:pt x="62616" y="4681"/>
                  <a:pt x="62676" y="4559"/>
                  <a:pt x="62768" y="4438"/>
                </a:cubicBezTo>
                <a:cubicBezTo>
                  <a:pt x="63041" y="4073"/>
                  <a:pt x="63071" y="3526"/>
                  <a:pt x="62859" y="3435"/>
                </a:cubicBezTo>
                <a:cubicBezTo>
                  <a:pt x="62798" y="3435"/>
                  <a:pt x="62768" y="3374"/>
                  <a:pt x="62768" y="3313"/>
                </a:cubicBezTo>
                <a:cubicBezTo>
                  <a:pt x="62779" y="3279"/>
                  <a:pt x="62790" y="3262"/>
                  <a:pt x="62807" y="3262"/>
                </a:cubicBezTo>
                <a:cubicBezTo>
                  <a:pt x="62834" y="3262"/>
                  <a:pt x="62874" y="3309"/>
                  <a:pt x="62950" y="3404"/>
                </a:cubicBezTo>
                <a:cubicBezTo>
                  <a:pt x="63016" y="3470"/>
                  <a:pt x="63081" y="3520"/>
                  <a:pt x="63113" y="3520"/>
                </a:cubicBezTo>
                <a:cubicBezTo>
                  <a:pt x="63125" y="3520"/>
                  <a:pt x="63132" y="3512"/>
                  <a:pt x="63132" y="3496"/>
                </a:cubicBezTo>
                <a:cubicBezTo>
                  <a:pt x="63132" y="3496"/>
                  <a:pt x="63102" y="3404"/>
                  <a:pt x="63041" y="3374"/>
                </a:cubicBezTo>
                <a:cubicBezTo>
                  <a:pt x="62980" y="3344"/>
                  <a:pt x="62950" y="3252"/>
                  <a:pt x="62950" y="3222"/>
                </a:cubicBezTo>
                <a:cubicBezTo>
                  <a:pt x="62950" y="3161"/>
                  <a:pt x="62920" y="3070"/>
                  <a:pt x="62889" y="3009"/>
                </a:cubicBezTo>
                <a:cubicBezTo>
                  <a:pt x="62857" y="2944"/>
                  <a:pt x="62841" y="2914"/>
                  <a:pt x="62816" y="2914"/>
                </a:cubicBezTo>
                <a:cubicBezTo>
                  <a:pt x="62793" y="2914"/>
                  <a:pt x="62763" y="2936"/>
                  <a:pt x="62707" y="2979"/>
                </a:cubicBezTo>
                <a:cubicBezTo>
                  <a:pt x="62676" y="2994"/>
                  <a:pt x="62654" y="3002"/>
                  <a:pt x="62631" y="3002"/>
                </a:cubicBezTo>
                <a:cubicBezTo>
                  <a:pt x="62608" y="3002"/>
                  <a:pt x="62585" y="2994"/>
                  <a:pt x="62555" y="2979"/>
                </a:cubicBezTo>
                <a:cubicBezTo>
                  <a:pt x="62524" y="2918"/>
                  <a:pt x="62585" y="2888"/>
                  <a:pt x="62676" y="2857"/>
                </a:cubicBezTo>
                <a:cubicBezTo>
                  <a:pt x="62737" y="2827"/>
                  <a:pt x="62768" y="2796"/>
                  <a:pt x="62737" y="2796"/>
                </a:cubicBezTo>
                <a:cubicBezTo>
                  <a:pt x="62676" y="2796"/>
                  <a:pt x="62646" y="2766"/>
                  <a:pt x="62676" y="2736"/>
                </a:cubicBezTo>
                <a:cubicBezTo>
                  <a:pt x="62707" y="2705"/>
                  <a:pt x="62676" y="2644"/>
                  <a:pt x="62616" y="2614"/>
                </a:cubicBezTo>
                <a:cubicBezTo>
                  <a:pt x="62555" y="2614"/>
                  <a:pt x="62524" y="2553"/>
                  <a:pt x="62524" y="2523"/>
                </a:cubicBezTo>
                <a:cubicBezTo>
                  <a:pt x="62524" y="2462"/>
                  <a:pt x="62494" y="2432"/>
                  <a:pt x="62464" y="2401"/>
                </a:cubicBezTo>
                <a:cubicBezTo>
                  <a:pt x="62433" y="2401"/>
                  <a:pt x="62403" y="2432"/>
                  <a:pt x="62403" y="2462"/>
                </a:cubicBezTo>
                <a:cubicBezTo>
                  <a:pt x="62403" y="2523"/>
                  <a:pt x="62342" y="2584"/>
                  <a:pt x="62281" y="2584"/>
                </a:cubicBezTo>
                <a:cubicBezTo>
                  <a:pt x="62220" y="2584"/>
                  <a:pt x="62220" y="2553"/>
                  <a:pt x="62251" y="2492"/>
                </a:cubicBezTo>
                <a:cubicBezTo>
                  <a:pt x="62281" y="2432"/>
                  <a:pt x="62251" y="2401"/>
                  <a:pt x="62129" y="2401"/>
                </a:cubicBezTo>
                <a:cubicBezTo>
                  <a:pt x="61977" y="2401"/>
                  <a:pt x="61947" y="2371"/>
                  <a:pt x="62008" y="2340"/>
                </a:cubicBezTo>
                <a:cubicBezTo>
                  <a:pt x="62129" y="2310"/>
                  <a:pt x="62129" y="2249"/>
                  <a:pt x="62038" y="2219"/>
                </a:cubicBezTo>
                <a:cubicBezTo>
                  <a:pt x="62008" y="2219"/>
                  <a:pt x="61977" y="2219"/>
                  <a:pt x="61977" y="2249"/>
                </a:cubicBezTo>
                <a:cubicBezTo>
                  <a:pt x="62008" y="2280"/>
                  <a:pt x="61977" y="2310"/>
                  <a:pt x="61916" y="2310"/>
                </a:cubicBezTo>
                <a:cubicBezTo>
                  <a:pt x="61856" y="2310"/>
                  <a:pt x="61795" y="2310"/>
                  <a:pt x="61764" y="2249"/>
                </a:cubicBezTo>
                <a:cubicBezTo>
                  <a:pt x="61764" y="2219"/>
                  <a:pt x="61734" y="2188"/>
                  <a:pt x="61673" y="2188"/>
                </a:cubicBezTo>
                <a:cubicBezTo>
                  <a:pt x="61643" y="2188"/>
                  <a:pt x="61582" y="2158"/>
                  <a:pt x="61582" y="2097"/>
                </a:cubicBezTo>
                <a:cubicBezTo>
                  <a:pt x="61552" y="2037"/>
                  <a:pt x="61521" y="2006"/>
                  <a:pt x="61491" y="2006"/>
                </a:cubicBezTo>
                <a:cubicBezTo>
                  <a:pt x="61475" y="2014"/>
                  <a:pt x="61461" y="2018"/>
                  <a:pt x="61448" y="2018"/>
                </a:cubicBezTo>
                <a:cubicBezTo>
                  <a:pt x="61414" y="2018"/>
                  <a:pt x="61392" y="1990"/>
                  <a:pt x="61369" y="1945"/>
                </a:cubicBezTo>
                <a:cubicBezTo>
                  <a:pt x="61339" y="1915"/>
                  <a:pt x="61309" y="1885"/>
                  <a:pt x="61248" y="1885"/>
                </a:cubicBezTo>
                <a:cubicBezTo>
                  <a:pt x="61239" y="1893"/>
                  <a:pt x="61230" y="1897"/>
                  <a:pt x="61222" y="1897"/>
                </a:cubicBezTo>
                <a:cubicBezTo>
                  <a:pt x="61202" y="1897"/>
                  <a:pt x="61187" y="1876"/>
                  <a:pt x="61187" y="1854"/>
                </a:cubicBezTo>
                <a:cubicBezTo>
                  <a:pt x="61187" y="1824"/>
                  <a:pt x="61126" y="1793"/>
                  <a:pt x="61065" y="1793"/>
                </a:cubicBezTo>
                <a:cubicBezTo>
                  <a:pt x="60822" y="1793"/>
                  <a:pt x="60761" y="1763"/>
                  <a:pt x="60761" y="1702"/>
                </a:cubicBezTo>
                <a:cubicBezTo>
                  <a:pt x="60781" y="1643"/>
                  <a:pt x="60750" y="1610"/>
                  <a:pt x="60693" y="1610"/>
                </a:cubicBezTo>
                <a:cubicBezTo>
                  <a:pt x="60661" y="1610"/>
                  <a:pt x="60622" y="1620"/>
                  <a:pt x="60579" y="1641"/>
                </a:cubicBezTo>
                <a:cubicBezTo>
                  <a:pt x="60541" y="1661"/>
                  <a:pt x="60514" y="1671"/>
                  <a:pt x="60500" y="1671"/>
                </a:cubicBezTo>
                <a:cubicBezTo>
                  <a:pt x="60470" y="1671"/>
                  <a:pt x="60496" y="1624"/>
                  <a:pt x="60579" y="1520"/>
                </a:cubicBezTo>
                <a:cubicBezTo>
                  <a:pt x="60609" y="1459"/>
                  <a:pt x="60640" y="1398"/>
                  <a:pt x="60609" y="1398"/>
                </a:cubicBezTo>
                <a:cubicBezTo>
                  <a:pt x="60579" y="1398"/>
                  <a:pt x="60488" y="1398"/>
                  <a:pt x="60397" y="1368"/>
                </a:cubicBezTo>
                <a:cubicBezTo>
                  <a:pt x="60245" y="1368"/>
                  <a:pt x="60214" y="1337"/>
                  <a:pt x="60275" y="1246"/>
                </a:cubicBezTo>
                <a:cubicBezTo>
                  <a:pt x="60336" y="1094"/>
                  <a:pt x="60032" y="821"/>
                  <a:pt x="59728" y="760"/>
                </a:cubicBezTo>
                <a:cubicBezTo>
                  <a:pt x="59683" y="751"/>
                  <a:pt x="59644" y="747"/>
                  <a:pt x="59611" y="747"/>
                </a:cubicBezTo>
                <a:cubicBezTo>
                  <a:pt x="59530" y="747"/>
                  <a:pt x="59485" y="769"/>
                  <a:pt x="59485" y="790"/>
                </a:cubicBezTo>
                <a:cubicBezTo>
                  <a:pt x="59485" y="821"/>
                  <a:pt x="59477" y="836"/>
                  <a:pt x="59462" y="836"/>
                </a:cubicBezTo>
                <a:cubicBezTo>
                  <a:pt x="59447" y="836"/>
                  <a:pt x="59424" y="821"/>
                  <a:pt x="59394" y="790"/>
                </a:cubicBezTo>
                <a:cubicBezTo>
                  <a:pt x="59333" y="760"/>
                  <a:pt x="59272" y="699"/>
                  <a:pt x="59302" y="638"/>
                </a:cubicBezTo>
                <a:cubicBezTo>
                  <a:pt x="59302" y="578"/>
                  <a:pt x="59242" y="547"/>
                  <a:pt x="59090" y="517"/>
                </a:cubicBezTo>
                <a:cubicBezTo>
                  <a:pt x="58968" y="517"/>
                  <a:pt x="58877" y="456"/>
                  <a:pt x="58846" y="426"/>
                </a:cubicBezTo>
                <a:cubicBezTo>
                  <a:pt x="58846" y="410"/>
                  <a:pt x="58839" y="403"/>
                  <a:pt x="58831" y="403"/>
                </a:cubicBezTo>
                <a:cubicBezTo>
                  <a:pt x="58824" y="403"/>
                  <a:pt x="58816" y="410"/>
                  <a:pt x="58816" y="426"/>
                </a:cubicBezTo>
                <a:cubicBezTo>
                  <a:pt x="58816" y="456"/>
                  <a:pt x="58755" y="486"/>
                  <a:pt x="58725" y="486"/>
                </a:cubicBezTo>
                <a:cubicBezTo>
                  <a:pt x="58664" y="456"/>
                  <a:pt x="58695" y="426"/>
                  <a:pt x="58755" y="365"/>
                </a:cubicBezTo>
                <a:cubicBezTo>
                  <a:pt x="58846" y="274"/>
                  <a:pt x="58846" y="243"/>
                  <a:pt x="58755" y="182"/>
                </a:cubicBezTo>
                <a:cubicBezTo>
                  <a:pt x="58725" y="152"/>
                  <a:pt x="58710" y="137"/>
                  <a:pt x="58702" y="137"/>
                </a:cubicBezTo>
                <a:cubicBezTo>
                  <a:pt x="58695" y="137"/>
                  <a:pt x="58695" y="152"/>
                  <a:pt x="58695" y="182"/>
                </a:cubicBezTo>
                <a:cubicBezTo>
                  <a:pt x="58725" y="213"/>
                  <a:pt x="58695" y="304"/>
                  <a:pt x="58634" y="395"/>
                </a:cubicBezTo>
                <a:lnTo>
                  <a:pt x="58543" y="517"/>
                </a:lnTo>
                <a:lnTo>
                  <a:pt x="58482" y="365"/>
                </a:lnTo>
                <a:cubicBezTo>
                  <a:pt x="58482" y="304"/>
                  <a:pt x="58421" y="243"/>
                  <a:pt x="58360" y="243"/>
                </a:cubicBezTo>
                <a:cubicBezTo>
                  <a:pt x="58299" y="213"/>
                  <a:pt x="58269" y="182"/>
                  <a:pt x="58299" y="152"/>
                </a:cubicBezTo>
                <a:cubicBezTo>
                  <a:pt x="58330" y="122"/>
                  <a:pt x="58299" y="91"/>
                  <a:pt x="58239" y="91"/>
                </a:cubicBezTo>
                <a:cubicBezTo>
                  <a:pt x="58147" y="122"/>
                  <a:pt x="58087" y="182"/>
                  <a:pt x="58087" y="304"/>
                </a:cubicBezTo>
                <a:cubicBezTo>
                  <a:pt x="58087" y="304"/>
                  <a:pt x="57995" y="334"/>
                  <a:pt x="57904" y="334"/>
                </a:cubicBezTo>
                <a:cubicBezTo>
                  <a:pt x="57843" y="350"/>
                  <a:pt x="57798" y="357"/>
                  <a:pt x="57771" y="357"/>
                </a:cubicBezTo>
                <a:cubicBezTo>
                  <a:pt x="57745" y="357"/>
                  <a:pt x="57737" y="350"/>
                  <a:pt x="57752" y="334"/>
                </a:cubicBezTo>
                <a:cubicBezTo>
                  <a:pt x="57783" y="304"/>
                  <a:pt x="57509" y="30"/>
                  <a:pt x="574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ctrTitle"/>
          </p:nvPr>
        </p:nvSpPr>
        <p:spPr>
          <a:xfrm>
            <a:off x="713225" y="539500"/>
            <a:ext cx="7717500" cy="2032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4800"/>
              <a:buFont typeface="Merriweather"/>
              <a:buNone/>
              <a:defRPr sz="4800" b="1">
                <a:solidFill>
                  <a:schemeClr val="accent1"/>
                </a:solidFill>
                <a:latin typeface="Merriweather"/>
                <a:ea typeface="Merriweather"/>
                <a:cs typeface="Merriweather"/>
                <a:sym typeface="Merriweather"/>
              </a:defRPr>
            </a:lvl1pPr>
            <a:lvl2pPr lvl="1" algn="ctr" rtl="0">
              <a:spcBef>
                <a:spcPts val="0"/>
              </a:spcBef>
              <a:spcAft>
                <a:spcPts val="0"/>
              </a:spcAft>
              <a:buSzPts val="4800"/>
              <a:buFont typeface="Merriweather"/>
              <a:buNone/>
              <a:defRPr sz="4800" b="1">
                <a:latin typeface="Merriweather"/>
                <a:ea typeface="Merriweather"/>
                <a:cs typeface="Merriweather"/>
                <a:sym typeface="Merriweather"/>
              </a:defRPr>
            </a:lvl2pPr>
            <a:lvl3pPr lvl="2" algn="ctr" rtl="0">
              <a:spcBef>
                <a:spcPts val="0"/>
              </a:spcBef>
              <a:spcAft>
                <a:spcPts val="0"/>
              </a:spcAft>
              <a:buSzPts val="4800"/>
              <a:buFont typeface="Merriweather"/>
              <a:buNone/>
              <a:defRPr sz="4800" b="1">
                <a:latin typeface="Merriweather"/>
                <a:ea typeface="Merriweather"/>
                <a:cs typeface="Merriweather"/>
                <a:sym typeface="Merriweather"/>
              </a:defRPr>
            </a:lvl3pPr>
            <a:lvl4pPr lvl="3" algn="ctr" rtl="0">
              <a:spcBef>
                <a:spcPts val="0"/>
              </a:spcBef>
              <a:spcAft>
                <a:spcPts val="0"/>
              </a:spcAft>
              <a:buSzPts val="4800"/>
              <a:buFont typeface="Merriweather"/>
              <a:buNone/>
              <a:defRPr sz="4800" b="1">
                <a:latin typeface="Merriweather"/>
                <a:ea typeface="Merriweather"/>
                <a:cs typeface="Merriweather"/>
                <a:sym typeface="Merriweather"/>
              </a:defRPr>
            </a:lvl4pPr>
            <a:lvl5pPr lvl="4" algn="ctr" rtl="0">
              <a:spcBef>
                <a:spcPts val="0"/>
              </a:spcBef>
              <a:spcAft>
                <a:spcPts val="0"/>
              </a:spcAft>
              <a:buSzPts val="4800"/>
              <a:buFont typeface="Merriweather"/>
              <a:buNone/>
              <a:defRPr sz="4800" b="1">
                <a:latin typeface="Merriweather"/>
                <a:ea typeface="Merriweather"/>
                <a:cs typeface="Merriweather"/>
                <a:sym typeface="Merriweather"/>
              </a:defRPr>
            </a:lvl5pPr>
            <a:lvl6pPr lvl="5" algn="ctr" rtl="0">
              <a:spcBef>
                <a:spcPts val="0"/>
              </a:spcBef>
              <a:spcAft>
                <a:spcPts val="0"/>
              </a:spcAft>
              <a:buSzPts val="4800"/>
              <a:buFont typeface="Merriweather"/>
              <a:buNone/>
              <a:defRPr sz="4800" b="1">
                <a:latin typeface="Merriweather"/>
                <a:ea typeface="Merriweather"/>
                <a:cs typeface="Merriweather"/>
                <a:sym typeface="Merriweather"/>
              </a:defRPr>
            </a:lvl6pPr>
            <a:lvl7pPr lvl="6" algn="ctr" rtl="0">
              <a:spcBef>
                <a:spcPts val="0"/>
              </a:spcBef>
              <a:spcAft>
                <a:spcPts val="0"/>
              </a:spcAft>
              <a:buSzPts val="4800"/>
              <a:buFont typeface="Merriweather"/>
              <a:buNone/>
              <a:defRPr sz="4800" b="1">
                <a:latin typeface="Merriweather"/>
                <a:ea typeface="Merriweather"/>
                <a:cs typeface="Merriweather"/>
                <a:sym typeface="Merriweather"/>
              </a:defRPr>
            </a:lvl7pPr>
            <a:lvl8pPr lvl="7" algn="ctr" rtl="0">
              <a:spcBef>
                <a:spcPts val="0"/>
              </a:spcBef>
              <a:spcAft>
                <a:spcPts val="0"/>
              </a:spcAft>
              <a:buSzPts val="4800"/>
              <a:buFont typeface="Merriweather"/>
              <a:buNone/>
              <a:defRPr sz="4800" b="1">
                <a:latin typeface="Merriweather"/>
                <a:ea typeface="Merriweather"/>
                <a:cs typeface="Merriweather"/>
                <a:sym typeface="Merriweather"/>
              </a:defRPr>
            </a:lvl8pPr>
            <a:lvl9pPr lvl="8" algn="ctr" rtl="0">
              <a:spcBef>
                <a:spcPts val="0"/>
              </a:spcBef>
              <a:spcAft>
                <a:spcPts val="0"/>
              </a:spcAft>
              <a:buSzPts val="4800"/>
              <a:buFont typeface="Merriweather"/>
              <a:buNone/>
              <a:defRPr sz="4800" b="1">
                <a:latin typeface="Merriweather"/>
                <a:ea typeface="Merriweather"/>
                <a:cs typeface="Merriweather"/>
                <a:sym typeface="Merriweather"/>
              </a:defRPr>
            </a:lvl9pPr>
          </a:lstStyle>
          <a:p>
            <a:endParaRPr/>
          </a:p>
        </p:txBody>
      </p:sp>
      <p:sp>
        <p:nvSpPr>
          <p:cNvPr id="11" name="Google Shape;11;p2"/>
          <p:cNvSpPr txBox="1">
            <a:spLocks noGrp="1"/>
          </p:cNvSpPr>
          <p:nvPr>
            <p:ph type="subTitle" idx="1"/>
          </p:nvPr>
        </p:nvSpPr>
        <p:spPr>
          <a:xfrm>
            <a:off x="2069975" y="3331025"/>
            <a:ext cx="50040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1800"/>
              <a:buNone/>
              <a:defRPr sz="1800" b="1">
                <a:solidFill>
                  <a:srgbClr val="FFFFFF"/>
                </a:solidFill>
              </a:defRPr>
            </a:lvl1pPr>
            <a:lvl2pPr lvl="1" algn="ctr" rtl="0">
              <a:lnSpc>
                <a:spcPct val="100000"/>
              </a:lnSpc>
              <a:spcBef>
                <a:spcPts val="0"/>
              </a:spcBef>
              <a:spcAft>
                <a:spcPts val="0"/>
              </a:spcAft>
              <a:buClr>
                <a:srgbClr val="FFFFFF"/>
              </a:buClr>
              <a:buSzPts val="2800"/>
              <a:buNone/>
              <a:defRPr sz="2800" b="1">
                <a:solidFill>
                  <a:srgbClr val="FFFFFF"/>
                </a:solidFill>
              </a:defRPr>
            </a:lvl2pPr>
            <a:lvl3pPr lvl="2" algn="ctr" rtl="0">
              <a:lnSpc>
                <a:spcPct val="100000"/>
              </a:lnSpc>
              <a:spcBef>
                <a:spcPts val="0"/>
              </a:spcBef>
              <a:spcAft>
                <a:spcPts val="0"/>
              </a:spcAft>
              <a:buClr>
                <a:srgbClr val="FFFFFF"/>
              </a:buClr>
              <a:buSzPts val="2800"/>
              <a:buNone/>
              <a:defRPr sz="2800" b="1">
                <a:solidFill>
                  <a:srgbClr val="FFFFFF"/>
                </a:solidFill>
              </a:defRPr>
            </a:lvl3pPr>
            <a:lvl4pPr lvl="3" algn="ctr" rtl="0">
              <a:lnSpc>
                <a:spcPct val="100000"/>
              </a:lnSpc>
              <a:spcBef>
                <a:spcPts val="0"/>
              </a:spcBef>
              <a:spcAft>
                <a:spcPts val="0"/>
              </a:spcAft>
              <a:buClr>
                <a:srgbClr val="FFFFFF"/>
              </a:buClr>
              <a:buSzPts val="2800"/>
              <a:buNone/>
              <a:defRPr sz="2800" b="1">
                <a:solidFill>
                  <a:srgbClr val="FFFFFF"/>
                </a:solidFill>
              </a:defRPr>
            </a:lvl4pPr>
            <a:lvl5pPr lvl="4" algn="ctr" rtl="0">
              <a:lnSpc>
                <a:spcPct val="100000"/>
              </a:lnSpc>
              <a:spcBef>
                <a:spcPts val="0"/>
              </a:spcBef>
              <a:spcAft>
                <a:spcPts val="0"/>
              </a:spcAft>
              <a:buClr>
                <a:srgbClr val="FFFFFF"/>
              </a:buClr>
              <a:buSzPts val="2800"/>
              <a:buNone/>
              <a:defRPr sz="2800" b="1">
                <a:solidFill>
                  <a:srgbClr val="FFFFFF"/>
                </a:solidFill>
              </a:defRPr>
            </a:lvl5pPr>
            <a:lvl6pPr lvl="5" algn="ctr" rtl="0">
              <a:lnSpc>
                <a:spcPct val="100000"/>
              </a:lnSpc>
              <a:spcBef>
                <a:spcPts val="0"/>
              </a:spcBef>
              <a:spcAft>
                <a:spcPts val="0"/>
              </a:spcAft>
              <a:buClr>
                <a:srgbClr val="FFFFFF"/>
              </a:buClr>
              <a:buSzPts val="2800"/>
              <a:buNone/>
              <a:defRPr sz="2800" b="1">
                <a:solidFill>
                  <a:srgbClr val="FFFFFF"/>
                </a:solidFill>
              </a:defRPr>
            </a:lvl6pPr>
            <a:lvl7pPr lvl="6" algn="ctr" rtl="0">
              <a:lnSpc>
                <a:spcPct val="100000"/>
              </a:lnSpc>
              <a:spcBef>
                <a:spcPts val="0"/>
              </a:spcBef>
              <a:spcAft>
                <a:spcPts val="0"/>
              </a:spcAft>
              <a:buClr>
                <a:srgbClr val="FFFFFF"/>
              </a:buClr>
              <a:buSzPts val="2800"/>
              <a:buNone/>
              <a:defRPr sz="2800" b="1">
                <a:solidFill>
                  <a:srgbClr val="FFFFFF"/>
                </a:solidFill>
              </a:defRPr>
            </a:lvl7pPr>
            <a:lvl8pPr lvl="7" algn="ctr" rtl="0">
              <a:lnSpc>
                <a:spcPct val="100000"/>
              </a:lnSpc>
              <a:spcBef>
                <a:spcPts val="0"/>
              </a:spcBef>
              <a:spcAft>
                <a:spcPts val="0"/>
              </a:spcAft>
              <a:buClr>
                <a:srgbClr val="FFFFFF"/>
              </a:buClr>
              <a:buSzPts val="2800"/>
              <a:buNone/>
              <a:defRPr sz="2800" b="1">
                <a:solidFill>
                  <a:srgbClr val="FFFFFF"/>
                </a:solidFill>
              </a:defRPr>
            </a:lvl8pPr>
            <a:lvl9pPr lvl="8" algn="ctr" rtl="0">
              <a:lnSpc>
                <a:spcPct val="100000"/>
              </a:lnSpc>
              <a:spcBef>
                <a:spcPts val="0"/>
              </a:spcBef>
              <a:spcAft>
                <a:spcPts val="0"/>
              </a:spcAft>
              <a:buClr>
                <a:srgbClr val="FFFFFF"/>
              </a:buClr>
              <a:buSzPts val="2800"/>
              <a:buNone/>
              <a:defRPr sz="2800" b="1">
                <a:solidFill>
                  <a:srgbClr val="FFFFFF"/>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85"/>
        <p:cNvGrpSpPr/>
        <p:nvPr/>
      </p:nvGrpSpPr>
      <p:grpSpPr>
        <a:xfrm>
          <a:off x="0" y="0"/>
          <a:ext cx="0" cy="0"/>
          <a:chOff x="0" y="0"/>
          <a:chExt cx="0" cy="0"/>
        </a:xfrm>
      </p:grpSpPr>
      <p:sp>
        <p:nvSpPr>
          <p:cNvPr id="86" name="Google Shape;86;p11"/>
          <p:cNvSpPr/>
          <p:nvPr/>
        </p:nvSpPr>
        <p:spPr>
          <a:xfrm rot="462923">
            <a:off x="126320" y="677471"/>
            <a:ext cx="9081825" cy="2925186"/>
          </a:xfrm>
          <a:custGeom>
            <a:avLst/>
            <a:gdLst/>
            <a:ahLst/>
            <a:cxnLst/>
            <a:rect l="l" t="t" r="r" b="b"/>
            <a:pathLst>
              <a:path w="63133" h="20335" extrusionOk="0">
                <a:moveTo>
                  <a:pt x="59669" y="869"/>
                </a:moveTo>
                <a:cubicBezTo>
                  <a:pt x="59698" y="869"/>
                  <a:pt x="59728" y="890"/>
                  <a:pt x="59728" y="912"/>
                </a:cubicBezTo>
                <a:cubicBezTo>
                  <a:pt x="59758" y="942"/>
                  <a:pt x="59728" y="942"/>
                  <a:pt x="59667" y="942"/>
                </a:cubicBezTo>
                <a:cubicBezTo>
                  <a:pt x="59546" y="912"/>
                  <a:pt x="59546" y="881"/>
                  <a:pt x="59637" y="881"/>
                </a:cubicBezTo>
                <a:cubicBezTo>
                  <a:pt x="59646" y="873"/>
                  <a:pt x="59657" y="869"/>
                  <a:pt x="59669" y="869"/>
                </a:cubicBezTo>
                <a:close/>
                <a:moveTo>
                  <a:pt x="60046" y="960"/>
                </a:moveTo>
                <a:cubicBezTo>
                  <a:pt x="60060" y="960"/>
                  <a:pt x="60075" y="964"/>
                  <a:pt x="60093" y="973"/>
                </a:cubicBezTo>
                <a:cubicBezTo>
                  <a:pt x="60123" y="1003"/>
                  <a:pt x="60123" y="1033"/>
                  <a:pt x="60093" y="1064"/>
                </a:cubicBezTo>
                <a:cubicBezTo>
                  <a:pt x="60071" y="1085"/>
                  <a:pt x="60035" y="1107"/>
                  <a:pt x="60004" y="1107"/>
                </a:cubicBezTo>
                <a:cubicBezTo>
                  <a:pt x="59992" y="1107"/>
                  <a:pt x="59980" y="1103"/>
                  <a:pt x="59971" y="1094"/>
                </a:cubicBezTo>
                <a:cubicBezTo>
                  <a:pt x="59941" y="1094"/>
                  <a:pt x="59941" y="1033"/>
                  <a:pt x="59971" y="1003"/>
                </a:cubicBezTo>
                <a:cubicBezTo>
                  <a:pt x="59993" y="982"/>
                  <a:pt x="60014" y="960"/>
                  <a:pt x="60046" y="960"/>
                </a:cubicBezTo>
                <a:close/>
                <a:moveTo>
                  <a:pt x="52249" y="1294"/>
                </a:moveTo>
                <a:cubicBezTo>
                  <a:pt x="52268" y="1294"/>
                  <a:pt x="52281" y="1307"/>
                  <a:pt x="52281" y="1307"/>
                </a:cubicBezTo>
                <a:cubicBezTo>
                  <a:pt x="52281" y="1337"/>
                  <a:pt x="52220" y="1368"/>
                  <a:pt x="52190" y="1398"/>
                </a:cubicBezTo>
                <a:cubicBezTo>
                  <a:pt x="52159" y="1398"/>
                  <a:pt x="52129" y="1398"/>
                  <a:pt x="52129" y="1368"/>
                </a:cubicBezTo>
                <a:cubicBezTo>
                  <a:pt x="52129" y="1337"/>
                  <a:pt x="52159" y="1307"/>
                  <a:pt x="52220" y="1307"/>
                </a:cubicBezTo>
                <a:cubicBezTo>
                  <a:pt x="52230" y="1297"/>
                  <a:pt x="52240" y="1294"/>
                  <a:pt x="52249" y="1294"/>
                </a:cubicBezTo>
                <a:close/>
                <a:moveTo>
                  <a:pt x="41449" y="2346"/>
                </a:moveTo>
                <a:cubicBezTo>
                  <a:pt x="41470" y="2346"/>
                  <a:pt x="41495" y="2354"/>
                  <a:pt x="41521" y="2371"/>
                </a:cubicBezTo>
                <a:cubicBezTo>
                  <a:pt x="41551" y="2401"/>
                  <a:pt x="41551" y="2462"/>
                  <a:pt x="41521" y="2492"/>
                </a:cubicBezTo>
                <a:cubicBezTo>
                  <a:pt x="41508" y="2505"/>
                  <a:pt x="41496" y="2512"/>
                  <a:pt x="41483" y="2512"/>
                </a:cubicBezTo>
                <a:cubicBezTo>
                  <a:pt x="41465" y="2512"/>
                  <a:pt x="41448" y="2498"/>
                  <a:pt x="41430" y="2462"/>
                </a:cubicBezTo>
                <a:cubicBezTo>
                  <a:pt x="41364" y="2396"/>
                  <a:pt x="41393" y="2346"/>
                  <a:pt x="41449" y="2346"/>
                </a:cubicBezTo>
                <a:close/>
                <a:moveTo>
                  <a:pt x="39275" y="2875"/>
                </a:moveTo>
                <a:cubicBezTo>
                  <a:pt x="39284" y="2875"/>
                  <a:pt x="39293" y="2879"/>
                  <a:pt x="39302" y="2888"/>
                </a:cubicBezTo>
                <a:lnTo>
                  <a:pt x="39363" y="2888"/>
                </a:lnTo>
                <a:cubicBezTo>
                  <a:pt x="39363" y="2918"/>
                  <a:pt x="39332" y="2918"/>
                  <a:pt x="39302" y="2948"/>
                </a:cubicBezTo>
                <a:cubicBezTo>
                  <a:pt x="39241" y="2948"/>
                  <a:pt x="39211" y="2948"/>
                  <a:pt x="39211" y="2918"/>
                </a:cubicBezTo>
                <a:cubicBezTo>
                  <a:pt x="39232" y="2896"/>
                  <a:pt x="39254" y="2875"/>
                  <a:pt x="39275" y="2875"/>
                </a:cubicBezTo>
                <a:close/>
                <a:moveTo>
                  <a:pt x="36111" y="3587"/>
                </a:moveTo>
                <a:cubicBezTo>
                  <a:pt x="36293" y="3587"/>
                  <a:pt x="36506" y="3617"/>
                  <a:pt x="36658" y="3647"/>
                </a:cubicBezTo>
                <a:cubicBezTo>
                  <a:pt x="36870" y="3678"/>
                  <a:pt x="36718" y="3739"/>
                  <a:pt x="36414" y="3739"/>
                </a:cubicBezTo>
                <a:cubicBezTo>
                  <a:pt x="36364" y="3729"/>
                  <a:pt x="36310" y="3725"/>
                  <a:pt x="36257" y="3725"/>
                </a:cubicBezTo>
                <a:cubicBezTo>
                  <a:pt x="36151" y="3725"/>
                  <a:pt x="36050" y="3739"/>
                  <a:pt x="35989" y="3739"/>
                </a:cubicBezTo>
                <a:cubicBezTo>
                  <a:pt x="35928" y="3739"/>
                  <a:pt x="35867" y="3708"/>
                  <a:pt x="35867" y="3647"/>
                </a:cubicBezTo>
                <a:cubicBezTo>
                  <a:pt x="35898" y="3617"/>
                  <a:pt x="35898" y="3587"/>
                  <a:pt x="35959" y="3587"/>
                </a:cubicBezTo>
                <a:close/>
                <a:moveTo>
                  <a:pt x="8025" y="7994"/>
                </a:moveTo>
                <a:cubicBezTo>
                  <a:pt x="8055" y="7994"/>
                  <a:pt x="8116" y="7994"/>
                  <a:pt x="8177" y="8024"/>
                </a:cubicBezTo>
                <a:cubicBezTo>
                  <a:pt x="8197" y="8024"/>
                  <a:pt x="8204" y="8038"/>
                  <a:pt x="8179" y="8038"/>
                </a:cubicBezTo>
                <a:cubicBezTo>
                  <a:pt x="8167" y="8038"/>
                  <a:pt x="8146" y="8035"/>
                  <a:pt x="8116" y="8024"/>
                </a:cubicBezTo>
                <a:cubicBezTo>
                  <a:pt x="8055" y="8024"/>
                  <a:pt x="7994" y="7994"/>
                  <a:pt x="8025" y="7994"/>
                </a:cubicBezTo>
                <a:close/>
                <a:moveTo>
                  <a:pt x="6110" y="9939"/>
                </a:moveTo>
                <a:cubicBezTo>
                  <a:pt x="6171" y="9939"/>
                  <a:pt x="6201" y="9939"/>
                  <a:pt x="6232" y="9970"/>
                </a:cubicBezTo>
                <a:cubicBezTo>
                  <a:pt x="6232" y="10000"/>
                  <a:pt x="6201" y="10000"/>
                  <a:pt x="6171" y="10000"/>
                </a:cubicBezTo>
                <a:cubicBezTo>
                  <a:pt x="6019" y="10000"/>
                  <a:pt x="6019" y="9970"/>
                  <a:pt x="6110" y="9939"/>
                </a:cubicBezTo>
                <a:close/>
                <a:moveTo>
                  <a:pt x="6779" y="10547"/>
                </a:moveTo>
                <a:cubicBezTo>
                  <a:pt x="6839" y="10547"/>
                  <a:pt x="6839" y="10578"/>
                  <a:pt x="6839" y="10608"/>
                </a:cubicBezTo>
                <a:cubicBezTo>
                  <a:pt x="6839" y="10608"/>
                  <a:pt x="6809" y="10638"/>
                  <a:pt x="6718" y="10638"/>
                </a:cubicBezTo>
                <a:cubicBezTo>
                  <a:pt x="6657" y="10608"/>
                  <a:pt x="6627" y="10608"/>
                  <a:pt x="6657" y="10578"/>
                </a:cubicBezTo>
                <a:cubicBezTo>
                  <a:pt x="6687" y="10547"/>
                  <a:pt x="6748" y="10547"/>
                  <a:pt x="6779" y="10547"/>
                </a:cubicBezTo>
                <a:close/>
                <a:moveTo>
                  <a:pt x="760" y="13587"/>
                </a:moveTo>
                <a:cubicBezTo>
                  <a:pt x="791" y="13587"/>
                  <a:pt x="851" y="13617"/>
                  <a:pt x="882" y="13678"/>
                </a:cubicBezTo>
                <a:cubicBezTo>
                  <a:pt x="899" y="13711"/>
                  <a:pt x="897" y="13736"/>
                  <a:pt x="877" y="13736"/>
                </a:cubicBezTo>
                <a:cubicBezTo>
                  <a:pt x="861" y="13736"/>
                  <a:pt x="832" y="13719"/>
                  <a:pt x="791" y="13678"/>
                </a:cubicBezTo>
                <a:cubicBezTo>
                  <a:pt x="669" y="13587"/>
                  <a:pt x="669" y="13587"/>
                  <a:pt x="760" y="13587"/>
                </a:cubicBezTo>
                <a:close/>
                <a:moveTo>
                  <a:pt x="57418" y="0"/>
                </a:moveTo>
                <a:cubicBezTo>
                  <a:pt x="57418" y="0"/>
                  <a:pt x="57387" y="30"/>
                  <a:pt x="57387" y="91"/>
                </a:cubicBezTo>
                <a:cubicBezTo>
                  <a:pt x="57387" y="152"/>
                  <a:pt x="57327" y="182"/>
                  <a:pt x="57266" y="182"/>
                </a:cubicBezTo>
                <a:cubicBezTo>
                  <a:pt x="57205" y="182"/>
                  <a:pt x="57144" y="182"/>
                  <a:pt x="57144" y="213"/>
                </a:cubicBezTo>
                <a:cubicBezTo>
                  <a:pt x="57144" y="243"/>
                  <a:pt x="57114" y="243"/>
                  <a:pt x="57053" y="243"/>
                </a:cubicBezTo>
                <a:cubicBezTo>
                  <a:pt x="57023" y="243"/>
                  <a:pt x="56992" y="213"/>
                  <a:pt x="56992" y="152"/>
                </a:cubicBezTo>
                <a:cubicBezTo>
                  <a:pt x="57008" y="106"/>
                  <a:pt x="57015" y="84"/>
                  <a:pt x="57008" y="84"/>
                </a:cubicBezTo>
                <a:lnTo>
                  <a:pt x="57008" y="84"/>
                </a:lnTo>
                <a:cubicBezTo>
                  <a:pt x="57000" y="84"/>
                  <a:pt x="56977" y="106"/>
                  <a:pt x="56932" y="152"/>
                </a:cubicBezTo>
                <a:cubicBezTo>
                  <a:pt x="56889" y="173"/>
                  <a:pt x="56815" y="195"/>
                  <a:pt x="56711" y="195"/>
                </a:cubicBezTo>
                <a:cubicBezTo>
                  <a:pt x="56668" y="195"/>
                  <a:pt x="56620" y="191"/>
                  <a:pt x="56567" y="182"/>
                </a:cubicBezTo>
                <a:cubicBezTo>
                  <a:pt x="56479" y="170"/>
                  <a:pt x="56411" y="162"/>
                  <a:pt x="56361" y="162"/>
                </a:cubicBezTo>
                <a:cubicBezTo>
                  <a:pt x="56289" y="162"/>
                  <a:pt x="56250" y="177"/>
                  <a:pt x="56232" y="213"/>
                </a:cubicBezTo>
                <a:cubicBezTo>
                  <a:pt x="56218" y="255"/>
                  <a:pt x="56139" y="278"/>
                  <a:pt x="56042" y="278"/>
                </a:cubicBezTo>
                <a:cubicBezTo>
                  <a:pt x="55931" y="278"/>
                  <a:pt x="55797" y="248"/>
                  <a:pt x="55716" y="182"/>
                </a:cubicBezTo>
                <a:cubicBezTo>
                  <a:pt x="55618" y="117"/>
                  <a:pt x="55546" y="87"/>
                  <a:pt x="55506" y="87"/>
                </a:cubicBezTo>
                <a:cubicBezTo>
                  <a:pt x="55471" y="87"/>
                  <a:pt x="55458" y="110"/>
                  <a:pt x="55473" y="152"/>
                </a:cubicBezTo>
                <a:cubicBezTo>
                  <a:pt x="55503" y="213"/>
                  <a:pt x="55473" y="213"/>
                  <a:pt x="55442" y="213"/>
                </a:cubicBezTo>
                <a:cubicBezTo>
                  <a:pt x="55430" y="200"/>
                  <a:pt x="55417" y="193"/>
                  <a:pt x="55404" y="193"/>
                </a:cubicBezTo>
                <a:cubicBezTo>
                  <a:pt x="55387" y="193"/>
                  <a:pt x="55369" y="208"/>
                  <a:pt x="55351" y="243"/>
                </a:cubicBezTo>
                <a:cubicBezTo>
                  <a:pt x="55351" y="289"/>
                  <a:pt x="55351" y="312"/>
                  <a:pt x="55321" y="312"/>
                </a:cubicBezTo>
                <a:cubicBezTo>
                  <a:pt x="55290" y="312"/>
                  <a:pt x="55229" y="289"/>
                  <a:pt x="55108" y="243"/>
                </a:cubicBezTo>
                <a:cubicBezTo>
                  <a:pt x="55037" y="208"/>
                  <a:pt x="54986" y="193"/>
                  <a:pt x="54951" y="193"/>
                </a:cubicBezTo>
                <a:cubicBezTo>
                  <a:pt x="54925" y="193"/>
                  <a:pt x="54908" y="200"/>
                  <a:pt x="54895" y="213"/>
                </a:cubicBezTo>
                <a:cubicBezTo>
                  <a:pt x="54875" y="213"/>
                  <a:pt x="54828" y="226"/>
                  <a:pt x="54780" y="226"/>
                </a:cubicBezTo>
                <a:cubicBezTo>
                  <a:pt x="54757" y="226"/>
                  <a:pt x="54733" y="223"/>
                  <a:pt x="54713" y="213"/>
                </a:cubicBezTo>
                <a:cubicBezTo>
                  <a:pt x="54621" y="213"/>
                  <a:pt x="54561" y="243"/>
                  <a:pt x="54561" y="274"/>
                </a:cubicBezTo>
                <a:cubicBezTo>
                  <a:pt x="54530" y="334"/>
                  <a:pt x="54470" y="334"/>
                  <a:pt x="54348" y="334"/>
                </a:cubicBezTo>
                <a:cubicBezTo>
                  <a:pt x="54135" y="289"/>
                  <a:pt x="53983" y="266"/>
                  <a:pt x="53884" y="266"/>
                </a:cubicBezTo>
                <a:cubicBezTo>
                  <a:pt x="53786" y="266"/>
                  <a:pt x="53740" y="289"/>
                  <a:pt x="53740" y="334"/>
                </a:cubicBezTo>
                <a:cubicBezTo>
                  <a:pt x="53719" y="356"/>
                  <a:pt x="53697" y="377"/>
                  <a:pt x="53643" y="377"/>
                </a:cubicBezTo>
                <a:cubicBezTo>
                  <a:pt x="53621" y="377"/>
                  <a:pt x="53593" y="374"/>
                  <a:pt x="53558" y="365"/>
                </a:cubicBezTo>
                <a:cubicBezTo>
                  <a:pt x="53532" y="352"/>
                  <a:pt x="53497" y="345"/>
                  <a:pt x="53457" y="345"/>
                </a:cubicBezTo>
                <a:cubicBezTo>
                  <a:pt x="53401" y="345"/>
                  <a:pt x="53337" y="360"/>
                  <a:pt x="53284" y="395"/>
                </a:cubicBezTo>
                <a:cubicBezTo>
                  <a:pt x="53238" y="410"/>
                  <a:pt x="53200" y="418"/>
                  <a:pt x="53174" y="418"/>
                </a:cubicBezTo>
                <a:cubicBezTo>
                  <a:pt x="53147" y="418"/>
                  <a:pt x="53132" y="410"/>
                  <a:pt x="53132" y="395"/>
                </a:cubicBezTo>
                <a:cubicBezTo>
                  <a:pt x="53132" y="387"/>
                  <a:pt x="53130" y="383"/>
                  <a:pt x="53126" y="383"/>
                </a:cubicBezTo>
                <a:cubicBezTo>
                  <a:pt x="53114" y="383"/>
                  <a:pt x="53085" y="411"/>
                  <a:pt x="53041" y="456"/>
                </a:cubicBezTo>
                <a:cubicBezTo>
                  <a:pt x="52980" y="517"/>
                  <a:pt x="52859" y="547"/>
                  <a:pt x="52767" y="547"/>
                </a:cubicBezTo>
                <a:cubicBezTo>
                  <a:pt x="52676" y="547"/>
                  <a:pt x="52585" y="578"/>
                  <a:pt x="52585" y="608"/>
                </a:cubicBezTo>
                <a:cubicBezTo>
                  <a:pt x="52585" y="629"/>
                  <a:pt x="52570" y="651"/>
                  <a:pt x="52539" y="651"/>
                </a:cubicBezTo>
                <a:cubicBezTo>
                  <a:pt x="52527" y="651"/>
                  <a:pt x="52512" y="647"/>
                  <a:pt x="52494" y="638"/>
                </a:cubicBezTo>
                <a:cubicBezTo>
                  <a:pt x="52463" y="608"/>
                  <a:pt x="52463" y="578"/>
                  <a:pt x="52494" y="578"/>
                </a:cubicBezTo>
                <a:cubicBezTo>
                  <a:pt x="52524" y="547"/>
                  <a:pt x="52494" y="517"/>
                  <a:pt x="52463" y="517"/>
                </a:cubicBezTo>
                <a:cubicBezTo>
                  <a:pt x="52403" y="517"/>
                  <a:pt x="52342" y="517"/>
                  <a:pt x="52311" y="578"/>
                </a:cubicBezTo>
                <a:cubicBezTo>
                  <a:pt x="52296" y="593"/>
                  <a:pt x="52273" y="600"/>
                  <a:pt x="52235" y="600"/>
                </a:cubicBezTo>
                <a:cubicBezTo>
                  <a:pt x="52197" y="600"/>
                  <a:pt x="52144" y="593"/>
                  <a:pt x="52068" y="578"/>
                </a:cubicBezTo>
                <a:cubicBezTo>
                  <a:pt x="51992" y="562"/>
                  <a:pt x="51939" y="555"/>
                  <a:pt x="51905" y="555"/>
                </a:cubicBezTo>
                <a:cubicBezTo>
                  <a:pt x="51871" y="555"/>
                  <a:pt x="51855" y="562"/>
                  <a:pt x="51855" y="578"/>
                </a:cubicBezTo>
                <a:cubicBezTo>
                  <a:pt x="51836" y="636"/>
                  <a:pt x="51753" y="670"/>
                  <a:pt x="51680" y="670"/>
                </a:cubicBezTo>
                <a:cubicBezTo>
                  <a:pt x="51640" y="670"/>
                  <a:pt x="51603" y="660"/>
                  <a:pt x="51582" y="638"/>
                </a:cubicBezTo>
                <a:cubicBezTo>
                  <a:pt x="51552" y="608"/>
                  <a:pt x="51582" y="547"/>
                  <a:pt x="51673" y="517"/>
                </a:cubicBezTo>
                <a:cubicBezTo>
                  <a:pt x="51795" y="486"/>
                  <a:pt x="51795" y="486"/>
                  <a:pt x="51673" y="456"/>
                </a:cubicBezTo>
                <a:cubicBezTo>
                  <a:pt x="51582" y="456"/>
                  <a:pt x="51491" y="456"/>
                  <a:pt x="51460" y="486"/>
                </a:cubicBezTo>
                <a:cubicBezTo>
                  <a:pt x="51440" y="486"/>
                  <a:pt x="51406" y="500"/>
                  <a:pt x="51368" y="500"/>
                </a:cubicBezTo>
                <a:cubicBezTo>
                  <a:pt x="51349" y="500"/>
                  <a:pt x="51329" y="496"/>
                  <a:pt x="51308" y="486"/>
                </a:cubicBezTo>
                <a:cubicBezTo>
                  <a:pt x="51291" y="477"/>
                  <a:pt x="51273" y="474"/>
                  <a:pt x="51256" y="474"/>
                </a:cubicBezTo>
                <a:cubicBezTo>
                  <a:pt x="51215" y="474"/>
                  <a:pt x="51178" y="495"/>
                  <a:pt x="51156" y="517"/>
                </a:cubicBezTo>
                <a:cubicBezTo>
                  <a:pt x="51156" y="538"/>
                  <a:pt x="51111" y="560"/>
                  <a:pt x="51052" y="560"/>
                </a:cubicBezTo>
                <a:cubicBezTo>
                  <a:pt x="51027" y="560"/>
                  <a:pt x="51001" y="556"/>
                  <a:pt x="50974" y="547"/>
                </a:cubicBezTo>
                <a:cubicBezTo>
                  <a:pt x="50913" y="547"/>
                  <a:pt x="50792" y="578"/>
                  <a:pt x="50731" y="608"/>
                </a:cubicBezTo>
                <a:cubicBezTo>
                  <a:pt x="50688" y="629"/>
                  <a:pt x="50630" y="651"/>
                  <a:pt x="50578" y="651"/>
                </a:cubicBezTo>
                <a:cubicBezTo>
                  <a:pt x="50556" y="651"/>
                  <a:pt x="50536" y="647"/>
                  <a:pt x="50518" y="638"/>
                </a:cubicBezTo>
                <a:cubicBezTo>
                  <a:pt x="50457" y="638"/>
                  <a:pt x="50336" y="669"/>
                  <a:pt x="50214" y="699"/>
                </a:cubicBezTo>
                <a:cubicBezTo>
                  <a:pt x="50123" y="760"/>
                  <a:pt x="50032" y="760"/>
                  <a:pt x="49971" y="760"/>
                </a:cubicBezTo>
                <a:cubicBezTo>
                  <a:pt x="49956" y="745"/>
                  <a:pt x="49941" y="737"/>
                  <a:pt x="49929" y="737"/>
                </a:cubicBezTo>
                <a:cubicBezTo>
                  <a:pt x="49918" y="737"/>
                  <a:pt x="49910" y="745"/>
                  <a:pt x="49910" y="760"/>
                </a:cubicBezTo>
                <a:cubicBezTo>
                  <a:pt x="49910" y="775"/>
                  <a:pt x="49895" y="783"/>
                  <a:pt x="49868" y="783"/>
                </a:cubicBezTo>
                <a:cubicBezTo>
                  <a:pt x="49842" y="783"/>
                  <a:pt x="49804" y="775"/>
                  <a:pt x="49758" y="760"/>
                </a:cubicBezTo>
                <a:cubicBezTo>
                  <a:pt x="49742" y="752"/>
                  <a:pt x="49719" y="748"/>
                  <a:pt x="49691" y="748"/>
                </a:cubicBezTo>
                <a:cubicBezTo>
                  <a:pt x="49616" y="748"/>
                  <a:pt x="49505" y="776"/>
                  <a:pt x="49393" y="821"/>
                </a:cubicBezTo>
                <a:cubicBezTo>
                  <a:pt x="49241" y="881"/>
                  <a:pt x="49089" y="912"/>
                  <a:pt x="49029" y="912"/>
                </a:cubicBezTo>
                <a:cubicBezTo>
                  <a:pt x="49011" y="903"/>
                  <a:pt x="48993" y="899"/>
                  <a:pt x="48976" y="899"/>
                </a:cubicBezTo>
                <a:cubicBezTo>
                  <a:pt x="48935" y="899"/>
                  <a:pt x="48898" y="921"/>
                  <a:pt x="48877" y="942"/>
                </a:cubicBezTo>
                <a:cubicBezTo>
                  <a:pt x="48846" y="1003"/>
                  <a:pt x="48269" y="1064"/>
                  <a:pt x="47965" y="1064"/>
                </a:cubicBezTo>
                <a:cubicBezTo>
                  <a:pt x="47904" y="1064"/>
                  <a:pt x="47813" y="1094"/>
                  <a:pt x="47782" y="1125"/>
                </a:cubicBezTo>
                <a:cubicBezTo>
                  <a:pt x="47770" y="1137"/>
                  <a:pt x="47757" y="1145"/>
                  <a:pt x="47745" y="1145"/>
                </a:cubicBezTo>
                <a:cubicBezTo>
                  <a:pt x="47727" y="1145"/>
                  <a:pt x="47709" y="1130"/>
                  <a:pt x="47691" y="1094"/>
                </a:cubicBezTo>
                <a:cubicBezTo>
                  <a:pt x="47679" y="1082"/>
                  <a:pt x="47661" y="1074"/>
                  <a:pt x="47638" y="1074"/>
                </a:cubicBezTo>
                <a:cubicBezTo>
                  <a:pt x="47605" y="1074"/>
                  <a:pt x="47562" y="1089"/>
                  <a:pt x="47509" y="1125"/>
                </a:cubicBezTo>
                <a:cubicBezTo>
                  <a:pt x="47418" y="1155"/>
                  <a:pt x="47266" y="1185"/>
                  <a:pt x="47205" y="1185"/>
                </a:cubicBezTo>
                <a:cubicBezTo>
                  <a:pt x="47114" y="1185"/>
                  <a:pt x="47023" y="1185"/>
                  <a:pt x="46992" y="1246"/>
                </a:cubicBezTo>
                <a:cubicBezTo>
                  <a:pt x="46971" y="1268"/>
                  <a:pt x="46904" y="1289"/>
                  <a:pt x="46823" y="1289"/>
                </a:cubicBezTo>
                <a:cubicBezTo>
                  <a:pt x="46790" y="1289"/>
                  <a:pt x="46754" y="1286"/>
                  <a:pt x="46719" y="1277"/>
                </a:cubicBezTo>
                <a:cubicBezTo>
                  <a:pt x="46597" y="1277"/>
                  <a:pt x="46475" y="1307"/>
                  <a:pt x="46415" y="1337"/>
                </a:cubicBezTo>
                <a:cubicBezTo>
                  <a:pt x="46361" y="1373"/>
                  <a:pt x="46308" y="1388"/>
                  <a:pt x="46248" y="1388"/>
                </a:cubicBezTo>
                <a:cubicBezTo>
                  <a:pt x="46206" y="1388"/>
                  <a:pt x="46161" y="1380"/>
                  <a:pt x="46111" y="1368"/>
                </a:cubicBezTo>
                <a:cubicBezTo>
                  <a:pt x="46060" y="1355"/>
                  <a:pt x="46020" y="1348"/>
                  <a:pt x="45987" y="1348"/>
                </a:cubicBezTo>
                <a:cubicBezTo>
                  <a:pt x="45939" y="1348"/>
                  <a:pt x="45903" y="1363"/>
                  <a:pt x="45868" y="1398"/>
                </a:cubicBezTo>
                <a:cubicBezTo>
                  <a:pt x="45845" y="1443"/>
                  <a:pt x="45790" y="1471"/>
                  <a:pt x="45715" y="1471"/>
                </a:cubicBezTo>
                <a:cubicBezTo>
                  <a:pt x="45687" y="1471"/>
                  <a:pt x="45657" y="1467"/>
                  <a:pt x="45624" y="1459"/>
                </a:cubicBezTo>
                <a:cubicBezTo>
                  <a:pt x="45503" y="1459"/>
                  <a:pt x="45351" y="1459"/>
                  <a:pt x="45290" y="1489"/>
                </a:cubicBezTo>
                <a:cubicBezTo>
                  <a:pt x="45247" y="1511"/>
                  <a:pt x="45189" y="1532"/>
                  <a:pt x="45148" y="1532"/>
                </a:cubicBezTo>
                <a:cubicBezTo>
                  <a:pt x="45131" y="1532"/>
                  <a:pt x="45117" y="1529"/>
                  <a:pt x="45108" y="1520"/>
                </a:cubicBezTo>
                <a:cubicBezTo>
                  <a:pt x="45077" y="1505"/>
                  <a:pt x="45054" y="1497"/>
                  <a:pt x="45035" y="1497"/>
                </a:cubicBezTo>
                <a:cubicBezTo>
                  <a:pt x="45016" y="1497"/>
                  <a:pt x="45001" y="1505"/>
                  <a:pt x="44986" y="1520"/>
                </a:cubicBezTo>
                <a:cubicBezTo>
                  <a:pt x="44956" y="1550"/>
                  <a:pt x="44864" y="1550"/>
                  <a:pt x="44773" y="1550"/>
                </a:cubicBezTo>
                <a:cubicBezTo>
                  <a:pt x="44757" y="1542"/>
                  <a:pt x="44741" y="1538"/>
                  <a:pt x="44725" y="1538"/>
                </a:cubicBezTo>
                <a:cubicBezTo>
                  <a:pt x="44682" y="1538"/>
                  <a:pt x="44644" y="1566"/>
                  <a:pt x="44621" y="1611"/>
                </a:cubicBezTo>
                <a:cubicBezTo>
                  <a:pt x="44621" y="1641"/>
                  <a:pt x="44500" y="1733"/>
                  <a:pt x="44378" y="1793"/>
                </a:cubicBezTo>
                <a:cubicBezTo>
                  <a:pt x="44241" y="1852"/>
                  <a:pt x="44116" y="1886"/>
                  <a:pt x="43979" y="1886"/>
                </a:cubicBezTo>
                <a:cubicBezTo>
                  <a:pt x="43904" y="1886"/>
                  <a:pt x="43826" y="1876"/>
                  <a:pt x="43740" y="1854"/>
                </a:cubicBezTo>
                <a:cubicBezTo>
                  <a:pt x="43679" y="1854"/>
                  <a:pt x="43557" y="1885"/>
                  <a:pt x="43466" y="1915"/>
                </a:cubicBezTo>
                <a:cubicBezTo>
                  <a:pt x="43375" y="1976"/>
                  <a:pt x="43253" y="2006"/>
                  <a:pt x="43193" y="2006"/>
                </a:cubicBezTo>
                <a:cubicBezTo>
                  <a:pt x="43132" y="2006"/>
                  <a:pt x="43010" y="2037"/>
                  <a:pt x="42919" y="2097"/>
                </a:cubicBezTo>
                <a:cubicBezTo>
                  <a:pt x="42828" y="2128"/>
                  <a:pt x="42676" y="2158"/>
                  <a:pt x="42554" y="2158"/>
                </a:cubicBezTo>
                <a:cubicBezTo>
                  <a:pt x="42129" y="2158"/>
                  <a:pt x="41795" y="2188"/>
                  <a:pt x="41764" y="2249"/>
                </a:cubicBezTo>
                <a:cubicBezTo>
                  <a:pt x="41743" y="2271"/>
                  <a:pt x="41691" y="2292"/>
                  <a:pt x="41630" y="2292"/>
                </a:cubicBezTo>
                <a:cubicBezTo>
                  <a:pt x="41605" y="2292"/>
                  <a:pt x="41578" y="2289"/>
                  <a:pt x="41551" y="2280"/>
                </a:cubicBezTo>
                <a:cubicBezTo>
                  <a:pt x="41460" y="2280"/>
                  <a:pt x="41339" y="2280"/>
                  <a:pt x="41278" y="2310"/>
                </a:cubicBezTo>
                <a:cubicBezTo>
                  <a:pt x="41115" y="2392"/>
                  <a:pt x="40734" y="2497"/>
                  <a:pt x="40568" y="2497"/>
                </a:cubicBezTo>
                <a:cubicBezTo>
                  <a:pt x="40548" y="2497"/>
                  <a:pt x="40531" y="2496"/>
                  <a:pt x="40518" y="2492"/>
                </a:cubicBezTo>
                <a:cubicBezTo>
                  <a:pt x="40457" y="2492"/>
                  <a:pt x="40396" y="2492"/>
                  <a:pt x="40366" y="2523"/>
                </a:cubicBezTo>
                <a:cubicBezTo>
                  <a:pt x="40366" y="2584"/>
                  <a:pt x="40001" y="2736"/>
                  <a:pt x="39880" y="2736"/>
                </a:cubicBezTo>
                <a:lnTo>
                  <a:pt x="39667" y="2736"/>
                </a:lnTo>
                <a:cubicBezTo>
                  <a:pt x="39647" y="2746"/>
                  <a:pt x="39623" y="2749"/>
                  <a:pt x="39599" y="2749"/>
                </a:cubicBezTo>
                <a:cubicBezTo>
                  <a:pt x="39552" y="2749"/>
                  <a:pt x="39505" y="2736"/>
                  <a:pt x="39484" y="2736"/>
                </a:cubicBezTo>
                <a:cubicBezTo>
                  <a:pt x="39472" y="2723"/>
                  <a:pt x="39454" y="2716"/>
                  <a:pt x="39431" y="2716"/>
                </a:cubicBezTo>
                <a:cubicBezTo>
                  <a:pt x="39398" y="2716"/>
                  <a:pt x="39355" y="2730"/>
                  <a:pt x="39302" y="2766"/>
                </a:cubicBezTo>
                <a:cubicBezTo>
                  <a:pt x="39241" y="2796"/>
                  <a:pt x="39120" y="2796"/>
                  <a:pt x="39089" y="2796"/>
                </a:cubicBezTo>
                <a:cubicBezTo>
                  <a:pt x="38877" y="2796"/>
                  <a:pt x="38573" y="2857"/>
                  <a:pt x="38542" y="2918"/>
                </a:cubicBezTo>
                <a:cubicBezTo>
                  <a:pt x="38542" y="2918"/>
                  <a:pt x="38451" y="2948"/>
                  <a:pt x="38329" y="2948"/>
                </a:cubicBezTo>
                <a:cubicBezTo>
                  <a:pt x="38177" y="2948"/>
                  <a:pt x="38086" y="2979"/>
                  <a:pt x="38086" y="3040"/>
                </a:cubicBezTo>
                <a:cubicBezTo>
                  <a:pt x="38086" y="3061"/>
                  <a:pt x="38071" y="3083"/>
                  <a:pt x="38062" y="3083"/>
                </a:cubicBezTo>
                <a:cubicBezTo>
                  <a:pt x="38058" y="3083"/>
                  <a:pt x="38056" y="3079"/>
                  <a:pt x="38056" y="3070"/>
                </a:cubicBezTo>
                <a:cubicBezTo>
                  <a:pt x="38035" y="3038"/>
                  <a:pt x="37973" y="3025"/>
                  <a:pt x="37897" y="3025"/>
                </a:cubicBezTo>
                <a:cubicBezTo>
                  <a:pt x="37756" y="3025"/>
                  <a:pt x="37568" y="3071"/>
                  <a:pt x="37509" y="3131"/>
                </a:cubicBezTo>
                <a:cubicBezTo>
                  <a:pt x="37478" y="3192"/>
                  <a:pt x="37418" y="3192"/>
                  <a:pt x="37387" y="3192"/>
                </a:cubicBezTo>
                <a:cubicBezTo>
                  <a:pt x="37365" y="3186"/>
                  <a:pt x="37334" y="3183"/>
                  <a:pt x="37299" y="3183"/>
                </a:cubicBezTo>
                <a:cubicBezTo>
                  <a:pt x="37143" y="3183"/>
                  <a:pt x="36895" y="3233"/>
                  <a:pt x="36870" y="3283"/>
                </a:cubicBezTo>
                <a:cubicBezTo>
                  <a:pt x="36870" y="3283"/>
                  <a:pt x="36718" y="3313"/>
                  <a:pt x="36536" y="3313"/>
                </a:cubicBezTo>
                <a:cubicBezTo>
                  <a:pt x="36495" y="3305"/>
                  <a:pt x="36446" y="3301"/>
                  <a:pt x="36392" y="3301"/>
                </a:cubicBezTo>
                <a:cubicBezTo>
                  <a:pt x="36246" y="3301"/>
                  <a:pt x="36070" y="3329"/>
                  <a:pt x="35959" y="3374"/>
                </a:cubicBezTo>
                <a:cubicBezTo>
                  <a:pt x="35776" y="3404"/>
                  <a:pt x="35624" y="3435"/>
                  <a:pt x="35563" y="3435"/>
                </a:cubicBezTo>
                <a:cubicBezTo>
                  <a:pt x="35503" y="3435"/>
                  <a:pt x="35442" y="3435"/>
                  <a:pt x="35442" y="3465"/>
                </a:cubicBezTo>
                <a:cubicBezTo>
                  <a:pt x="35442" y="3496"/>
                  <a:pt x="35351" y="3526"/>
                  <a:pt x="35229" y="3526"/>
                </a:cubicBezTo>
                <a:cubicBezTo>
                  <a:pt x="35138" y="3526"/>
                  <a:pt x="34925" y="3587"/>
                  <a:pt x="34773" y="3647"/>
                </a:cubicBezTo>
                <a:cubicBezTo>
                  <a:pt x="34621" y="3708"/>
                  <a:pt x="34408" y="3769"/>
                  <a:pt x="34317" y="3769"/>
                </a:cubicBezTo>
                <a:cubicBezTo>
                  <a:pt x="34293" y="3761"/>
                  <a:pt x="34266" y="3757"/>
                  <a:pt x="34240" y="3757"/>
                </a:cubicBezTo>
                <a:cubicBezTo>
                  <a:pt x="34167" y="3757"/>
                  <a:pt x="34096" y="3785"/>
                  <a:pt x="34074" y="3830"/>
                </a:cubicBezTo>
                <a:cubicBezTo>
                  <a:pt x="34013" y="3860"/>
                  <a:pt x="33922" y="3891"/>
                  <a:pt x="33861" y="3891"/>
                </a:cubicBezTo>
                <a:cubicBezTo>
                  <a:pt x="33740" y="3891"/>
                  <a:pt x="33101" y="4043"/>
                  <a:pt x="33071" y="4103"/>
                </a:cubicBezTo>
                <a:cubicBezTo>
                  <a:pt x="33071" y="4103"/>
                  <a:pt x="33041" y="4103"/>
                  <a:pt x="32980" y="4073"/>
                </a:cubicBezTo>
                <a:lnTo>
                  <a:pt x="32767" y="4073"/>
                </a:lnTo>
                <a:cubicBezTo>
                  <a:pt x="32706" y="4103"/>
                  <a:pt x="32585" y="4134"/>
                  <a:pt x="32493" y="4134"/>
                </a:cubicBezTo>
                <a:cubicBezTo>
                  <a:pt x="32402" y="4134"/>
                  <a:pt x="32220" y="4164"/>
                  <a:pt x="32068" y="4195"/>
                </a:cubicBezTo>
                <a:cubicBezTo>
                  <a:pt x="31961" y="4210"/>
                  <a:pt x="31886" y="4217"/>
                  <a:pt x="31829" y="4217"/>
                </a:cubicBezTo>
                <a:cubicBezTo>
                  <a:pt x="31772" y="4217"/>
                  <a:pt x="31734" y="4210"/>
                  <a:pt x="31703" y="4195"/>
                </a:cubicBezTo>
                <a:cubicBezTo>
                  <a:pt x="31680" y="4171"/>
                  <a:pt x="31657" y="4161"/>
                  <a:pt x="31633" y="4161"/>
                </a:cubicBezTo>
                <a:cubicBezTo>
                  <a:pt x="31596" y="4161"/>
                  <a:pt x="31558" y="4187"/>
                  <a:pt x="31521" y="4225"/>
                </a:cubicBezTo>
                <a:cubicBezTo>
                  <a:pt x="31430" y="4255"/>
                  <a:pt x="31308" y="4286"/>
                  <a:pt x="31095" y="4286"/>
                </a:cubicBezTo>
                <a:cubicBezTo>
                  <a:pt x="31019" y="4271"/>
                  <a:pt x="30943" y="4263"/>
                  <a:pt x="30879" y="4263"/>
                </a:cubicBezTo>
                <a:cubicBezTo>
                  <a:pt x="30814" y="4263"/>
                  <a:pt x="30761" y="4271"/>
                  <a:pt x="30730" y="4286"/>
                </a:cubicBezTo>
                <a:cubicBezTo>
                  <a:pt x="30670" y="4316"/>
                  <a:pt x="30578" y="4347"/>
                  <a:pt x="30518" y="4377"/>
                </a:cubicBezTo>
                <a:cubicBezTo>
                  <a:pt x="30477" y="4377"/>
                  <a:pt x="30410" y="4390"/>
                  <a:pt x="30342" y="4390"/>
                </a:cubicBezTo>
                <a:cubicBezTo>
                  <a:pt x="30308" y="4390"/>
                  <a:pt x="30275" y="4387"/>
                  <a:pt x="30244" y="4377"/>
                </a:cubicBezTo>
                <a:cubicBezTo>
                  <a:pt x="30183" y="4377"/>
                  <a:pt x="29971" y="4407"/>
                  <a:pt x="29788" y="4438"/>
                </a:cubicBezTo>
                <a:cubicBezTo>
                  <a:pt x="29606" y="4499"/>
                  <a:pt x="29302" y="4559"/>
                  <a:pt x="29119" y="4590"/>
                </a:cubicBezTo>
                <a:cubicBezTo>
                  <a:pt x="28937" y="4620"/>
                  <a:pt x="28755" y="4681"/>
                  <a:pt x="28724" y="4681"/>
                </a:cubicBezTo>
                <a:cubicBezTo>
                  <a:pt x="28724" y="4696"/>
                  <a:pt x="28717" y="4704"/>
                  <a:pt x="28702" y="4704"/>
                </a:cubicBezTo>
                <a:cubicBezTo>
                  <a:pt x="28686" y="4704"/>
                  <a:pt x="28664" y="4696"/>
                  <a:pt x="28633" y="4681"/>
                </a:cubicBezTo>
                <a:cubicBezTo>
                  <a:pt x="28603" y="4681"/>
                  <a:pt x="28481" y="4681"/>
                  <a:pt x="28329" y="4742"/>
                </a:cubicBezTo>
                <a:cubicBezTo>
                  <a:pt x="28218" y="4786"/>
                  <a:pt x="28107" y="4814"/>
                  <a:pt x="28031" y="4814"/>
                </a:cubicBezTo>
                <a:cubicBezTo>
                  <a:pt x="28004" y="4814"/>
                  <a:pt x="27981" y="4811"/>
                  <a:pt x="27964" y="4803"/>
                </a:cubicBezTo>
                <a:cubicBezTo>
                  <a:pt x="27904" y="4803"/>
                  <a:pt x="27752" y="4803"/>
                  <a:pt x="27600" y="4863"/>
                </a:cubicBezTo>
                <a:cubicBezTo>
                  <a:pt x="27444" y="4908"/>
                  <a:pt x="27337" y="4936"/>
                  <a:pt x="27207" y="4936"/>
                </a:cubicBezTo>
                <a:cubicBezTo>
                  <a:pt x="27160" y="4936"/>
                  <a:pt x="27110" y="4932"/>
                  <a:pt x="27053" y="4924"/>
                </a:cubicBezTo>
                <a:cubicBezTo>
                  <a:pt x="27022" y="4924"/>
                  <a:pt x="26992" y="4954"/>
                  <a:pt x="26992" y="4985"/>
                </a:cubicBezTo>
                <a:cubicBezTo>
                  <a:pt x="26992" y="5015"/>
                  <a:pt x="26901" y="5046"/>
                  <a:pt x="26809" y="5046"/>
                </a:cubicBezTo>
                <a:cubicBezTo>
                  <a:pt x="26749" y="5046"/>
                  <a:pt x="26566" y="5046"/>
                  <a:pt x="26414" y="5076"/>
                </a:cubicBezTo>
                <a:cubicBezTo>
                  <a:pt x="26338" y="5091"/>
                  <a:pt x="26262" y="5099"/>
                  <a:pt x="26198" y="5099"/>
                </a:cubicBezTo>
                <a:cubicBezTo>
                  <a:pt x="26133" y="5099"/>
                  <a:pt x="26080" y="5091"/>
                  <a:pt x="26050" y="5076"/>
                </a:cubicBezTo>
                <a:cubicBezTo>
                  <a:pt x="25989" y="5076"/>
                  <a:pt x="25928" y="5076"/>
                  <a:pt x="25898" y="5106"/>
                </a:cubicBezTo>
                <a:cubicBezTo>
                  <a:pt x="25898" y="5128"/>
                  <a:pt x="25852" y="5149"/>
                  <a:pt x="25793" y="5149"/>
                </a:cubicBezTo>
                <a:cubicBezTo>
                  <a:pt x="25769" y="5149"/>
                  <a:pt x="25742" y="5146"/>
                  <a:pt x="25715" y="5137"/>
                </a:cubicBezTo>
                <a:cubicBezTo>
                  <a:pt x="25624" y="5137"/>
                  <a:pt x="25533" y="5167"/>
                  <a:pt x="25472" y="5228"/>
                </a:cubicBezTo>
                <a:cubicBezTo>
                  <a:pt x="25429" y="5250"/>
                  <a:pt x="25356" y="5271"/>
                  <a:pt x="25273" y="5271"/>
                </a:cubicBezTo>
                <a:cubicBezTo>
                  <a:pt x="25239" y="5271"/>
                  <a:pt x="25204" y="5267"/>
                  <a:pt x="25168" y="5258"/>
                </a:cubicBezTo>
                <a:cubicBezTo>
                  <a:pt x="25046" y="5258"/>
                  <a:pt x="24894" y="5258"/>
                  <a:pt x="24834" y="5289"/>
                </a:cubicBezTo>
                <a:cubicBezTo>
                  <a:pt x="24740" y="5336"/>
                  <a:pt x="24110" y="5400"/>
                  <a:pt x="23808" y="5400"/>
                </a:cubicBezTo>
                <a:cubicBezTo>
                  <a:pt x="23717" y="5400"/>
                  <a:pt x="23655" y="5394"/>
                  <a:pt x="23648" y="5380"/>
                </a:cubicBezTo>
                <a:cubicBezTo>
                  <a:pt x="23618" y="5380"/>
                  <a:pt x="23557" y="5380"/>
                  <a:pt x="23496" y="5441"/>
                </a:cubicBezTo>
                <a:cubicBezTo>
                  <a:pt x="23405" y="5471"/>
                  <a:pt x="23162" y="5532"/>
                  <a:pt x="22828" y="5532"/>
                </a:cubicBezTo>
                <a:cubicBezTo>
                  <a:pt x="22554" y="5532"/>
                  <a:pt x="22250" y="5562"/>
                  <a:pt x="22220" y="5593"/>
                </a:cubicBezTo>
                <a:cubicBezTo>
                  <a:pt x="22159" y="5623"/>
                  <a:pt x="22037" y="5654"/>
                  <a:pt x="21916" y="5654"/>
                </a:cubicBezTo>
                <a:cubicBezTo>
                  <a:pt x="21794" y="5654"/>
                  <a:pt x="21673" y="5654"/>
                  <a:pt x="21642" y="5684"/>
                </a:cubicBezTo>
                <a:cubicBezTo>
                  <a:pt x="21614" y="5712"/>
                  <a:pt x="20938" y="5870"/>
                  <a:pt x="20763" y="5870"/>
                </a:cubicBezTo>
                <a:cubicBezTo>
                  <a:pt x="20748" y="5870"/>
                  <a:pt x="20737" y="5869"/>
                  <a:pt x="20730" y="5866"/>
                </a:cubicBezTo>
                <a:cubicBezTo>
                  <a:pt x="20700" y="5866"/>
                  <a:pt x="20609" y="5897"/>
                  <a:pt x="20548" y="5927"/>
                </a:cubicBezTo>
                <a:cubicBezTo>
                  <a:pt x="20503" y="5972"/>
                  <a:pt x="20459" y="6000"/>
                  <a:pt x="20414" y="6000"/>
                </a:cubicBezTo>
                <a:cubicBezTo>
                  <a:pt x="20398" y="6000"/>
                  <a:pt x="20382" y="5996"/>
                  <a:pt x="20366" y="5988"/>
                </a:cubicBezTo>
                <a:cubicBezTo>
                  <a:pt x="20335" y="5988"/>
                  <a:pt x="20244" y="6018"/>
                  <a:pt x="20153" y="6079"/>
                </a:cubicBezTo>
                <a:cubicBezTo>
                  <a:pt x="20067" y="6101"/>
                  <a:pt x="19996" y="6122"/>
                  <a:pt x="19951" y="6122"/>
                </a:cubicBezTo>
                <a:cubicBezTo>
                  <a:pt x="19933" y="6122"/>
                  <a:pt x="19918" y="6118"/>
                  <a:pt x="19910" y="6110"/>
                </a:cubicBezTo>
                <a:cubicBezTo>
                  <a:pt x="19894" y="6094"/>
                  <a:pt x="19872" y="6087"/>
                  <a:pt x="19849" y="6087"/>
                </a:cubicBezTo>
                <a:cubicBezTo>
                  <a:pt x="19826" y="6087"/>
                  <a:pt x="19803" y="6094"/>
                  <a:pt x="19788" y="6110"/>
                </a:cubicBezTo>
                <a:cubicBezTo>
                  <a:pt x="19758" y="6140"/>
                  <a:pt x="19636" y="6140"/>
                  <a:pt x="19545" y="6140"/>
                </a:cubicBezTo>
                <a:cubicBezTo>
                  <a:pt x="19512" y="6132"/>
                  <a:pt x="19478" y="6128"/>
                  <a:pt x="19442" y="6128"/>
                </a:cubicBezTo>
                <a:cubicBezTo>
                  <a:pt x="19344" y="6128"/>
                  <a:pt x="19239" y="6156"/>
                  <a:pt x="19150" y="6201"/>
                </a:cubicBezTo>
                <a:cubicBezTo>
                  <a:pt x="19061" y="6245"/>
                  <a:pt x="18972" y="6273"/>
                  <a:pt x="18895" y="6273"/>
                </a:cubicBezTo>
                <a:cubicBezTo>
                  <a:pt x="18866" y="6273"/>
                  <a:pt x="18840" y="6270"/>
                  <a:pt x="18815" y="6262"/>
                </a:cubicBezTo>
                <a:cubicBezTo>
                  <a:pt x="18734" y="6238"/>
                  <a:pt x="18617" y="6228"/>
                  <a:pt x="18506" y="6228"/>
                </a:cubicBezTo>
                <a:cubicBezTo>
                  <a:pt x="18325" y="6228"/>
                  <a:pt x="18158" y="6254"/>
                  <a:pt x="18177" y="6292"/>
                </a:cubicBezTo>
                <a:cubicBezTo>
                  <a:pt x="18177" y="6309"/>
                  <a:pt x="18126" y="6327"/>
                  <a:pt x="18048" y="6327"/>
                </a:cubicBezTo>
                <a:cubicBezTo>
                  <a:pt x="17991" y="6327"/>
                  <a:pt x="17920" y="6318"/>
                  <a:pt x="17843" y="6292"/>
                </a:cubicBezTo>
                <a:cubicBezTo>
                  <a:pt x="17820" y="6286"/>
                  <a:pt x="17795" y="6284"/>
                  <a:pt x="17768" y="6284"/>
                </a:cubicBezTo>
                <a:cubicBezTo>
                  <a:pt x="17650" y="6284"/>
                  <a:pt x="17508" y="6333"/>
                  <a:pt x="17508" y="6383"/>
                </a:cubicBezTo>
                <a:cubicBezTo>
                  <a:pt x="17490" y="6421"/>
                  <a:pt x="17424" y="6447"/>
                  <a:pt x="17334" y="6447"/>
                </a:cubicBezTo>
                <a:cubicBezTo>
                  <a:pt x="17278" y="6447"/>
                  <a:pt x="17213" y="6437"/>
                  <a:pt x="17144" y="6413"/>
                </a:cubicBezTo>
                <a:cubicBezTo>
                  <a:pt x="17106" y="6401"/>
                  <a:pt x="17063" y="6394"/>
                  <a:pt x="17019" y="6394"/>
                </a:cubicBezTo>
                <a:cubicBezTo>
                  <a:pt x="16957" y="6394"/>
                  <a:pt x="16893" y="6408"/>
                  <a:pt x="16840" y="6444"/>
                </a:cubicBezTo>
                <a:cubicBezTo>
                  <a:pt x="16794" y="6459"/>
                  <a:pt x="16756" y="6467"/>
                  <a:pt x="16729" y="6467"/>
                </a:cubicBezTo>
                <a:cubicBezTo>
                  <a:pt x="16703" y="6467"/>
                  <a:pt x="16688" y="6459"/>
                  <a:pt x="16688" y="6444"/>
                </a:cubicBezTo>
                <a:lnTo>
                  <a:pt x="16627" y="6444"/>
                </a:lnTo>
                <a:cubicBezTo>
                  <a:pt x="16596" y="6474"/>
                  <a:pt x="16414" y="6505"/>
                  <a:pt x="16262" y="6505"/>
                </a:cubicBezTo>
                <a:cubicBezTo>
                  <a:pt x="16080" y="6535"/>
                  <a:pt x="15928" y="6565"/>
                  <a:pt x="15928" y="6565"/>
                </a:cubicBezTo>
                <a:cubicBezTo>
                  <a:pt x="15928" y="6596"/>
                  <a:pt x="15867" y="6596"/>
                  <a:pt x="15837" y="6596"/>
                </a:cubicBezTo>
                <a:cubicBezTo>
                  <a:pt x="15819" y="6587"/>
                  <a:pt x="15801" y="6583"/>
                  <a:pt x="15784" y="6583"/>
                </a:cubicBezTo>
                <a:cubicBezTo>
                  <a:pt x="15743" y="6583"/>
                  <a:pt x="15706" y="6605"/>
                  <a:pt x="15685" y="6626"/>
                </a:cubicBezTo>
                <a:cubicBezTo>
                  <a:pt x="15654" y="6687"/>
                  <a:pt x="15654" y="6748"/>
                  <a:pt x="15715" y="6748"/>
                </a:cubicBezTo>
                <a:cubicBezTo>
                  <a:pt x="15745" y="6748"/>
                  <a:pt x="15624" y="6778"/>
                  <a:pt x="15441" y="6809"/>
                </a:cubicBezTo>
                <a:cubicBezTo>
                  <a:pt x="15335" y="6844"/>
                  <a:pt x="15238" y="6859"/>
                  <a:pt x="15171" y="6859"/>
                </a:cubicBezTo>
                <a:cubicBezTo>
                  <a:pt x="15123" y="6859"/>
                  <a:pt x="15089" y="6852"/>
                  <a:pt x="15077" y="6839"/>
                </a:cubicBezTo>
                <a:cubicBezTo>
                  <a:pt x="15061" y="6809"/>
                  <a:pt x="14932" y="6793"/>
                  <a:pt x="14796" y="6793"/>
                </a:cubicBezTo>
                <a:cubicBezTo>
                  <a:pt x="14659" y="6793"/>
                  <a:pt x="14514" y="6809"/>
                  <a:pt x="14469" y="6839"/>
                </a:cubicBezTo>
                <a:cubicBezTo>
                  <a:pt x="14454" y="6854"/>
                  <a:pt x="14431" y="6862"/>
                  <a:pt x="14404" y="6862"/>
                </a:cubicBezTo>
                <a:cubicBezTo>
                  <a:pt x="14378" y="6862"/>
                  <a:pt x="14347" y="6854"/>
                  <a:pt x="14317" y="6839"/>
                </a:cubicBezTo>
                <a:cubicBezTo>
                  <a:pt x="14286" y="6824"/>
                  <a:pt x="14248" y="6816"/>
                  <a:pt x="14218" y="6816"/>
                </a:cubicBezTo>
                <a:cubicBezTo>
                  <a:pt x="14188" y="6816"/>
                  <a:pt x="14165" y="6824"/>
                  <a:pt x="14165" y="6839"/>
                </a:cubicBezTo>
                <a:cubicBezTo>
                  <a:pt x="14143" y="6861"/>
                  <a:pt x="14076" y="6882"/>
                  <a:pt x="13996" y="6882"/>
                </a:cubicBezTo>
                <a:cubicBezTo>
                  <a:pt x="13962" y="6882"/>
                  <a:pt x="13927" y="6878"/>
                  <a:pt x="13891" y="6869"/>
                </a:cubicBezTo>
                <a:cubicBezTo>
                  <a:pt x="13856" y="6861"/>
                  <a:pt x="13820" y="6857"/>
                  <a:pt x="13786" y="6857"/>
                </a:cubicBezTo>
                <a:cubicBezTo>
                  <a:pt x="13704" y="6857"/>
                  <a:pt x="13630" y="6878"/>
                  <a:pt x="13587" y="6900"/>
                </a:cubicBezTo>
                <a:cubicBezTo>
                  <a:pt x="13560" y="6927"/>
                  <a:pt x="13539" y="6942"/>
                  <a:pt x="13521" y="6942"/>
                </a:cubicBezTo>
                <a:cubicBezTo>
                  <a:pt x="13499" y="6942"/>
                  <a:pt x="13482" y="6920"/>
                  <a:pt x="13466" y="6869"/>
                </a:cubicBezTo>
                <a:cubicBezTo>
                  <a:pt x="13444" y="6848"/>
                  <a:pt x="13426" y="6838"/>
                  <a:pt x="13413" y="6838"/>
                </a:cubicBezTo>
                <a:cubicBezTo>
                  <a:pt x="13387" y="6838"/>
                  <a:pt x="13375" y="6871"/>
                  <a:pt x="13375" y="6930"/>
                </a:cubicBezTo>
                <a:cubicBezTo>
                  <a:pt x="13375" y="6968"/>
                  <a:pt x="13363" y="6994"/>
                  <a:pt x="13347" y="6994"/>
                </a:cubicBezTo>
                <a:cubicBezTo>
                  <a:pt x="13337" y="6994"/>
                  <a:pt x="13325" y="6984"/>
                  <a:pt x="13314" y="6961"/>
                </a:cubicBezTo>
                <a:cubicBezTo>
                  <a:pt x="13283" y="6930"/>
                  <a:pt x="13223" y="6930"/>
                  <a:pt x="13162" y="6930"/>
                </a:cubicBezTo>
                <a:cubicBezTo>
                  <a:pt x="13101" y="6961"/>
                  <a:pt x="12949" y="6961"/>
                  <a:pt x="12858" y="6961"/>
                </a:cubicBezTo>
                <a:cubicBezTo>
                  <a:pt x="12812" y="6945"/>
                  <a:pt x="12774" y="6938"/>
                  <a:pt x="12748" y="6938"/>
                </a:cubicBezTo>
                <a:cubicBezTo>
                  <a:pt x="12721" y="6938"/>
                  <a:pt x="12706" y="6945"/>
                  <a:pt x="12706" y="6961"/>
                </a:cubicBezTo>
                <a:cubicBezTo>
                  <a:pt x="12706" y="6991"/>
                  <a:pt x="12615" y="7021"/>
                  <a:pt x="12523" y="7021"/>
                </a:cubicBezTo>
                <a:cubicBezTo>
                  <a:pt x="12402" y="7021"/>
                  <a:pt x="12311" y="7052"/>
                  <a:pt x="12311" y="7082"/>
                </a:cubicBezTo>
                <a:cubicBezTo>
                  <a:pt x="12311" y="7113"/>
                  <a:pt x="12280" y="7113"/>
                  <a:pt x="12189" y="7113"/>
                </a:cubicBezTo>
                <a:cubicBezTo>
                  <a:pt x="12178" y="7107"/>
                  <a:pt x="12168" y="7105"/>
                  <a:pt x="12159" y="7105"/>
                </a:cubicBezTo>
                <a:cubicBezTo>
                  <a:pt x="12117" y="7105"/>
                  <a:pt x="12092" y="7154"/>
                  <a:pt x="12068" y="7204"/>
                </a:cubicBezTo>
                <a:lnTo>
                  <a:pt x="12068" y="7295"/>
                </a:lnTo>
                <a:lnTo>
                  <a:pt x="12007" y="7173"/>
                </a:lnTo>
                <a:cubicBezTo>
                  <a:pt x="11968" y="7116"/>
                  <a:pt x="11954" y="7094"/>
                  <a:pt x="11918" y="7094"/>
                </a:cubicBezTo>
                <a:cubicBezTo>
                  <a:pt x="11897" y="7094"/>
                  <a:pt x="11869" y="7101"/>
                  <a:pt x="11824" y="7113"/>
                </a:cubicBezTo>
                <a:cubicBezTo>
                  <a:pt x="11733" y="7143"/>
                  <a:pt x="11642" y="7173"/>
                  <a:pt x="11612" y="7204"/>
                </a:cubicBezTo>
                <a:cubicBezTo>
                  <a:pt x="11581" y="7219"/>
                  <a:pt x="11520" y="7227"/>
                  <a:pt x="11429" y="7227"/>
                </a:cubicBezTo>
                <a:cubicBezTo>
                  <a:pt x="11338" y="7227"/>
                  <a:pt x="11216" y="7219"/>
                  <a:pt x="11064" y="7204"/>
                </a:cubicBezTo>
                <a:cubicBezTo>
                  <a:pt x="10912" y="7204"/>
                  <a:pt x="10821" y="7204"/>
                  <a:pt x="10821" y="7265"/>
                </a:cubicBezTo>
                <a:cubicBezTo>
                  <a:pt x="10821" y="7295"/>
                  <a:pt x="10760" y="7295"/>
                  <a:pt x="10730" y="7295"/>
                </a:cubicBezTo>
                <a:cubicBezTo>
                  <a:pt x="10717" y="7292"/>
                  <a:pt x="10702" y="7290"/>
                  <a:pt x="10687" y="7290"/>
                </a:cubicBezTo>
                <a:cubicBezTo>
                  <a:pt x="10561" y="7290"/>
                  <a:pt x="10376" y="7391"/>
                  <a:pt x="10425" y="7445"/>
                </a:cubicBezTo>
                <a:lnTo>
                  <a:pt x="10425" y="7445"/>
                </a:lnTo>
                <a:cubicBezTo>
                  <a:pt x="10406" y="7443"/>
                  <a:pt x="10361" y="7435"/>
                  <a:pt x="10305" y="7417"/>
                </a:cubicBezTo>
                <a:cubicBezTo>
                  <a:pt x="10244" y="7401"/>
                  <a:pt x="10191" y="7394"/>
                  <a:pt x="10137" y="7394"/>
                </a:cubicBezTo>
                <a:cubicBezTo>
                  <a:pt x="10084" y="7394"/>
                  <a:pt x="10031" y="7401"/>
                  <a:pt x="9970" y="7417"/>
                </a:cubicBezTo>
                <a:cubicBezTo>
                  <a:pt x="9917" y="7452"/>
                  <a:pt x="9884" y="7467"/>
                  <a:pt x="9866" y="7467"/>
                </a:cubicBezTo>
                <a:cubicBezTo>
                  <a:pt x="9854" y="7467"/>
                  <a:pt x="9849" y="7460"/>
                  <a:pt x="9849" y="7447"/>
                </a:cubicBezTo>
                <a:cubicBezTo>
                  <a:pt x="9849" y="7388"/>
                  <a:pt x="9709" y="7355"/>
                  <a:pt x="9594" y="7355"/>
                </a:cubicBezTo>
                <a:cubicBezTo>
                  <a:pt x="9531" y="7355"/>
                  <a:pt x="9475" y="7365"/>
                  <a:pt x="9453" y="7386"/>
                </a:cubicBezTo>
                <a:cubicBezTo>
                  <a:pt x="9453" y="7417"/>
                  <a:pt x="9301" y="7417"/>
                  <a:pt x="9150" y="7417"/>
                </a:cubicBezTo>
                <a:cubicBezTo>
                  <a:pt x="9052" y="7408"/>
                  <a:pt x="8946" y="7404"/>
                  <a:pt x="8851" y="7404"/>
                </a:cubicBezTo>
                <a:cubicBezTo>
                  <a:pt x="8621" y="7404"/>
                  <a:pt x="8452" y="7425"/>
                  <a:pt x="8602" y="7447"/>
                </a:cubicBezTo>
                <a:cubicBezTo>
                  <a:pt x="8694" y="7477"/>
                  <a:pt x="8724" y="7508"/>
                  <a:pt x="8724" y="7569"/>
                </a:cubicBezTo>
                <a:cubicBezTo>
                  <a:pt x="8724" y="7629"/>
                  <a:pt x="8754" y="7690"/>
                  <a:pt x="8785" y="7690"/>
                </a:cubicBezTo>
                <a:cubicBezTo>
                  <a:pt x="8815" y="7705"/>
                  <a:pt x="8815" y="7713"/>
                  <a:pt x="8789" y="7713"/>
                </a:cubicBezTo>
                <a:cubicBezTo>
                  <a:pt x="8762" y="7713"/>
                  <a:pt x="8709" y="7705"/>
                  <a:pt x="8633" y="7690"/>
                </a:cubicBezTo>
                <a:cubicBezTo>
                  <a:pt x="8481" y="7660"/>
                  <a:pt x="8420" y="7629"/>
                  <a:pt x="8420" y="7569"/>
                </a:cubicBezTo>
                <a:cubicBezTo>
                  <a:pt x="8420" y="7508"/>
                  <a:pt x="8359" y="7477"/>
                  <a:pt x="8207" y="7477"/>
                </a:cubicBezTo>
                <a:cubicBezTo>
                  <a:pt x="8158" y="7469"/>
                  <a:pt x="8120" y="7465"/>
                  <a:pt x="8092" y="7465"/>
                </a:cubicBezTo>
                <a:cubicBezTo>
                  <a:pt x="8013" y="7465"/>
                  <a:pt x="8003" y="7494"/>
                  <a:pt x="8025" y="7538"/>
                </a:cubicBezTo>
                <a:cubicBezTo>
                  <a:pt x="8025" y="7599"/>
                  <a:pt x="7994" y="7660"/>
                  <a:pt x="7934" y="7690"/>
                </a:cubicBezTo>
                <a:cubicBezTo>
                  <a:pt x="7891" y="7712"/>
                  <a:pt x="7848" y="7733"/>
                  <a:pt x="7826" y="7733"/>
                </a:cubicBezTo>
                <a:cubicBezTo>
                  <a:pt x="7817" y="7733"/>
                  <a:pt x="7812" y="7729"/>
                  <a:pt x="7812" y="7721"/>
                </a:cubicBezTo>
                <a:cubicBezTo>
                  <a:pt x="7812" y="7712"/>
                  <a:pt x="7804" y="7708"/>
                  <a:pt x="7790" y="7708"/>
                </a:cubicBezTo>
                <a:cubicBezTo>
                  <a:pt x="7756" y="7708"/>
                  <a:pt x="7685" y="7729"/>
                  <a:pt x="7599" y="7751"/>
                </a:cubicBezTo>
                <a:cubicBezTo>
                  <a:pt x="7478" y="7781"/>
                  <a:pt x="7356" y="7812"/>
                  <a:pt x="7356" y="7842"/>
                </a:cubicBezTo>
                <a:cubicBezTo>
                  <a:pt x="7356" y="7872"/>
                  <a:pt x="7379" y="7888"/>
                  <a:pt x="7421" y="7888"/>
                </a:cubicBezTo>
                <a:cubicBezTo>
                  <a:pt x="7463" y="7888"/>
                  <a:pt x="7523" y="7872"/>
                  <a:pt x="7599" y="7842"/>
                </a:cubicBezTo>
                <a:cubicBezTo>
                  <a:pt x="7642" y="7821"/>
                  <a:pt x="7701" y="7799"/>
                  <a:pt x="7742" y="7799"/>
                </a:cubicBezTo>
                <a:cubicBezTo>
                  <a:pt x="7759" y="7799"/>
                  <a:pt x="7773" y="7803"/>
                  <a:pt x="7782" y="7812"/>
                </a:cubicBezTo>
                <a:cubicBezTo>
                  <a:pt x="7836" y="7866"/>
                  <a:pt x="7697" y="7968"/>
                  <a:pt x="7537" y="7968"/>
                </a:cubicBezTo>
                <a:cubicBezTo>
                  <a:pt x="7517" y="7968"/>
                  <a:pt x="7497" y="7967"/>
                  <a:pt x="7478" y="7964"/>
                </a:cubicBezTo>
                <a:cubicBezTo>
                  <a:pt x="7387" y="7964"/>
                  <a:pt x="7295" y="7994"/>
                  <a:pt x="7265" y="7994"/>
                </a:cubicBezTo>
                <a:cubicBezTo>
                  <a:pt x="7250" y="8009"/>
                  <a:pt x="7219" y="8017"/>
                  <a:pt x="7181" y="8017"/>
                </a:cubicBezTo>
                <a:cubicBezTo>
                  <a:pt x="7143" y="8017"/>
                  <a:pt x="7098" y="8009"/>
                  <a:pt x="7052" y="7994"/>
                </a:cubicBezTo>
                <a:cubicBezTo>
                  <a:pt x="7002" y="7981"/>
                  <a:pt x="6972" y="7974"/>
                  <a:pt x="6962" y="7974"/>
                </a:cubicBezTo>
                <a:cubicBezTo>
                  <a:pt x="6946" y="7974"/>
                  <a:pt x="6968" y="7989"/>
                  <a:pt x="7022" y="8024"/>
                </a:cubicBezTo>
                <a:cubicBezTo>
                  <a:pt x="7083" y="8116"/>
                  <a:pt x="7083" y="8116"/>
                  <a:pt x="6991" y="8146"/>
                </a:cubicBezTo>
                <a:cubicBezTo>
                  <a:pt x="6900" y="8146"/>
                  <a:pt x="6870" y="8116"/>
                  <a:pt x="6870" y="8055"/>
                </a:cubicBezTo>
                <a:cubicBezTo>
                  <a:pt x="6892" y="7968"/>
                  <a:pt x="6773" y="7896"/>
                  <a:pt x="6670" y="7896"/>
                </a:cubicBezTo>
                <a:cubicBezTo>
                  <a:pt x="6630" y="7896"/>
                  <a:pt x="6592" y="7907"/>
                  <a:pt x="6566" y="7933"/>
                </a:cubicBezTo>
                <a:cubicBezTo>
                  <a:pt x="6535" y="7933"/>
                  <a:pt x="6566" y="7964"/>
                  <a:pt x="6657" y="7994"/>
                </a:cubicBezTo>
                <a:cubicBezTo>
                  <a:pt x="6748" y="7994"/>
                  <a:pt x="6809" y="8024"/>
                  <a:pt x="6809" y="8055"/>
                </a:cubicBezTo>
                <a:cubicBezTo>
                  <a:pt x="6809" y="8085"/>
                  <a:pt x="6809" y="8176"/>
                  <a:pt x="6839" y="8237"/>
                </a:cubicBezTo>
                <a:cubicBezTo>
                  <a:pt x="6839" y="8298"/>
                  <a:pt x="6809" y="8328"/>
                  <a:pt x="6657" y="8359"/>
                </a:cubicBezTo>
                <a:cubicBezTo>
                  <a:pt x="6535" y="8389"/>
                  <a:pt x="6475" y="8420"/>
                  <a:pt x="6505" y="8480"/>
                </a:cubicBezTo>
                <a:cubicBezTo>
                  <a:pt x="6520" y="8526"/>
                  <a:pt x="6497" y="8549"/>
                  <a:pt x="6459" y="8549"/>
                </a:cubicBezTo>
                <a:cubicBezTo>
                  <a:pt x="6422" y="8549"/>
                  <a:pt x="6368" y="8526"/>
                  <a:pt x="6323" y="8480"/>
                </a:cubicBezTo>
                <a:cubicBezTo>
                  <a:pt x="6311" y="8457"/>
                  <a:pt x="6295" y="8447"/>
                  <a:pt x="6275" y="8447"/>
                </a:cubicBezTo>
                <a:cubicBezTo>
                  <a:pt x="6241" y="8447"/>
                  <a:pt x="6197" y="8473"/>
                  <a:pt x="6140" y="8511"/>
                </a:cubicBezTo>
                <a:cubicBezTo>
                  <a:pt x="6019" y="8572"/>
                  <a:pt x="6019" y="8602"/>
                  <a:pt x="6110" y="8663"/>
                </a:cubicBezTo>
                <a:cubicBezTo>
                  <a:pt x="6171" y="8693"/>
                  <a:pt x="6323" y="8724"/>
                  <a:pt x="6505" y="8724"/>
                </a:cubicBezTo>
                <a:cubicBezTo>
                  <a:pt x="6809" y="8754"/>
                  <a:pt x="6900" y="8845"/>
                  <a:pt x="6596" y="8876"/>
                </a:cubicBezTo>
                <a:cubicBezTo>
                  <a:pt x="6505" y="8876"/>
                  <a:pt x="6323" y="8906"/>
                  <a:pt x="6201" y="8967"/>
                </a:cubicBezTo>
                <a:cubicBezTo>
                  <a:pt x="6049" y="9028"/>
                  <a:pt x="6019" y="9088"/>
                  <a:pt x="6049" y="9179"/>
                </a:cubicBezTo>
                <a:cubicBezTo>
                  <a:pt x="6071" y="9224"/>
                  <a:pt x="6094" y="9252"/>
                  <a:pt x="6116" y="9252"/>
                </a:cubicBezTo>
                <a:cubicBezTo>
                  <a:pt x="6124" y="9252"/>
                  <a:pt x="6132" y="9248"/>
                  <a:pt x="6140" y="9240"/>
                </a:cubicBezTo>
                <a:cubicBezTo>
                  <a:pt x="6140" y="9202"/>
                  <a:pt x="6167" y="9185"/>
                  <a:pt x="6196" y="9185"/>
                </a:cubicBezTo>
                <a:cubicBezTo>
                  <a:pt x="6236" y="9185"/>
                  <a:pt x="6280" y="9218"/>
                  <a:pt x="6262" y="9271"/>
                </a:cubicBezTo>
                <a:cubicBezTo>
                  <a:pt x="6262" y="9324"/>
                  <a:pt x="6180" y="9356"/>
                  <a:pt x="6099" y="9356"/>
                </a:cubicBezTo>
                <a:cubicBezTo>
                  <a:pt x="6041" y="9356"/>
                  <a:pt x="5983" y="9339"/>
                  <a:pt x="5958" y="9301"/>
                </a:cubicBezTo>
                <a:cubicBezTo>
                  <a:pt x="5940" y="9265"/>
                  <a:pt x="5933" y="9251"/>
                  <a:pt x="5918" y="9251"/>
                </a:cubicBezTo>
                <a:cubicBezTo>
                  <a:pt x="5907" y="9251"/>
                  <a:pt x="5892" y="9258"/>
                  <a:pt x="5867" y="9271"/>
                </a:cubicBezTo>
                <a:cubicBezTo>
                  <a:pt x="5836" y="9301"/>
                  <a:pt x="5867" y="9331"/>
                  <a:pt x="5897" y="9331"/>
                </a:cubicBezTo>
                <a:cubicBezTo>
                  <a:pt x="5928" y="9331"/>
                  <a:pt x="5958" y="9362"/>
                  <a:pt x="5928" y="9392"/>
                </a:cubicBezTo>
                <a:cubicBezTo>
                  <a:pt x="5897" y="9423"/>
                  <a:pt x="5958" y="9453"/>
                  <a:pt x="6049" y="9483"/>
                </a:cubicBezTo>
                <a:cubicBezTo>
                  <a:pt x="6262" y="9544"/>
                  <a:pt x="6323" y="9757"/>
                  <a:pt x="6140" y="9787"/>
                </a:cubicBezTo>
                <a:cubicBezTo>
                  <a:pt x="6096" y="9796"/>
                  <a:pt x="6062" y="9800"/>
                  <a:pt x="6037" y="9800"/>
                </a:cubicBezTo>
                <a:cubicBezTo>
                  <a:pt x="5978" y="9800"/>
                  <a:pt x="5976" y="9779"/>
                  <a:pt x="6019" y="9757"/>
                </a:cubicBezTo>
                <a:cubicBezTo>
                  <a:pt x="6049" y="9727"/>
                  <a:pt x="6019" y="9696"/>
                  <a:pt x="5928" y="9666"/>
                </a:cubicBezTo>
                <a:cubicBezTo>
                  <a:pt x="5776" y="9666"/>
                  <a:pt x="5776" y="9666"/>
                  <a:pt x="5867" y="9757"/>
                </a:cubicBezTo>
                <a:cubicBezTo>
                  <a:pt x="5928" y="9818"/>
                  <a:pt x="5958" y="9939"/>
                  <a:pt x="5958" y="10000"/>
                </a:cubicBezTo>
                <a:cubicBezTo>
                  <a:pt x="5958" y="10061"/>
                  <a:pt x="6019" y="10152"/>
                  <a:pt x="6080" y="10183"/>
                </a:cubicBezTo>
                <a:cubicBezTo>
                  <a:pt x="6140" y="10213"/>
                  <a:pt x="6140" y="10213"/>
                  <a:pt x="6049" y="10243"/>
                </a:cubicBezTo>
                <a:cubicBezTo>
                  <a:pt x="5928" y="10274"/>
                  <a:pt x="6049" y="10365"/>
                  <a:pt x="6232" y="10426"/>
                </a:cubicBezTo>
                <a:cubicBezTo>
                  <a:pt x="6323" y="10456"/>
                  <a:pt x="6353" y="10487"/>
                  <a:pt x="6323" y="10487"/>
                </a:cubicBezTo>
                <a:cubicBezTo>
                  <a:pt x="6292" y="10517"/>
                  <a:pt x="6262" y="10517"/>
                  <a:pt x="6232" y="10517"/>
                </a:cubicBezTo>
                <a:cubicBezTo>
                  <a:pt x="6223" y="10508"/>
                  <a:pt x="6214" y="10504"/>
                  <a:pt x="6206" y="10504"/>
                </a:cubicBezTo>
                <a:cubicBezTo>
                  <a:pt x="6186" y="10504"/>
                  <a:pt x="6171" y="10526"/>
                  <a:pt x="6171" y="10547"/>
                </a:cubicBezTo>
                <a:cubicBezTo>
                  <a:pt x="6171" y="10600"/>
                  <a:pt x="6556" y="10675"/>
                  <a:pt x="6739" y="10675"/>
                </a:cubicBezTo>
                <a:cubicBezTo>
                  <a:pt x="6768" y="10675"/>
                  <a:pt x="6792" y="10673"/>
                  <a:pt x="6809" y="10669"/>
                </a:cubicBezTo>
                <a:cubicBezTo>
                  <a:pt x="6836" y="10655"/>
                  <a:pt x="6864" y="10649"/>
                  <a:pt x="6889" y="10649"/>
                </a:cubicBezTo>
                <a:cubicBezTo>
                  <a:pt x="6976" y="10649"/>
                  <a:pt x="7039" y="10720"/>
                  <a:pt x="6991" y="10790"/>
                </a:cubicBezTo>
                <a:cubicBezTo>
                  <a:pt x="6938" y="10843"/>
                  <a:pt x="6834" y="10876"/>
                  <a:pt x="6732" y="10876"/>
                </a:cubicBezTo>
                <a:cubicBezTo>
                  <a:pt x="6659" y="10876"/>
                  <a:pt x="6586" y="10859"/>
                  <a:pt x="6535" y="10821"/>
                </a:cubicBezTo>
                <a:cubicBezTo>
                  <a:pt x="6506" y="10792"/>
                  <a:pt x="6449" y="10791"/>
                  <a:pt x="6391" y="10790"/>
                </a:cubicBezTo>
                <a:lnTo>
                  <a:pt x="6391" y="10790"/>
                </a:lnTo>
                <a:cubicBezTo>
                  <a:pt x="6404" y="10782"/>
                  <a:pt x="6422" y="10771"/>
                  <a:pt x="6444" y="10760"/>
                </a:cubicBezTo>
                <a:cubicBezTo>
                  <a:pt x="6535" y="10699"/>
                  <a:pt x="6535" y="10699"/>
                  <a:pt x="6414" y="10699"/>
                </a:cubicBezTo>
                <a:cubicBezTo>
                  <a:pt x="6353" y="10699"/>
                  <a:pt x="6292" y="10730"/>
                  <a:pt x="6292" y="10760"/>
                </a:cubicBezTo>
                <a:cubicBezTo>
                  <a:pt x="6292" y="10790"/>
                  <a:pt x="6232" y="10790"/>
                  <a:pt x="6171" y="10790"/>
                </a:cubicBezTo>
                <a:cubicBezTo>
                  <a:pt x="6144" y="10782"/>
                  <a:pt x="6125" y="10778"/>
                  <a:pt x="6113" y="10778"/>
                </a:cubicBezTo>
                <a:cubicBezTo>
                  <a:pt x="6082" y="10778"/>
                  <a:pt x="6088" y="10799"/>
                  <a:pt x="6110" y="10821"/>
                </a:cubicBezTo>
                <a:cubicBezTo>
                  <a:pt x="6171" y="10882"/>
                  <a:pt x="6171" y="10912"/>
                  <a:pt x="6080" y="10942"/>
                </a:cubicBezTo>
                <a:cubicBezTo>
                  <a:pt x="5908" y="11007"/>
                  <a:pt x="6070" y="11071"/>
                  <a:pt x="6266" y="11071"/>
                </a:cubicBezTo>
                <a:cubicBezTo>
                  <a:pt x="6347" y="11071"/>
                  <a:pt x="6434" y="11060"/>
                  <a:pt x="6505" y="11034"/>
                </a:cubicBezTo>
                <a:cubicBezTo>
                  <a:pt x="6566" y="11018"/>
                  <a:pt x="6627" y="11011"/>
                  <a:pt x="6676" y="11011"/>
                </a:cubicBezTo>
                <a:cubicBezTo>
                  <a:pt x="6725" y="11011"/>
                  <a:pt x="6763" y="11018"/>
                  <a:pt x="6779" y="11034"/>
                </a:cubicBezTo>
                <a:cubicBezTo>
                  <a:pt x="6866" y="11063"/>
                  <a:pt x="6870" y="11340"/>
                  <a:pt x="6791" y="11340"/>
                </a:cubicBezTo>
                <a:cubicBezTo>
                  <a:pt x="6787" y="11340"/>
                  <a:pt x="6783" y="11339"/>
                  <a:pt x="6779" y="11338"/>
                </a:cubicBezTo>
                <a:cubicBezTo>
                  <a:pt x="6748" y="11338"/>
                  <a:pt x="6657" y="11368"/>
                  <a:pt x="6596" y="11398"/>
                </a:cubicBezTo>
                <a:cubicBezTo>
                  <a:pt x="6551" y="11444"/>
                  <a:pt x="6528" y="11467"/>
                  <a:pt x="6520" y="11467"/>
                </a:cubicBezTo>
                <a:cubicBezTo>
                  <a:pt x="6513" y="11467"/>
                  <a:pt x="6520" y="11444"/>
                  <a:pt x="6535" y="11398"/>
                </a:cubicBezTo>
                <a:cubicBezTo>
                  <a:pt x="6566" y="11338"/>
                  <a:pt x="6566" y="11307"/>
                  <a:pt x="6475" y="11307"/>
                </a:cubicBezTo>
                <a:cubicBezTo>
                  <a:pt x="6414" y="11307"/>
                  <a:pt x="6384" y="11307"/>
                  <a:pt x="6384" y="11338"/>
                </a:cubicBezTo>
                <a:cubicBezTo>
                  <a:pt x="6353" y="11368"/>
                  <a:pt x="6292" y="11368"/>
                  <a:pt x="6232" y="11368"/>
                </a:cubicBezTo>
                <a:cubicBezTo>
                  <a:pt x="6140" y="11368"/>
                  <a:pt x="6080" y="11368"/>
                  <a:pt x="6080" y="11398"/>
                </a:cubicBezTo>
                <a:cubicBezTo>
                  <a:pt x="6056" y="11445"/>
                  <a:pt x="6194" y="11510"/>
                  <a:pt x="6287" y="11510"/>
                </a:cubicBezTo>
                <a:cubicBezTo>
                  <a:pt x="6315" y="11510"/>
                  <a:pt x="6339" y="11504"/>
                  <a:pt x="6353" y="11490"/>
                </a:cubicBezTo>
                <a:cubicBezTo>
                  <a:pt x="6372" y="11477"/>
                  <a:pt x="6389" y="11471"/>
                  <a:pt x="6405" y="11471"/>
                </a:cubicBezTo>
                <a:cubicBezTo>
                  <a:pt x="6467" y="11471"/>
                  <a:pt x="6505" y="11563"/>
                  <a:pt x="6505" y="11733"/>
                </a:cubicBezTo>
                <a:cubicBezTo>
                  <a:pt x="6528" y="11801"/>
                  <a:pt x="6516" y="11835"/>
                  <a:pt x="6484" y="11835"/>
                </a:cubicBezTo>
                <a:cubicBezTo>
                  <a:pt x="6473" y="11835"/>
                  <a:pt x="6459" y="11832"/>
                  <a:pt x="6444" y="11824"/>
                </a:cubicBezTo>
                <a:cubicBezTo>
                  <a:pt x="6429" y="11809"/>
                  <a:pt x="6414" y="11801"/>
                  <a:pt x="6406" y="11801"/>
                </a:cubicBezTo>
                <a:cubicBezTo>
                  <a:pt x="6399" y="11801"/>
                  <a:pt x="6399" y="11809"/>
                  <a:pt x="6414" y="11824"/>
                </a:cubicBezTo>
                <a:cubicBezTo>
                  <a:pt x="6414" y="11854"/>
                  <a:pt x="6444" y="11976"/>
                  <a:pt x="6444" y="12097"/>
                </a:cubicBezTo>
                <a:cubicBezTo>
                  <a:pt x="6444" y="12266"/>
                  <a:pt x="6444" y="12320"/>
                  <a:pt x="6399" y="12320"/>
                </a:cubicBezTo>
                <a:cubicBezTo>
                  <a:pt x="6387" y="12320"/>
                  <a:pt x="6372" y="12317"/>
                  <a:pt x="6353" y="12310"/>
                </a:cubicBezTo>
                <a:cubicBezTo>
                  <a:pt x="6328" y="12298"/>
                  <a:pt x="6298" y="12290"/>
                  <a:pt x="6264" y="12290"/>
                </a:cubicBezTo>
                <a:cubicBezTo>
                  <a:pt x="6217" y="12290"/>
                  <a:pt x="6163" y="12305"/>
                  <a:pt x="6110" y="12341"/>
                </a:cubicBezTo>
                <a:cubicBezTo>
                  <a:pt x="6049" y="12371"/>
                  <a:pt x="5806" y="12432"/>
                  <a:pt x="5563" y="12432"/>
                </a:cubicBezTo>
                <a:cubicBezTo>
                  <a:pt x="5350" y="12462"/>
                  <a:pt x="5107" y="12493"/>
                  <a:pt x="5076" y="12523"/>
                </a:cubicBezTo>
                <a:cubicBezTo>
                  <a:pt x="5046" y="12538"/>
                  <a:pt x="5008" y="12546"/>
                  <a:pt x="4966" y="12546"/>
                </a:cubicBezTo>
                <a:cubicBezTo>
                  <a:pt x="4925" y="12546"/>
                  <a:pt x="4879" y="12538"/>
                  <a:pt x="4833" y="12523"/>
                </a:cubicBezTo>
                <a:cubicBezTo>
                  <a:pt x="4783" y="12510"/>
                  <a:pt x="4717" y="12503"/>
                  <a:pt x="4637" y="12503"/>
                </a:cubicBezTo>
                <a:cubicBezTo>
                  <a:pt x="4525" y="12503"/>
                  <a:pt x="4386" y="12518"/>
                  <a:pt x="4225" y="12553"/>
                </a:cubicBezTo>
                <a:cubicBezTo>
                  <a:pt x="4013" y="12614"/>
                  <a:pt x="3739" y="12645"/>
                  <a:pt x="3496" y="12645"/>
                </a:cubicBezTo>
                <a:cubicBezTo>
                  <a:pt x="3344" y="12645"/>
                  <a:pt x="3253" y="12675"/>
                  <a:pt x="3253" y="12675"/>
                </a:cubicBezTo>
                <a:cubicBezTo>
                  <a:pt x="3253" y="12705"/>
                  <a:pt x="3070" y="12736"/>
                  <a:pt x="2888" y="12736"/>
                </a:cubicBezTo>
                <a:cubicBezTo>
                  <a:pt x="2675" y="12736"/>
                  <a:pt x="2554" y="12736"/>
                  <a:pt x="2554" y="12797"/>
                </a:cubicBezTo>
                <a:cubicBezTo>
                  <a:pt x="2554" y="12827"/>
                  <a:pt x="2523" y="12857"/>
                  <a:pt x="2462" y="12888"/>
                </a:cubicBezTo>
                <a:cubicBezTo>
                  <a:pt x="2394" y="12929"/>
                  <a:pt x="2338" y="12945"/>
                  <a:pt x="2308" y="12945"/>
                </a:cubicBezTo>
                <a:cubicBezTo>
                  <a:pt x="2272" y="12945"/>
                  <a:pt x="2274" y="12921"/>
                  <a:pt x="2341" y="12888"/>
                </a:cubicBezTo>
                <a:cubicBezTo>
                  <a:pt x="2402" y="12857"/>
                  <a:pt x="2402" y="12827"/>
                  <a:pt x="2371" y="12797"/>
                </a:cubicBezTo>
                <a:cubicBezTo>
                  <a:pt x="2353" y="12788"/>
                  <a:pt x="2338" y="12784"/>
                  <a:pt x="2325" y="12784"/>
                </a:cubicBezTo>
                <a:cubicBezTo>
                  <a:pt x="2293" y="12784"/>
                  <a:pt x="2271" y="12805"/>
                  <a:pt x="2250" y="12827"/>
                </a:cubicBezTo>
                <a:cubicBezTo>
                  <a:pt x="2228" y="12848"/>
                  <a:pt x="2161" y="12870"/>
                  <a:pt x="2091" y="12870"/>
                </a:cubicBezTo>
                <a:cubicBezTo>
                  <a:pt x="2063" y="12870"/>
                  <a:pt x="2033" y="12866"/>
                  <a:pt x="2007" y="12857"/>
                </a:cubicBezTo>
                <a:cubicBezTo>
                  <a:pt x="1824" y="12857"/>
                  <a:pt x="1824" y="12857"/>
                  <a:pt x="1915" y="12888"/>
                </a:cubicBezTo>
                <a:cubicBezTo>
                  <a:pt x="2067" y="12949"/>
                  <a:pt x="2037" y="12949"/>
                  <a:pt x="1855" y="13009"/>
                </a:cubicBezTo>
                <a:cubicBezTo>
                  <a:pt x="1763" y="13040"/>
                  <a:pt x="1611" y="13040"/>
                  <a:pt x="1581" y="13040"/>
                </a:cubicBezTo>
                <a:cubicBezTo>
                  <a:pt x="1573" y="13032"/>
                  <a:pt x="1563" y="13028"/>
                  <a:pt x="1552" y="13028"/>
                </a:cubicBezTo>
                <a:cubicBezTo>
                  <a:pt x="1522" y="13028"/>
                  <a:pt x="1490" y="13056"/>
                  <a:pt x="1490" y="13101"/>
                </a:cubicBezTo>
                <a:cubicBezTo>
                  <a:pt x="1471" y="13197"/>
                  <a:pt x="1366" y="13256"/>
                  <a:pt x="1261" y="13256"/>
                </a:cubicBezTo>
                <a:cubicBezTo>
                  <a:pt x="1200" y="13256"/>
                  <a:pt x="1139" y="13236"/>
                  <a:pt x="1095" y="13192"/>
                </a:cubicBezTo>
                <a:cubicBezTo>
                  <a:pt x="1050" y="13169"/>
                  <a:pt x="1022" y="13155"/>
                  <a:pt x="1003" y="13155"/>
                </a:cubicBezTo>
                <a:cubicBezTo>
                  <a:pt x="969" y="13155"/>
                  <a:pt x="962" y="13198"/>
                  <a:pt x="943" y="13313"/>
                </a:cubicBezTo>
                <a:cubicBezTo>
                  <a:pt x="943" y="13435"/>
                  <a:pt x="882" y="13496"/>
                  <a:pt x="791" y="13496"/>
                </a:cubicBezTo>
                <a:cubicBezTo>
                  <a:pt x="780" y="13493"/>
                  <a:pt x="768" y="13492"/>
                  <a:pt x="755" y="13492"/>
                </a:cubicBezTo>
                <a:cubicBezTo>
                  <a:pt x="623" y="13492"/>
                  <a:pt x="398" y="13623"/>
                  <a:pt x="426" y="13678"/>
                </a:cubicBezTo>
                <a:cubicBezTo>
                  <a:pt x="456" y="13708"/>
                  <a:pt x="426" y="13708"/>
                  <a:pt x="365" y="13708"/>
                </a:cubicBezTo>
                <a:cubicBezTo>
                  <a:pt x="213" y="13708"/>
                  <a:pt x="152" y="13891"/>
                  <a:pt x="274" y="14043"/>
                </a:cubicBezTo>
                <a:cubicBezTo>
                  <a:pt x="315" y="14146"/>
                  <a:pt x="300" y="14207"/>
                  <a:pt x="239" y="14207"/>
                </a:cubicBezTo>
                <a:cubicBezTo>
                  <a:pt x="210" y="14207"/>
                  <a:pt x="171" y="14194"/>
                  <a:pt x="122" y="14164"/>
                </a:cubicBezTo>
                <a:cubicBezTo>
                  <a:pt x="100" y="14143"/>
                  <a:pt x="83" y="14133"/>
                  <a:pt x="69" y="14133"/>
                </a:cubicBezTo>
                <a:cubicBezTo>
                  <a:pt x="43" y="14133"/>
                  <a:pt x="31" y="14166"/>
                  <a:pt x="31" y="14225"/>
                </a:cubicBezTo>
                <a:cubicBezTo>
                  <a:pt x="0" y="14286"/>
                  <a:pt x="31" y="14347"/>
                  <a:pt x="61" y="14347"/>
                </a:cubicBezTo>
                <a:cubicBezTo>
                  <a:pt x="77" y="14341"/>
                  <a:pt x="92" y="14339"/>
                  <a:pt x="104" y="14339"/>
                </a:cubicBezTo>
                <a:cubicBezTo>
                  <a:pt x="161" y="14339"/>
                  <a:pt x="177" y="14393"/>
                  <a:pt x="152" y="14468"/>
                </a:cubicBezTo>
                <a:cubicBezTo>
                  <a:pt x="122" y="14499"/>
                  <a:pt x="152" y="14499"/>
                  <a:pt x="213" y="14499"/>
                </a:cubicBezTo>
                <a:lnTo>
                  <a:pt x="274" y="14499"/>
                </a:lnTo>
                <a:cubicBezTo>
                  <a:pt x="274" y="14499"/>
                  <a:pt x="304" y="14560"/>
                  <a:pt x="304" y="14590"/>
                </a:cubicBezTo>
                <a:cubicBezTo>
                  <a:pt x="327" y="14634"/>
                  <a:pt x="316" y="14663"/>
                  <a:pt x="285" y="14663"/>
                </a:cubicBezTo>
                <a:cubicBezTo>
                  <a:pt x="274" y="14663"/>
                  <a:pt x="260" y="14659"/>
                  <a:pt x="244" y="14651"/>
                </a:cubicBezTo>
                <a:cubicBezTo>
                  <a:pt x="152" y="14651"/>
                  <a:pt x="122" y="14681"/>
                  <a:pt x="122" y="14742"/>
                </a:cubicBezTo>
                <a:cubicBezTo>
                  <a:pt x="122" y="14803"/>
                  <a:pt x="152" y="14833"/>
                  <a:pt x="183" y="14833"/>
                </a:cubicBezTo>
                <a:cubicBezTo>
                  <a:pt x="188" y="14828"/>
                  <a:pt x="194" y="14825"/>
                  <a:pt x="199" y="14825"/>
                </a:cubicBezTo>
                <a:cubicBezTo>
                  <a:pt x="221" y="14825"/>
                  <a:pt x="232" y="14875"/>
                  <a:pt x="183" y="14924"/>
                </a:cubicBezTo>
                <a:cubicBezTo>
                  <a:pt x="152" y="14985"/>
                  <a:pt x="152" y="15046"/>
                  <a:pt x="183" y="15046"/>
                </a:cubicBezTo>
                <a:cubicBezTo>
                  <a:pt x="274" y="15046"/>
                  <a:pt x="335" y="15350"/>
                  <a:pt x="274" y="15380"/>
                </a:cubicBezTo>
                <a:cubicBezTo>
                  <a:pt x="266" y="15388"/>
                  <a:pt x="255" y="15392"/>
                  <a:pt x="244" y="15392"/>
                </a:cubicBezTo>
                <a:cubicBezTo>
                  <a:pt x="213" y="15392"/>
                  <a:pt x="175" y="15364"/>
                  <a:pt x="152" y="15319"/>
                </a:cubicBezTo>
                <a:cubicBezTo>
                  <a:pt x="124" y="15286"/>
                  <a:pt x="104" y="15271"/>
                  <a:pt x="92" y="15271"/>
                </a:cubicBezTo>
                <a:cubicBezTo>
                  <a:pt x="36" y="15271"/>
                  <a:pt x="120" y="15558"/>
                  <a:pt x="244" y="15806"/>
                </a:cubicBezTo>
                <a:cubicBezTo>
                  <a:pt x="335" y="15988"/>
                  <a:pt x="426" y="16170"/>
                  <a:pt x="396" y="16201"/>
                </a:cubicBezTo>
                <a:cubicBezTo>
                  <a:pt x="396" y="16262"/>
                  <a:pt x="426" y="16292"/>
                  <a:pt x="456" y="16322"/>
                </a:cubicBezTo>
                <a:cubicBezTo>
                  <a:pt x="517" y="16353"/>
                  <a:pt x="548" y="16414"/>
                  <a:pt x="517" y="16444"/>
                </a:cubicBezTo>
                <a:cubicBezTo>
                  <a:pt x="517" y="16505"/>
                  <a:pt x="548" y="16535"/>
                  <a:pt x="578" y="16566"/>
                </a:cubicBezTo>
                <a:cubicBezTo>
                  <a:pt x="608" y="16566"/>
                  <a:pt x="669" y="16626"/>
                  <a:pt x="669" y="16718"/>
                </a:cubicBezTo>
                <a:cubicBezTo>
                  <a:pt x="700" y="16809"/>
                  <a:pt x="760" y="16900"/>
                  <a:pt x="882" y="16930"/>
                </a:cubicBezTo>
                <a:cubicBezTo>
                  <a:pt x="973" y="16961"/>
                  <a:pt x="1095" y="17082"/>
                  <a:pt x="1155" y="17143"/>
                </a:cubicBezTo>
                <a:cubicBezTo>
                  <a:pt x="1277" y="17356"/>
                  <a:pt x="1551" y="17569"/>
                  <a:pt x="1703" y="17569"/>
                </a:cubicBezTo>
                <a:cubicBezTo>
                  <a:pt x="1733" y="17569"/>
                  <a:pt x="1794" y="17599"/>
                  <a:pt x="1794" y="17629"/>
                </a:cubicBezTo>
                <a:cubicBezTo>
                  <a:pt x="1763" y="17660"/>
                  <a:pt x="1885" y="17721"/>
                  <a:pt x="2007" y="17812"/>
                </a:cubicBezTo>
                <a:cubicBezTo>
                  <a:pt x="2159" y="17903"/>
                  <a:pt x="2280" y="17964"/>
                  <a:pt x="2493" y="17964"/>
                </a:cubicBezTo>
                <a:cubicBezTo>
                  <a:pt x="2591" y="17982"/>
                  <a:pt x="2707" y="17989"/>
                  <a:pt x="2829" y="17989"/>
                </a:cubicBezTo>
                <a:cubicBezTo>
                  <a:pt x="3124" y="17989"/>
                  <a:pt x="3454" y="17946"/>
                  <a:pt x="3648" y="17903"/>
                </a:cubicBezTo>
                <a:cubicBezTo>
                  <a:pt x="3739" y="17873"/>
                  <a:pt x="4256" y="17812"/>
                  <a:pt x="4773" y="17751"/>
                </a:cubicBezTo>
                <a:cubicBezTo>
                  <a:pt x="5289" y="17721"/>
                  <a:pt x="6110" y="17629"/>
                  <a:pt x="6596" y="17599"/>
                </a:cubicBezTo>
                <a:cubicBezTo>
                  <a:pt x="6968" y="17559"/>
                  <a:pt x="7212" y="17537"/>
                  <a:pt x="7366" y="17537"/>
                </a:cubicBezTo>
                <a:cubicBezTo>
                  <a:pt x="7566" y="17537"/>
                  <a:pt x="7616" y="17574"/>
                  <a:pt x="7599" y="17660"/>
                </a:cubicBezTo>
                <a:cubicBezTo>
                  <a:pt x="7599" y="17690"/>
                  <a:pt x="7630" y="17721"/>
                  <a:pt x="7691" y="17751"/>
                </a:cubicBezTo>
                <a:cubicBezTo>
                  <a:pt x="7873" y="17751"/>
                  <a:pt x="8116" y="17994"/>
                  <a:pt x="8359" y="18389"/>
                </a:cubicBezTo>
                <a:cubicBezTo>
                  <a:pt x="8481" y="18572"/>
                  <a:pt x="8633" y="18785"/>
                  <a:pt x="8694" y="18815"/>
                </a:cubicBezTo>
                <a:cubicBezTo>
                  <a:pt x="8724" y="18876"/>
                  <a:pt x="8754" y="18936"/>
                  <a:pt x="8754" y="18936"/>
                </a:cubicBezTo>
                <a:cubicBezTo>
                  <a:pt x="8754" y="18967"/>
                  <a:pt x="8815" y="18997"/>
                  <a:pt x="8906" y="18997"/>
                </a:cubicBezTo>
                <a:cubicBezTo>
                  <a:pt x="8998" y="19028"/>
                  <a:pt x="9058" y="19058"/>
                  <a:pt x="9058" y="19088"/>
                </a:cubicBezTo>
                <a:cubicBezTo>
                  <a:pt x="9058" y="19119"/>
                  <a:pt x="9089" y="19119"/>
                  <a:pt x="9150" y="19149"/>
                </a:cubicBezTo>
                <a:cubicBezTo>
                  <a:pt x="9210" y="19149"/>
                  <a:pt x="9271" y="19210"/>
                  <a:pt x="9301" y="19301"/>
                </a:cubicBezTo>
                <a:cubicBezTo>
                  <a:pt x="9362" y="19362"/>
                  <a:pt x="9423" y="19423"/>
                  <a:pt x="9514" y="19423"/>
                </a:cubicBezTo>
                <a:cubicBezTo>
                  <a:pt x="9666" y="19423"/>
                  <a:pt x="9940" y="19544"/>
                  <a:pt x="9940" y="19575"/>
                </a:cubicBezTo>
                <a:cubicBezTo>
                  <a:pt x="9940" y="19605"/>
                  <a:pt x="10001" y="19666"/>
                  <a:pt x="10092" y="19696"/>
                </a:cubicBezTo>
                <a:cubicBezTo>
                  <a:pt x="10183" y="19727"/>
                  <a:pt x="10305" y="19788"/>
                  <a:pt x="10365" y="19818"/>
                </a:cubicBezTo>
                <a:cubicBezTo>
                  <a:pt x="10423" y="19876"/>
                  <a:pt x="10469" y="19897"/>
                  <a:pt x="10533" y="19897"/>
                </a:cubicBezTo>
                <a:cubicBezTo>
                  <a:pt x="10570" y="19897"/>
                  <a:pt x="10614" y="19890"/>
                  <a:pt x="10669" y="19879"/>
                </a:cubicBezTo>
                <a:cubicBezTo>
                  <a:pt x="10821" y="19879"/>
                  <a:pt x="10882" y="19879"/>
                  <a:pt x="10973" y="19940"/>
                </a:cubicBezTo>
                <a:cubicBezTo>
                  <a:pt x="11023" y="19990"/>
                  <a:pt x="11046" y="20012"/>
                  <a:pt x="11071" y="20012"/>
                </a:cubicBezTo>
                <a:cubicBezTo>
                  <a:pt x="11092" y="20012"/>
                  <a:pt x="11115" y="19997"/>
                  <a:pt x="11156" y="19970"/>
                </a:cubicBezTo>
                <a:cubicBezTo>
                  <a:pt x="11186" y="19940"/>
                  <a:pt x="11277" y="19909"/>
                  <a:pt x="11338" y="19909"/>
                </a:cubicBezTo>
                <a:cubicBezTo>
                  <a:pt x="11399" y="19909"/>
                  <a:pt x="11581" y="19909"/>
                  <a:pt x="11764" y="19879"/>
                </a:cubicBezTo>
                <a:lnTo>
                  <a:pt x="12068" y="19788"/>
                </a:lnTo>
                <a:lnTo>
                  <a:pt x="12371" y="19940"/>
                </a:lnTo>
                <a:cubicBezTo>
                  <a:pt x="12615" y="20061"/>
                  <a:pt x="12767" y="20092"/>
                  <a:pt x="13557" y="20183"/>
                </a:cubicBezTo>
                <a:cubicBezTo>
                  <a:pt x="14043" y="20244"/>
                  <a:pt x="14803" y="20274"/>
                  <a:pt x="15198" y="20304"/>
                </a:cubicBezTo>
                <a:cubicBezTo>
                  <a:pt x="15593" y="20304"/>
                  <a:pt x="16110" y="20335"/>
                  <a:pt x="16353" y="20335"/>
                </a:cubicBezTo>
                <a:cubicBezTo>
                  <a:pt x="16596" y="20335"/>
                  <a:pt x="16840" y="20335"/>
                  <a:pt x="16870" y="20304"/>
                </a:cubicBezTo>
                <a:lnTo>
                  <a:pt x="17022" y="20304"/>
                </a:lnTo>
                <a:cubicBezTo>
                  <a:pt x="17037" y="20319"/>
                  <a:pt x="17303" y="20327"/>
                  <a:pt x="17581" y="20327"/>
                </a:cubicBezTo>
                <a:cubicBezTo>
                  <a:pt x="17858" y="20327"/>
                  <a:pt x="18147" y="20319"/>
                  <a:pt x="18207" y="20304"/>
                </a:cubicBezTo>
                <a:lnTo>
                  <a:pt x="18633" y="20304"/>
                </a:lnTo>
                <a:cubicBezTo>
                  <a:pt x="18815" y="20304"/>
                  <a:pt x="19180" y="20304"/>
                  <a:pt x="19454" y="20274"/>
                </a:cubicBezTo>
                <a:lnTo>
                  <a:pt x="20031" y="20274"/>
                </a:lnTo>
                <a:cubicBezTo>
                  <a:pt x="20092" y="20274"/>
                  <a:pt x="20214" y="20274"/>
                  <a:pt x="20274" y="20244"/>
                </a:cubicBezTo>
                <a:lnTo>
                  <a:pt x="20609" y="20244"/>
                </a:lnTo>
                <a:cubicBezTo>
                  <a:pt x="20730" y="20244"/>
                  <a:pt x="20821" y="20244"/>
                  <a:pt x="20852" y="20213"/>
                </a:cubicBezTo>
                <a:lnTo>
                  <a:pt x="21125" y="20213"/>
                </a:lnTo>
                <a:cubicBezTo>
                  <a:pt x="21247" y="20213"/>
                  <a:pt x="21399" y="20213"/>
                  <a:pt x="21460" y="20183"/>
                </a:cubicBezTo>
                <a:cubicBezTo>
                  <a:pt x="21521" y="20183"/>
                  <a:pt x="21595" y="20169"/>
                  <a:pt x="21656" y="20169"/>
                </a:cubicBezTo>
                <a:cubicBezTo>
                  <a:pt x="21686" y="20169"/>
                  <a:pt x="21713" y="20173"/>
                  <a:pt x="21733" y="20183"/>
                </a:cubicBezTo>
                <a:cubicBezTo>
                  <a:pt x="21825" y="20183"/>
                  <a:pt x="21916" y="20183"/>
                  <a:pt x="21946" y="20152"/>
                </a:cubicBezTo>
                <a:cubicBezTo>
                  <a:pt x="21977" y="20152"/>
                  <a:pt x="22007" y="20122"/>
                  <a:pt x="22037" y="20122"/>
                </a:cubicBezTo>
                <a:cubicBezTo>
                  <a:pt x="22073" y="20131"/>
                  <a:pt x="22140" y="20135"/>
                  <a:pt x="22229" y="20135"/>
                </a:cubicBezTo>
                <a:cubicBezTo>
                  <a:pt x="22444" y="20135"/>
                  <a:pt x="22788" y="20113"/>
                  <a:pt x="23132" y="20092"/>
                </a:cubicBezTo>
                <a:cubicBezTo>
                  <a:pt x="23405" y="20092"/>
                  <a:pt x="23679" y="20061"/>
                  <a:pt x="23679" y="20061"/>
                </a:cubicBezTo>
                <a:cubicBezTo>
                  <a:pt x="23709" y="20061"/>
                  <a:pt x="23800" y="20061"/>
                  <a:pt x="23922" y="20031"/>
                </a:cubicBezTo>
                <a:cubicBezTo>
                  <a:pt x="24074" y="20000"/>
                  <a:pt x="25168" y="19940"/>
                  <a:pt x="25259" y="19940"/>
                </a:cubicBezTo>
                <a:cubicBezTo>
                  <a:pt x="25259" y="19940"/>
                  <a:pt x="25320" y="19909"/>
                  <a:pt x="25350" y="19909"/>
                </a:cubicBezTo>
                <a:cubicBezTo>
                  <a:pt x="25472" y="19879"/>
                  <a:pt x="26019" y="19848"/>
                  <a:pt x="26141" y="19848"/>
                </a:cubicBezTo>
                <a:lnTo>
                  <a:pt x="26445" y="19848"/>
                </a:lnTo>
                <a:cubicBezTo>
                  <a:pt x="26536" y="19818"/>
                  <a:pt x="27053" y="19757"/>
                  <a:pt x="27600" y="19696"/>
                </a:cubicBezTo>
                <a:cubicBezTo>
                  <a:pt x="28542" y="19605"/>
                  <a:pt x="29028" y="19544"/>
                  <a:pt x="29332" y="19514"/>
                </a:cubicBezTo>
                <a:cubicBezTo>
                  <a:pt x="29423" y="19514"/>
                  <a:pt x="29697" y="19484"/>
                  <a:pt x="30001" y="19453"/>
                </a:cubicBezTo>
                <a:cubicBezTo>
                  <a:pt x="30548" y="19392"/>
                  <a:pt x="32402" y="19149"/>
                  <a:pt x="33132" y="19028"/>
                </a:cubicBezTo>
                <a:cubicBezTo>
                  <a:pt x="33375" y="18997"/>
                  <a:pt x="33618" y="18967"/>
                  <a:pt x="33648" y="18967"/>
                </a:cubicBezTo>
                <a:cubicBezTo>
                  <a:pt x="33679" y="18967"/>
                  <a:pt x="33861" y="18967"/>
                  <a:pt x="34044" y="18936"/>
                </a:cubicBezTo>
                <a:cubicBezTo>
                  <a:pt x="34226" y="18906"/>
                  <a:pt x="34530" y="18845"/>
                  <a:pt x="34773" y="18815"/>
                </a:cubicBezTo>
                <a:cubicBezTo>
                  <a:pt x="34986" y="18785"/>
                  <a:pt x="35229" y="18754"/>
                  <a:pt x="35259" y="18754"/>
                </a:cubicBezTo>
                <a:cubicBezTo>
                  <a:pt x="35320" y="18724"/>
                  <a:pt x="35472" y="18693"/>
                  <a:pt x="35624" y="18693"/>
                </a:cubicBezTo>
                <a:cubicBezTo>
                  <a:pt x="35807" y="18663"/>
                  <a:pt x="36262" y="18602"/>
                  <a:pt x="36688" y="18511"/>
                </a:cubicBezTo>
                <a:cubicBezTo>
                  <a:pt x="37114" y="18450"/>
                  <a:pt x="37478" y="18389"/>
                  <a:pt x="37509" y="18389"/>
                </a:cubicBezTo>
                <a:cubicBezTo>
                  <a:pt x="37600" y="18389"/>
                  <a:pt x="38360" y="18268"/>
                  <a:pt x="39363" y="18085"/>
                </a:cubicBezTo>
                <a:cubicBezTo>
                  <a:pt x="40366" y="17933"/>
                  <a:pt x="44986" y="17052"/>
                  <a:pt x="45047" y="17022"/>
                </a:cubicBezTo>
                <a:cubicBezTo>
                  <a:pt x="45047" y="17022"/>
                  <a:pt x="45442" y="16930"/>
                  <a:pt x="45898" y="16839"/>
                </a:cubicBezTo>
                <a:cubicBezTo>
                  <a:pt x="46354" y="16748"/>
                  <a:pt x="46779" y="16687"/>
                  <a:pt x="46840" y="16657"/>
                </a:cubicBezTo>
                <a:cubicBezTo>
                  <a:pt x="46901" y="16626"/>
                  <a:pt x="47205" y="16566"/>
                  <a:pt x="47509" y="16505"/>
                </a:cubicBezTo>
                <a:cubicBezTo>
                  <a:pt x="47782" y="16444"/>
                  <a:pt x="48208" y="16353"/>
                  <a:pt x="48421" y="16292"/>
                </a:cubicBezTo>
                <a:cubicBezTo>
                  <a:pt x="48603" y="16262"/>
                  <a:pt x="48937" y="16170"/>
                  <a:pt x="49150" y="16140"/>
                </a:cubicBezTo>
                <a:cubicBezTo>
                  <a:pt x="49819" y="16019"/>
                  <a:pt x="51552" y="15532"/>
                  <a:pt x="52007" y="15319"/>
                </a:cubicBezTo>
                <a:cubicBezTo>
                  <a:pt x="52372" y="15167"/>
                  <a:pt x="52828" y="14833"/>
                  <a:pt x="52859" y="14742"/>
                </a:cubicBezTo>
                <a:cubicBezTo>
                  <a:pt x="52859" y="14712"/>
                  <a:pt x="52980" y="14590"/>
                  <a:pt x="53132" y="14499"/>
                </a:cubicBezTo>
                <a:cubicBezTo>
                  <a:pt x="53284" y="14347"/>
                  <a:pt x="53406" y="14195"/>
                  <a:pt x="53436" y="14073"/>
                </a:cubicBezTo>
                <a:cubicBezTo>
                  <a:pt x="53466" y="13982"/>
                  <a:pt x="53497" y="13830"/>
                  <a:pt x="53558" y="13769"/>
                </a:cubicBezTo>
                <a:cubicBezTo>
                  <a:pt x="53588" y="13678"/>
                  <a:pt x="53558" y="13556"/>
                  <a:pt x="53527" y="13465"/>
                </a:cubicBezTo>
                <a:cubicBezTo>
                  <a:pt x="53466" y="13374"/>
                  <a:pt x="53436" y="13253"/>
                  <a:pt x="53436" y="13222"/>
                </a:cubicBezTo>
                <a:cubicBezTo>
                  <a:pt x="53436" y="13192"/>
                  <a:pt x="53375" y="13070"/>
                  <a:pt x="53284" y="12979"/>
                </a:cubicBezTo>
                <a:cubicBezTo>
                  <a:pt x="53071" y="12736"/>
                  <a:pt x="53102" y="12645"/>
                  <a:pt x="53345" y="12553"/>
                </a:cubicBezTo>
                <a:cubicBezTo>
                  <a:pt x="53466" y="12523"/>
                  <a:pt x="53679" y="12432"/>
                  <a:pt x="53831" y="12341"/>
                </a:cubicBezTo>
                <a:cubicBezTo>
                  <a:pt x="53983" y="12280"/>
                  <a:pt x="54287" y="12158"/>
                  <a:pt x="54470" y="12128"/>
                </a:cubicBezTo>
                <a:cubicBezTo>
                  <a:pt x="55108" y="11976"/>
                  <a:pt x="56020" y="11763"/>
                  <a:pt x="56384" y="11642"/>
                </a:cubicBezTo>
                <a:cubicBezTo>
                  <a:pt x="56567" y="11581"/>
                  <a:pt x="56749" y="11520"/>
                  <a:pt x="56780" y="11520"/>
                </a:cubicBezTo>
                <a:cubicBezTo>
                  <a:pt x="56784" y="11521"/>
                  <a:pt x="56790" y="11522"/>
                  <a:pt x="56798" y="11522"/>
                </a:cubicBezTo>
                <a:cubicBezTo>
                  <a:pt x="56955" y="11522"/>
                  <a:pt x="57786" y="11244"/>
                  <a:pt x="57843" y="11186"/>
                </a:cubicBezTo>
                <a:cubicBezTo>
                  <a:pt x="57874" y="11155"/>
                  <a:pt x="57935" y="11155"/>
                  <a:pt x="57995" y="11155"/>
                </a:cubicBezTo>
                <a:cubicBezTo>
                  <a:pt x="58087" y="11155"/>
                  <a:pt x="58664" y="11003"/>
                  <a:pt x="58907" y="10882"/>
                </a:cubicBezTo>
                <a:cubicBezTo>
                  <a:pt x="59007" y="10832"/>
                  <a:pt x="59126" y="10782"/>
                  <a:pt x="59183" y="10782"/>
                </a:cubicBezTo>
                <a:cubicBezTo>
                  <a:pt x="59196" y="10782"/>
                  <a:pt x="59206" y="10785"/>
                  <a:pt x="59211" y="10790"/>
                </a:cubicBezTo>
                <a:cubicBezTo>
                  <a:pt x="59302" y="10790"/>
                  <a:pt x="60761" y="10061"/>
                  <a:pt x="60792" y="10000"/>
                </a:cubicBezTo>
                <a:cubicBezTo>
                  <a:pt x="60792" y="9970"/>
                  <a:pt x="60822" y="9939"/>
                  <a:pt x="60883" y="9879"/>
                </a:cubicBezTo>
                <a:cubicBezTo>
                  <a:pt x="61035" y="9787"/>
                  <a:pt x="61187" y="9575"/>
                  <a:pt x="61309" y="9240"/>
                </a:cubicBezTo>
                <a:cubicBezTo>
                  <a:pt x="61339" y="9088"/>
                  <a:pt x="61400" y="8967"/>
                  <a:pt x="61461" y="8967"/>
                </a:cubicBezTo>
                <a:cubicBezTo>
                  <a:pt x="61582" y="8936"/>
                  <a:pt x="61552" y="8602"/>
                  <a:pt x="61369" y="8328"/>
                </a:cubicBezTo>
                <a:cubicBezTo>
                  <a:pt x="61278" y="8176"/>
                  <a:pt x="61217" y="7994"/>
                  <a:pt x="61217" y="7933"/>
                </a:cubicBezTo>
                <a:cubicBezTo>
                  <a:pt x="61217" y="7903"/>
                  <a:pt x="61157" y="7812"/>
                  <a:pt x="61096" y="7751"/>
                </a:cubicBezTo>
                <a:cubicBezTo>
                  <a:pt x="61035" y="7690"/>
                  <a:pt x="60974" y="7599"/>
                  <a:pt x="60944" y="7538"/>
                </a:cubicBezTo>
                <a:cubicBezTo>
                  <a:pt x="60883" y="7356"/>
                  <a:pt x="60488" y="7052"/>
                  <a:pt x="60062" y="6778"/>
                </a:cubicBezTo>
                <a:cubicBezTo>
                  <a:pt x="59850" y="6657"/>
                  <a:pt x="59698" y="6535"/>
                  <a:pt x="59698" y="6505"/>
                </a:cubicBezTo>
                <a:cubicBezTo>
                  <a:pt x="59698" y="6474"/>
                  <a:pt x="60093" y="6262"/>
                  <a:pt x="60549" y="6049"/>
                </a:cubicBezTo>
                <a:cubicBezTo>
                  <a:pt x="61369" y="5654"/>
                  <a:pt x="61825" y="5410"/>
                  <a:pt x="61856" y="5380"/>
                </a:cubicBezTo>
                <a:cubicBezTo>
                  <a:pt x="61856" y="5350"/>
                  <a:pt x="62038" y="5228"/>
                  <a:pt x="62220" y="5137"/>
                </a:cubicBezTo>
                <a:cubicBezTo>
                  <a:pt x="62372" y="5046"/>
                  <a:pt x="62676" y="4711"/>
                  <a:pt x="62646" y="4681"/>
                </a:cubicBezTo>
                <a:cubicBezTo>
                  <a:pt x="62616" y="4681"/>
                  <a:pt x="62676" y="4559"/>
                  <a:pt x="62768" y="4438"/>
                </a:cubicBezTo>
                <a:cubicBezTo>
                  <a:pt x="63041" y="4073"/>
                  <a:pt x="63071" y="3526"/>
                  <a:pt x="62859" y="3435"/>
                </a:cubicBezTo>
                <a:cubicBezTo>
                  <a:pt x="62798" y="3435"/>
                  <a:pt x="62768" y="3374"/>
                  <a:pt x="62768" y="3313"/>
                </a:cubicBezTo>
                <a:cubicBezTo>
                  <a:pt x="62779" y="3279"/>
                  <a:pt x="62790" y="3262"/>
                  <a:pt x="62807" y="3262"/>
                </a:cubicBezTo>
                <a:cubicBezTo>
                  <a:pt x="62834" y="3262"/>
                  <a:pt x="62874" y="3309"/>
                  <a:pt x="62950" y="3404"/>
                </a:cubicBezTo>
                <a:cubicBezTo>
                  <a:pt x="63016" y="3470"/>
                  <a:pt x="63081" y="3520"/>
                  <a:pt x="63113" y="3520"/>
                </a:cubicBezTo>
                <a:cubicBezTo>
                  <a:pt x="63125" y="3520"/>
                  <a:pt x="63132" y="3512"/>
                  <a:pt x="63132" y="3496"/>
                </a:cubicBezTo>
                <a:cubicBezTo>
                  <a:pt x="63132" y="3496"/>
                  <a:pt x="63102" y="3404"/>
                  <a:pt x="63041" y="3374"/>
                </a:cubicBezTo>
                <a:cubicBezTo>
                  <a:pt x="62980" y="3344"/>
                  <a:pt x="62950" y="3252"/>
                  <a:pt x="62950" y="3222"/>
                </a:cubicBezTo>
                <a:cubicBezTo>
                  <a:pt x="62950" y="3161"/>
                  <a:pt x="62920" y="3070"/>
                  <a:pt x="62889" y="3009"/>
                </a:cubicBezTo>
                <a:cubicBezTo>
                  <a:pt x="62857" y="2944"/>
                  <a:pt x="62841" y="2914"/>
                  <a:pt x="62816" y="2914"/>
                </a:cubicBezTo>
                <a:cubicBezTo>
                  <a:pt x="62793" y="2914"/>
                  <a:pt x="62763" y="2936"/>
                  <a:pt x="62707" y="2979"/>
                </a:cubicBezTo>
                <a:cubicBezTo>
                  <a:pt x="62676" y="2994"/>
                  <a:pt x="62654" y="3002"/>
                  <a:pt x="62631" y="3002"/>
                </a:cubicBezTo>
                <a:cubicBezTo>
                  <a:pt x="62608" y="3002"/>
                  <a:pt x="62585" y="2994"/>
                  <a:pt x="62555" y="2979"/>
                </a:cubicBezTo>
                <a:cubicBezTo>
                  <a:pt x="62524" y="2918"/>
                  <a:pt x="62585" y="2888"/>
                  <a:pt x="62676" y="2857"/>
                </a:cubicBezTo>
                <a:cubicBezTo>
                  <a:pt x="62737" y="2827"/>
                  <a:pt x="62768" y="2796"/>
                  <a:pt x="62737" y="2796"/>
                </a:cubicBezTo>
                <a:cubicBezTo>
                  <a:pt x="62676" y="2796"/>
                  <a:pt x="62646" y="2766"/>
                  <a:pt x="62676" y="2736"/>
                </a:cubicBezTo>
                <a:cubicBezTo>
                  <a:pt x="62707" y="2705"/>
                  <a:pt x="62676" y="2644"/>
                  <a:pt x="62616" y="2614"/>
                </a:cubicBezTo>
                <a:cubicBezTo>
                  <a:pt x="62555" y="2614"/>
                  <a:pt x="62524" y="2553"/>
                  <a:pt x="62524" y="2523"/>
                </a:cubicBezTo>
                <a:cubicBezTo>
                  <a:pt x="62524" y="2462"/>
                  <a:pt x="62494" y="2432"/>
                  <a:pt x="62464" y="2401"/>
                </a:cubicBezTo>
                <a:cubicBezTo>
                  <a:pt x="62433" y="2401"/>
                  <a:pt x="62403" y="2432"/>
                  <a:pt x="62403" y="2462"/>
                </a:cubicBezTo>
                <a:cubicBezTo>
                  <a:pt x="62403" y="2523"/>
                  <a:pt x="62342" y="2584"/>
                  <a:pt x="62281" y="2584"/>
                </a:cubicBezTo>
                <a:cubicBezTo>
                  <a:pt x="62220" y="2584"/>
                  <a:pt x="62220" y="2553"/>
                  <a:pt x="62251" y="2492"/>
                </a:cubicBezTo>
                <a:cubicBezTo>
                  <a:pt x="62281" y="2432"/>
                  <a:pt x="62251" y="2401"/>
                  <a:pt x="62129" y="2401"/>
                </a:cubicBezTo>
                <a:cubicBezTo>
                  <a:pt x="61977" y="2401"/>
                  <a:pt x="61947" y="2371"/>
                  <a:pt x="62008" y="2340"/>
                </a:cubicBezTo>
                <a:cubicBezTo>
                  <a:pt x="62129" y="2310"/>
                  <a:pt x="62129" y="2249"/>
                  <a:pt x="62038" y="2219"/>
                </a:cubicBezTo>
                <a:cubicBezTo>
                  <a:pt x="62008" y="2219"/>
                  <a:pt x="61977" y="2219"/>
                  <a:pt x="61977" y="2249"/>
                </a:cubicBezTo>
                <a:cubicBezTo>
                  <a:pt x="62008" y="2280"/>
                  <a:pt x="61977" y="2310"/>
                  <a:pt x="61916" y="2310"/>
                </a:cubicBezTo>
                <a:cubicBezTo>
                  <a:pt x="61856" y="2310"/>
                  <a:pt x="61795" y="2310"/>
                  <a:pt x="61764" y="2249"/>
                </a:cubicBezTo>
                <a:cubicBezTo>
                  <a:pt x="61764" y="2219"/>
                  <a:pt x="61734" y="2188"/>
                  <a:pt x="61673" y="2188"/>
                </a:cubicBezTo>
                <a:cubicBezTo>
                  <a:pt x="61643" y="2188"/>
                  <a:pt x="61582" y="2158"/>
                  <a:pt x="61582" y="2097"/>
                </a:cubicBezTo>
                <a:cubicBezTo>
                  <a:pt x="61552" y="2037"/>
                  <a:pt x="61521" y="2006"/>
                  <a:pt x="61491" y="2006"/>
                </a:cubicBezTo>
                <a:cubicBezTo>
                  <a:pt x="61475" y="2014"/>
                  <a:pt x="61461" y="2018"/>
                  <a:pt x="61448" y="2018"/>
                </a:cubicBezTo>
                <a:cubicBezTo>
                  <a:pt x="61414" y="2018"/>
                  <a:pt x="61392" y="1990"/>
                  <a:pt x="61369" y="1945"/>
                </a:cubicBezTo>
                <a:cubicBezTo>
                  <a:pt x="61339" y="1915"/>
                  <a:pt x="61309" y="1885"/>
                  <a:pt x="61248" y="1885"/>
                </a:cubicBezTo>
                <a:cubicBezTo>
                  <a:pt x="61239" y="1893"/>
                  <a:pt x="61230" y="1897"/>
                  <a:pt x="61222" y="1897"/>
                </a:cubicBezTo>
                <a:cubicBezTo>
                  <a:pt x="61202" y="1897"/>
                  <a:pt x="61187" y="1876"/>
                  <a:pt x="61187" y="1854"/>
                </a:cubicBezTo>
                <a:cubicBezTo>
                  <a:pt x="61187" y="1824"/>
                  <a:pt x="61126" y="1793"/>
                  <a:pt x="61065" y="1793"/>
                </a:cubicBezTo>
                <a:cubicBezTo>
                  <a:pt x="60822" y="1793"/>
                  <a:pt x="60761" y="1763"/>
                  <a:pt x="60761" y="1702"/>
                </a:cubicBezTo>
                <a:cubicBezTo>
                  <a:pt x="60781" y="1643"/>
                  <a:pt x="60750" y="1610"/>
                  <a:pt x="60693" y="1610"/>
                </a:cubicBezTo>
                <a:cubicBezTo>
                  <a:pt x="60661" y="1610"/>
                  <a:pt x="60622" y="1620"/>
                  <a:pt x="60579" y="1641"/>
                </a:cubicBezTo>
                <a:cubicBezTo>
                  <a:pt x="60541" y="1661"/>
                  <a:pt x="60514" y="1671"/>
                  <a:pt x="60500" y="1671"/>
                </a:cubicBezTo>
                <a:cubicBezTo>
                  <a:pt x="60470" y="1671"/>
                  <a:pt x="60496" y="1624"/>
                  <a:pt x="60579" y="1520"/>
                </a:cubicBezTo>
                <a:cubicBezTo>
                  <a:pt x="60609" y="1459"/>
                  <a:pt x="60640" y="1398"/>
                  <a:pt x="60609" y="1398"/>
                </a:cubicBezTo>
                <a:cubicBezTo>
                  <a:pt x="60579" y="1398"/>
                  <a:pt x="60488" y="1398"/>
                  <a:pt x="60397" y="1368"/>
                </a:cubicBezTo>
                <a:cubicBezTo>
                  <a:pt x="60245" y="1368"/>
                  <a:pt x="60214" y="1337"/>
                  <a:pt x="60275" y="1246"/>
                </a:cubicBezTo>
                <a:cubicBezTo>
                  <a:pt x="60336" y="1094"/>
                  <a:pt x="60032" y="821"/>
                  <a:pt x="59728" y="760"/>
                </a:cubicBezTo>
                <a:cubicBezTo>
                  <a:pt x="59683" y="751"/>
                  <a:pt x="59644" y="747"/>
                  <a:pt x="59611" y="747"/>
                </a:cubicBezTo>
                <a:cubicBezTo>
                  <a:pt x="59530" y="747"/>
                  <a:pt x="59485" y="769"/>
                  <a:pt x="59485" y="790"/>
                </a:cubicBezTo>
                <a:cubicBezTo>
                  <a:pt x="59485" y="821"/>
                  <a:pt x="59477" y="836"/>
                  <a:pt x="59462" y="836"/>
                </a:cubicBezTo>
                <a:cubicBezTo>
                  <a:pt x="59447" y="836"/>
                  <a:pt x="59424" y="821"/>
                  <a:pt x="59394" y="790"/>
                </a:cubicBezTo>
                <a:cubicBezTo>
                  <a:pt x="59333" y="760"/>
                  <a:pt x="59272" y="699"/>
                  <a:pt x="59302" y="638"/>
                </a:cubicBezTo>
                <a:cubicBezTo>
                  <a:pt x="59302" y="578"/>
                  <a:pt x="59242" y="547"/>
                  <a:pt x="59090" y="517"/>
                </a:cubicBezTo>
                <a:cubicBezTo>
                  <a:pt x="58968" y="517"/>
                  <a:pt x="58877" y="456"/>
                  <a:pt x="58846" y="426"/>
                </a:cubicBezTo>
                <a:cubicBezTo>
                  <a:pt x="58846" y="410"/>
                  <a:pt x="58839" y="403"/>
                  <a:pt x="58831" y="403"/>
                </a:cubicBezTo>
                <a:cubicBezTo>
                  <a:pt x="58824" y="403"/>
                  <a:pt x="58816" y="410"/>
                  <a:pt x="58816" y="426"/>
                </a:cubicBezTo>
                <a:cubicBezTo>
                  <a:pt x="58816" y="456"/>
                  <a:pt x="58755" y="486"/>
                  <a:pt x="58725" y="486"/>
                </a:cubicBezTo>
                <a:cubicBezTo>
                  <a:pt x="58664" y="456"/>
                  <a:pt x="58695" y="426"/>
                  <a:pt x="58755" y="365"/>
                </a:cubicBezTo>
                <a:cubicBezTo>
                  <a:pt x="58846" y="274"/>
                  <a:pt x="58846" y="243"/>
                  <a:pt x="58755" y="182"/>
                </a:cubicBezTo>
                <a:cubicBezTo>
                  <a:pt x="58725" y="152"/>
                  <a:pt x="58710" y="137"/>
                  <a:pt x="58702" y="137"/>
                </a:cubicBezTo>
                <a:cubicBezTo>
                  <a:pt x="58695" y="137"/>
                  <a:pt x="58695" y="152"/>
                  <a:pt x="58695" y="182"/>
                </a:cubicBezTo>
                <a:cubicBezTo>
                  <a:pt x="58725" y="213"/>
                  <a:pt x="58695" y="304"/>
                  <a:pt x="58634" y="395"/>
                </a:cubicBezTo>
                <a:lnTo>
                  <a:pt x="58543" y="517"/>
                </a:lnTo>
                <a:lnTo>
                  <a:pt x="58482" y="365"/>
                </a:lnTo>
                <a:cubicBezTo>
                  <a:pt x="58482" y="304"/>
                  <a:pt x="58421" y="243"/>
                  <a:pt x="58360" y="243"/>
                </a:cubicBezTo>
                <a:cubicBezTo>
                  <a:pt x="58299" y="213"/>
                  <a:pt x="58269" y="182"/>
                  <a:pt x="58299" y="152"/>
                </a:cubicBezTo>
                <a:cubicBezTo>
                  <a:pt x="58330" y="122"/>
                  <a:pt x="58299" y="91"/>
                  <a:pt x="58239" y="91"/>
                </a:cubicBezTo>
                <a:cubicBezTo>
                  <a:pt x="58147" y="122"/>
                  <a:pt x="58087" y="182"/>
                  <a:pt x="58087" y="304"/>
                </a:cubicBezTo>
                <a:cubicBezTo>
                  <a:pt x="58087" y="304"/>
                  <a:pt x="57995" y="334"/>
                  <a:pt x="57904" y="334"/>
                </a:cubicBezTo>
                <a:cubicBezTo>
                  <a:pt x="57843" y="350"/>
                  <a:pt x="57798" y="357"/>
                  <a:pt x="57771" y="357"/>
                </a:cubicBezTo>
                <a:cubicBezTo>
                  <a:pt x="57745" y="357"/>
                  <a:pt x="57737" y="350"/>
                  <a:pt x="57752" y="334"/>
                </a:cubicBezTo>
                <a:cubicBezTo>
                  <a:pt x="57783" y="304"/>
                  <a:pt x="57509" y="30"/>
                  <a:pt x="574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 name="Google Shape;87;p11"/>
          <p:cNvGrpSpPr/>
          <p:nvPr/>
        </p:nvGrpSpPr>
        <p:grpSpPr>
          <a:xfrm rot="-4499869">
            <a:off x="-2512410" y="655645"/>
            <a:ext cx="6434433" cy="2423114"/>
            <a:chOff x="1206975" y="935725"/>
            <a:chExt cx="4673375" cy="1759925"/>
          </a:xfrm>
        </p:grpSpPr>
        <p:sp>
          <p:nvSpPr>
            <p:cNvPr id="88" name="Google Shape;88;p11"/>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1"/>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1"/>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1"/>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1"/>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1"/>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1"/>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1"/>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1"/>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1"/>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1"/>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1"/>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1"/>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 name="Google Shape;101;p11"/>
          <p:cNvGrpSpPr/>
          <p:nvPr/>
        </p:nvGrpSpPr>
        <p:grpSpPr>
          <a:xfrm rot="6537206">
            <a:off x="4974092" y="2150886"/>
            <a:ext cx="6434531" cy="2423151"/>
            <a:chOff x="1206975" y="935725"/>
            <a:chExt cx="4673375" cy="1759925"/>
          </a:xfrm>
        </p:grpSpPr>
        <p:sp>
          <p:nvSpPr>
            <p:cNvPr id="102" name="Google Shape;102;p11"/>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1"/>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1"/>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1"/>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1"/>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1"/>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1"/>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1"/>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 name="Google Shape;115;p11"/>
          <p:cNvSpPr txBox="1">
            <a:spLocks noGrp="1"/>
          </p:cNvSpPr>
          <p:nvPr>
            <p:ph type="title" hasCustomPrompt="1"/>
          </p:nvPr>
        </p:nvSpPr>
        <p:spPr>
          <a:xfrm>
            <a:off x="713225" y="1792700"/>
            <a:ext cx="7717500" cy="10482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6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16" name="Google Shape;116;p11"/>
          <p:cNvSpPr txBox="1">
            <a:spLocks noGrp="1"/>
          </p:cNvSpPr>
          <p:nvPr>
            <p:ph type="subTitle" idx="1"/>
          </p:nvPr>
        </p:nvSpPr>
        <p:spPr>
          <a:xfrm>
            <a:off x="732100" y="3522575"/>
            <a:ext cx="7698600" cy="4278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1800"/>
            </a:lvl1pPr>
            <a:lvl2pPr lvl="1" algn="ctr" rtl="0">
              <a:spcBef>
                <a:spcPts val="1600"/>
              </a:spcBef>
              <a:spcAft>
                <a:spcPts val="0"/>
              </a:spcAft>
              <a:buNone/>
              <a:defRPr sz="1800"/>
            </a:lvl2pPr>
            <a:lvl3pPr lvl="2" algn="ctr" rtl="0">
              <a:spcBef>
                <a:spcPts val="1600"/>
              </a:spcBef>
              <a:spcAft>
                <a:spcPts val="0"/>
              </a:spcAft>
              <a:buNone/>
              <a:defRPr sz="1800"/>
            </a:lvl3pPr>
            <a:lvl4pPr lvl="3" algn="ctr" rtl="0">
              <a:spcBef>
                <a:spcPts val="1600"/>
              </a:spcBef>
              <a:spcAft>
                <a:spcPts val="0"/>
              </a:spcAft>
              <a:buNone/>
              <a:defRPr sz="1800"/>
            </a:lvl4pPr>
            <a:lvl5pPr lvl="4" algn="ctr" rtl="0">
              <a:spcBef>
                <a:spcPts val="1600"/>
              </a:spcBef>
              <a:spcAft>
                <a:spcPts val="0"/>
              </a:spcAft>
              <a:buNone/>
              <a:defRPr sz="1800"/>
            </a:lvl5pPr>
            <a:lvl6pPr lvl="5" algn="ctr" rtl="0">
              <a:spcBef>
                <a:spcPts val="1600"/>
              </a:spcBef>
              <a:spcAft>
                <a:spcPts val="0"/>
              </a:spcAft>
              <a:buNone/>
              <a:defRPr sz="1800"/>
            </a:lvl6pPr>
            <a:lvl7pPr lvl="6" algn="ctr" rtl="0">
              <a:spcBef>
                <a:spcPts val="1600"/>
              </a:spcBef>
              <a:spcAft>
                <a:spcPts val="0"/>
              </a:spcAft>
              <a:buNone/>
              <a:defRPr sz="1800"/>
            </a:lvl7pPr>
            <a:lvl8pPr lvl="7" algn="ctr" rtl="0">
              <a:spcBef>
                <a:spcPts val="1600"/>
              </a:spcBef>
              <a:spcAft>
                <a:spcPts val="0"/>
              </a:spcAft>
              <a:buNone/>
              <a:defRPr sz="1800"/>
            </a:lvl8pPr>
            <a:lvl9pPr lvl="8" algn="ctr" rtl="0">
              <a:spcBef>
                <a:spcPts val="1600"/>
              </a:spcBef>
              <a:spcAft>
                <a:spcPts val="1600"/>
              </a:spcAft>
              <a:buNone/>
              <a:defRPr sz="18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117"/>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p:cSld name="CUSTOM_35">
    <p:spTree>
      <p:nvGrpSpPr>
        <p:cNvPr id="1" name="Shape 118"/>
        <p:cNvGrpSpPr/>
        <p:nvPr/>
      </p:nvGrpSpPr>
      <p:grpSpPr>
        <a:xfrm>
          <a:off x="0" y="0"/>
          <a:ext cx="0" cy="0"/>
          <a:chOff x="0" y="0"/>
          <a:chExt cx="0" cy="0"/>
        </a:xfrm>
      </p:grpSpPr>
      <p:sp>
        <p:nvSpPr>
          <p:cNvPr id="119" name="Google Shape;119;p13"/>
          <p:cNvSpPr/>
          <p:nvPr/>
        </p:nvSpPr>
        <p:spPr>
          <a:xfrm rot="8859820">
            <a:off x="264971" y="-141903"/>
            <a:ext cx="8614005" cy="5732110"/>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2">
  <p:cSld name="CUSTOM_36">
    <p:spTree>
      <p:nvGrpSpPr>
        <p:cNvPr id="1" name="Shape 120"/>
        <p:cNvGrpSpPr/>
        <p:nvPr/>
      </p:nvGrpSpPr>
      <p:grpSpPr>
        <a:xfrm>
          <a:off x="0" y="0"/>
          <a:ext cx="0" cy="0"/>
          <a:chOff x="0" y="0"/>
          <a:chExt cx="0" cy="0"/>
        </a:xfrm>
      </p:grpSpPr>
      <p:sp>
        <p:nvSpPr>
          <p:cNvPr id="121" name="Google Shape;121;p14"/>
          <p:cNvSpPr/>
          <p:nvPr/>
        </p:nvSpPr>
        <p:spPr>
          <a:xfrm rot="121665">
            <a:off x="126330" y="677457"/>
            <a:ext cx="9081845" cy="2925191"/>
          </a:xfrm>
          <a:custGeom>
            <a:avLst/>
            <a:gdLst/>
            <a:ahLst/>
            <a:cxnLst/>
            <a:rect l="l" t="t" r="r" b="b"/>
            <a:pathLst>
              <a:path w="63133" h="20335" extrusionOk="0">
                <a:moveTo>
                  <a:pt x="59669" y="869"/>
                </a:moveTo>
                <a:cubicBezTo>
                  <a:pt x="59698" y="869"/>
                  <a:pt x="59728" y="890"/>
                  <a:pt x="59728" y="912"/>
                </a:cubicBezTo>
                <a:cubicBezTo>
                  <a:pt x="59758" y="942"/>
                  <a:pt x="59728" y="942"/>
                  <a:pt x="59667" y="942"/>
                </a:cubicBezTo>
                <a:cubicBezTo>
                  <a:pt x="59546" y="912"/>
                  <a:pt x="59546" y="881"/>
                  <a:pt x="59637" y="881"/>
                </a:cubicBezTo>
                <a:cubicBezTo>
                  <a:pt x="59646" y="873"/>
                  <a:pt x="59657" y="869"/>
                  <a:pt x="59669" y="869"/>
                </a:cubicBezTo>
                <a:close/>
                <a:moveTo>
                  <a:pt x="60046" y="960"/>
                </a:moveTo>
                <a:cubicBezTo>
                  <a:pt x="60060" y="960"/>
                  <a:pt x="60075" y="964"/>
                  <a:pt x="60093" y="973"/>
                </a:cubicBezTo>
                <a:cubicBezTo>
                  <a:pt x="60123" y="1003"/>
                  <a:pt x="60123" y="1033"/>
                  <a:pt x="60093" y="1064"/>
                </a:cubicBezTo>
                <a:cubicBezTo>
                  <a:pt x="60071" y="1085"/>
                  <a:pt x="60035" y="1107"/>
                  <a:pt x="60004" y="1107"/>
                </a:cubicBezTo>
                <a:cubicBezTo>
                  <a:pt x="59992" y="1107"/>
                  <a:pt x="59980" y="1103"/>
                  <a:pt x="59971" y="1094"/>
                </a:cubicBezTo>
                <a:cubicBezTo>
                  <a:pt x="59941" y="1094"/>
                  <a:pt x="59941" y="1033"/>
                  <a:pt x="59971" y="1003"/>
                </a:cubicBezTo>
                <a:cubicBezTo>
                  <a:pt x="59993" y="982"/>
                  <a:pt x="60014" y="960"/>
                  <a:pt x="60046" y="960"/>
                </a:cubicBezTo>
                <a:close/>
                <a:moveTo>
                  <a:pt x="52249" y="1294"/>
                </a:moveTo>
                <a:cubicBezTo>
                  <a:pt x="52268" y="1294"/>
                  <a:pt x="52281" y="1307"/>
                  <a:pt x="52281" y="1307"/>
                </a:cubicBezTo>
                <a:cubicBezTo>
                  <a:pt x="52281" y="1337"/>
                  <a:pt x="52220" y="1368"/>
                  <a:pt x="52190" y="1398"/>
                </a:cubicBezTo>
                <a:cubicBezTo>
                  <a:pt x="52159" y="1398"/>
                  <a:pt x="52129" y="1398"/>
                  <a:pt x="52129" y="1368"/>
                </a:cubicBezTo>
                <a:cubicBezTo>
                  <a:pt x="52129" y="1337"/>
                  <a:pt x="52159" y="1307"/>
                  <a:pt x="52220" y="1307"/>
                </a:cubicBezTo>
                <a:cubicBezTo>
                  <a:pt x="52230" y="1297"/>
                  <a:pt x="52240" y="1294"/>
                  <a:pt x="52249" y="1294"/>
                </a:cubicBezTo>
                <a:close/>
                <a:moveTo>
                  <a:pt x="41449" y="2346"/>
                </a:moveTo>
                <a:cubicBezTo>
                  <a:pt x="41470" y="2346"/>
                  <a:pt x="41495" y="2354"/>
                  <a:pt x="41521" y="2371"/>
                </a:cubicBezTo>
                <a:cubicBezTo>
                  <a:pt x="41551" y="2401"/>
                  <a:pt x="41551" y="2462"/>
                  <a:pt x="41521" y="2492"/>
                </a:cubicBezTo>
                <a:cubicBezTo>
                  <a:pt x="41508" y="2505"/>
                  <a:pt x="41496" y="2512"/>
                  <a:pt x="41483" y="2512"/>
                </a:cubicBezTo>
                <a:cubicBezTo>
                  <a:pt x="41465" y="2512"/>
                  <a:pt x="41448" y="2498"/>
                  <a:pt x="41430" y="2462"/>
                </a:cubicBezTo>
                <a:cubicBezTo>
                  <a:pt x="41364" y="2396"/>
                  <a:pt x="41393" y="2346"/>
                  <a:pt x="41449" y="2346"/>
                </a:cubicBezTo>
                <a:close/>
                <a:moveTo>
                  <a:pt x="39275" y="2875"/>
                </a:moveTo>
                <a:cubicBezTo>
                  <a:pt x="39284" y="2875"/>
                  <a:pt x="39293" y="2879"/>
                  <a:pt x="39302" y="2888"/>
                </a:cubicBezTo>
                <a:lnTo>
                  <a:pt x="39363" y="2888"/>
                </a:lnTo>
                <a:cubicBezTo>
                  <a:pt x="39363" y="2918"/>
                  <a:pt x="39332" y="2918"/>
                  <a:pt x="39302" y="2948"/>
                </a:cubicBezTo>
                <a:cubicBezTo>
                  <a:pt x="39241" y="2948"/>
                  <a:pt x="39211" y="2948"/>
                  <a:pt x="39211" y="2918"/>
                </a:cubicBezTo>
                <a:cubicBezTo>
                  <a:pt x="39232" y="2896"/>
                  <a:pt x="39254" y="2875"/>
                  <a:pt x="39275" y="2875"/>
                </a:cubicBezTo>
                <a:close/>
                <a:moveTo>
                  <a:pt x="36111" y="3587"/>
                </a:moveTo>
                <a:cubicBezTo>
                  <a:pt x="36293" y="3587"/>
                  <a:pt x="36506" y="3617"/>
                  <a:pt x="36658" y="3647"/>
                </a:cubicBezTo>
                <a:cubicBezTo>
                  <a:pt x="36870" y="3678"/>
                  <a:pt x="36718" y="3739"/>
                  <a:pt x="36414" y="3739"/>
                </a:cubicBezTo>
                <a:cubicBezTo>
                  <a:pt x="36364" y="3729"/>
                  <a:pt x="36310" y="3725"/>
                  <a:pt x="36257" y="3725"/>
                </a:cubicBezTo>
                <a:cubicBezTo>
                  <a:pt x="36151" y="3725"/>
                  <a:pt x="36050" y="3739"/>
                  <a:pt x="35989" y="3739"/>
                </a:cubicBezTo>
                <a:cubicBezTo>
                  <a:pt x="35928" y="3739"/>
                  <a:pt x="35867" y="3708"/>
                  <a:pt x="35867" y="3647"/>
                </a:cubicBezTo>
                <a:cubicBezTo>
                  <a:pt x="35898" y="3617"/>
                  <a:pt x="35898" y="3587"/>
                  <a:pt x="35959" y="3587"/>
                </a:cubicBezTo>
                <a:close/>
                <a:moveTo>
                  <a:pt x="8025" y="7994"/>
                </a:moveTo>
                <a:cubicBezTo>
                  <a:pt x="8055" y="7994"/>
                  <a:pt x="8116" y="7994"/>
                  <a:pt x="8177" y="8024"/>
                </a:cubicBezTo>
                <a:cubicBezTo>
                  <a:pt x="8197" y="8024"/>
                  <a:pt x="8204" y="8038"/>
                  <a:pt x="8179" y="8038"/>
                </a:cubicBezTo>
                <a:cubicBezTo>
                  <a:pt x="8167" y="8038"/>
                  <a:pt x="8146" y="8035"/>
                  <a:pt x="8116" y="8024"/>
                </a:cubicBezTo>
                <a:cubicBezTo>
                  <a:pt x="8055" y="8024"/>
                  <a:pt x="7994" y="7994"/>
                  <a:pt x="8025" y="7994"/>
                </a:cubicBezTo>
                <a:close/>
                <a:moveTo>
                  <a:pt x="6110" y="9939"/>
                </a:moveTo>
                <a:cubicBezTo>
                  <a:pt x="6171" y="9939"/>
                  <a:pt x="6201" y="9939"/>
                  <a:pt x="6232" y="9970"/>
                </a:cubicBezTo>
                <a:cubicBezTo>
                  <a:pt x="6232" y="10000"/>
                  <a:pt x="6201" y="10000"/>
                  <a:pt x="6171" y="10000"/>
                </a:cubicBezTo>
                <a:cubicBezTo>
                  <a:pt x="6019" y="10000"/>
                  <a:pt x="6019" y="9970"/>
                  <a:pt x="6110" y="9939"/>
                </a:cubicBezTo>
                <a:close/>
                <a:moveTo>
                  <a:pt x="6779" y="10547"/>
                </a:moveTo>
                <a:cubicBezTo>
                  <a:pt x="6839" y="10547"/>
                  <a:pt x="6839" y="10578"/>
                  <a:pt x="6839" y="10608"/>
                </a:cubicBezTo>
                <a:cubicBezTo>
                  <a:pt x="6839" y="10608"/>
                  <a:pt x="6809" y="10638"/>
                  <a:pt x="6718" y="10638"/>
                </a:cubicBezTo>
                <a:cubicBezTo>
                  <a:pt x="6657" y="10608"/>
                  <a:pt x="6627" y="10608"/>
                  <a:pt x="6657" y="10578"/>
                </a:cubicBezTo>
                <a:cubicBezTo>
                  <a:pt x="6687" y="10547"/>
                  <a:pt x="6748" y="10547"/>
                  <a:pt x="6779" y="10547"/>
                </a:cubicBezTo>
                <a:close/>
                <a:moveTo>
                  <a:pt x="760" y="13587"/>
                </a:moveTo>
                <a:cubicBezTo>
                  <a:pt x="791" y="13587"/>
                  <a:pt x="851" y="13617"/>
                  <a:pt x="882" y="13678"/>
                </a:cubicBezTo>
                <a:cubicBezTo>
                  <a:pt x="899" y="13711"/>
                  <a:pt x="897" y="13736"/>
                  <a:pt x="877" y="13736"/>
                </a:cubicBezTo>
                <a:cubicBezTo>
                  <a:pt x="861" y="13736"/>
                  <a:pt x="832" y="13719"/>
                  <a:pt x="791" y="13678"/>
                </a:cubicBezTo>
                <a:cubicBezTo>
                  <a:pt x="669" y="13587"/>
                  <a:pt x="669" y="13587"/>
                  <a:pt x="760" y="13587"/>
                </a:cubicBezTo>
                <a:close/>
                <a:moveTo>
                  <a:pt x="57418" y="0"/>
                </a:moveTo>
                <a:cubicBezTo>
                  <a:pt x="57418" y="0"/>
                  <a:pt x="57387" y="30"/>
                  <a:pt x="57387" y="91"/>
                </a:cubicBezTo>
                <a:cubicBezTo>
                  <a:pt x="57387" y="152"/>
                  <a:pt x="57327" y="182"/>
                  <a:pt x="57266" y="182"/>
                </a:cubicBezTo>
                <a:cubicBezTo>
                  <a:pt x="57205" y="182"/>
                  <a:pt x="57144" y="182"/>
                  <a:pt x="57144" y="213"/>
                </a:cubicBezTo>
                <a:cubicBezTo>
                  <a:pt x="57144" y="243"/>
                  <a:pt x="57114" y="243"/>
                  <a:pt x="57053" y="243"/>
                </a:cubicBezTo>
                <a:cubicBezTo>
                  <a:pt x="57023" y="243"/>
                  <a:pt x="56992" y="213"/>
                  <a:pt x="56992" y="152"/>
                </a:cubicBezTo>
                <a:cubicBezTo>
                  <a:pt x="57008" y="106"/>
                  <a:pt x="57015" y="84"/>
                  <a:pt x="57008" y="84"/>
                </a:cubicBezTo>
                <a:lnTo>
                  <a:pt x="57008" y="84"/>
                </a:lnTo>
                <a:cubicBezTo>
                  <a:pt x="57000" y="84"/>
                  <a:pt x="56977" y="106"/>
                  <a:pt x="56932" y="152"/>
                </a:cubicBezTo>
                <a:cubicBezTo>
                  <a:pt x="56889" y="173"/>
                  <a:pt x="56815" y="195"/>
                  <a:pt x="56711" y="195"/>
                </a:cubicBezTo>
                <a:cubicBezTo>
                  <a:pt x="56668" y="195"/>
                  <a:pt x="56620" y="191"/>
                  <a:pt x="56567" y="182"/>
                </a:cubicBezTo>
                <a:cubicBezTo>
                  <a:pt x="56479" y="170"/>
                  <a:pt x="56411" y="162"/>
                  <a:pt x="56361" y="162"/>
                </a:cubicBezTo>
                <a:cubicBezTo>
                  <a:pt x="56289" y="162"/>
                  <a:pt x="56250" y="177"/>
                  <a:pt x="56232" y="213"/>
                </a:cubicBezTo>
                <a:cubicBezTo>
                  <a:pt x="56218" y="255"/>
                  <a:pt x="56139" y="278"/>
                  <a:pt x="56042" y="278"/>
                </a:cubicBezTo>
                <a:cubicBezTo>
                  <a:pt x="55931" y="278"/>
                  <a:pt x="55797" y="248"/>
                  <a:pt x="55716" y="182"/>
                </a:cubicBezTo>
                <a:cubicBezTo>
                  <a:pt x="55618" y="117"/>
                  <a:pt x="55546" y="87"/>
                  <a:pt x="55506" y="87"/>
                </a:cubicBezTo>
                <a:cubicBezTo>
                  <a:pt x="55471" y="87"/>
                  <a:pt x="55458" y="110"/>
                  <a:pt x="55473" y="152"/>
                </a:cubicBezTo>
                <a:cubicBezTo>
                  <a:pt x="55503" y="213"/>
                  <a:pt x="55473" y="213"/>
                  <a:pt x="55442" y="213"/>
                </a:cubicBezTo>
                <a:cubicBezTo>
                  <a:pt x="55430" y="200"/>
                  <a:pt x="55417" y="193"/>
                  <a:pt x="55404" y="193"/>
                </a:cubicBezTo>
                <a:cubicBezTo>
                  <a:pt x="55387" y="193"/>
                  <a:pt x="55369" y="208"/>
                  <a:pt x="55351" y="243"/>
                </a:cubicBezTo>
                <a:cubicBezTo>
                  <a:pt x="55351" y="289"/>
                  <a:pt x="55351" y="312"/>
                  <a:pt x="55321" y="312"/>
                </a:cubicBezTo>
                <a:cubicBezTo>
                  <a:pt x="55290" y="312"/>
                  <a:pt x="55229" y="289"/>
                  <a:pt x="55108" y="243"/>
                </a:cubicBezTo>
                <a:cubicBezTo>
                  <a:pt x="55037" y="208"/>
                  <a:pt x="54986" y="193"/>
                  <a:pt x="54951" y="193"/>
                </a:cubicBezTo>
                <a:cubicBezTo>
                  <a:pt x="54925" y="193"/>
                  <a:pt x="54908" y="200"/>
                  <a:pt x="54895" y="213"/>
                </a:cubicBezTo>
                <a:cubicBezTo>
                  <a:pt x="54875" y="213"/>
                  <a:pt x="54828" y="226"/>
                  <a:pt x="54780" y="226"/>
                </a:cubicBezTo>
                <a:cubicBezTo>
                  <a:pt x="54757" y="226"/>
                  <a:pt x="54733" y="223"/>
                  <a:pt x="54713" y="213"/>
                </a:cubicBezTo>
                <a:cubicBezTo>
                  <a:pt x="54621" y="213"/>
                  <a:pt x="54561" y="243"/>
                  <a:pt x="54561" y="274"/>
                </a:cubicBezTo>
                <a:cubicBezTo>
                  <a:pt x="54530" y="334"/>
                  <a:pt x="54470" y="334"/>
                  <a:pt x="54348" y="334"/>
                </a:cubicBezTo>
                <a:cubicBezTo>
                  <a:pt x="54135" y="289"/>
                  <a:pt x="53983" y="266"/>
                  <a:pt x="53884" y="266"/>
                </a:cubicBezTo>
                <a:cubicBezTo>
                  <a:pt x="53786" y="266"/>
                  <a:pt x="53740" y="289"/>
                  <a:pt x="53740" y="334"/>
                </a:cubicBezTo>
                <a:cubicBezTo>
                  <a:pt x="53719" y="356"/>
                  <a:pt x="53697" y="377"/>
                  <a:pt x="53643" y="377"/>
                </a:cubicBezTo>
                <a:cubicBezTo>
                  <a:pt x="53621" y="377"/>
                  <a:pt x="53593" y="374"/>
                  <a:pt x="53558" y="365"/>
                </a:cubicBezTo>
                <a:cubicBezTo>
                  <a:pt x="53532" y="352"/>
                  <a:pt x="53497" y="345"/>
                  <a:pt x="53457" y="345"/>
                </a:cubicBezTo>
                <a:cubicBezTo>
                  <a:pt x="53401" y="345"/>
                  <a:pt x="53337" y="360"/>
                  <a:pt x="53284" y="395"/>
                </a:cubicBezTo>
                <a:cubicBezTo>
                  <a:pt x="53238" y="410"/>
                  <a:pt x="53200" y="418"/>
                  <a:pt x="53174" y="418"/>
                </a:cubicBezTo>
                <a:cubicBezTo>
                  <a:pt x="53147" y="418"/>
                  <a:pt x="53132" y="410"/>
                  <a:pt x="53132" y="395"/>
                </a:cubicBezTo>
                <a:cubicBezTo>
                  <a:pt x="53132" y="387"/>
                  <a:pt x="53130" y="383"/>
                  <a:pt x="53126" y="383"/>
                </a:cubicBezTo>
                <a:cubicBezTo>
                  <a:pt x="53114" y="383"/>
                  <a:pt x="53085" y="411"/>
                  <a:pt x="53041" y="456"/>
                </a:cubicBezTo>
                <a:cubicBezTo>
                  <a:pt x="52980" y="517"/>
                  <a:pt x="52859" y="547"/>
                  <a:pt x="52767" y="547"/>
                </a:cubicBezTo>
                <a:cubicBezTo>
                  <a:pt x="52676" y="547"/>
                  <a:pt x="52585" y="578"/>
                  <a:pt x="52585" y="608"/>
                </a:cubicBezTo>
                <a:cubicBezTo>
                  <a:pt x="52585" y="629"/>
                  <a:pt x="52570" y="651"/>
                  <a:pt x="52539" y="651"/>
                </a:cubicBezTo>
                <a:cubicBezTo>
                  <a:pt x="52527" y="651"/>
                  <a:pt x="52512" y="647"/>
                  <a:pt x="52494" y="638"/>
                </a:cubicBezTo>
                <a:cubicBezTo>
                  <a:pt x="52463" y="608"/>
                  <a:pt x="52463" y="578"/>
                  <a:pt x="52494" y="578"/>
                </a:cubicBezTo>
                <a:cubicBezTo>
                  <a:pt x="52524" y="547"/>
                  <a:pt x="52494" y="517"/>
                  <a:pt x="52463" y="517"/>
                </a:cubicBezTo>
                <a:cubicBezTo>
                  <a:pt x="52403" y="517"/>
                  <a:pt x="52342" y="517"/>
                  <a:pt x="52311" y="578"/>
                </a:cubicBezTo>
                <a:cubicBezTo>
                  <a:pt x="52296" y="593"/>
                  <a:pt x="52273" y="600"/>
                  <a:pt x="52235" y="600"/>
                </a:cubicBezTo>
                <a:cubicBezTo>
                  <a:pt x="52197" y="600"/>
                  <a:pt x="52144" y="593"/>
                  <a:pt x="52068" y="578"/>
                </a:cubicBezTo>
                <a:cubicBezTo>
                  <a:pt x="51992" y="562"/>
                  <a:pt x="51939" y="555"/>
                  <a:pt x="51905" y="555"/>
                </a:cubicBezTo>
                <a:cubicBezTo>
                  <a:pt x="51871" y="555"/>
                  <a:pt x="51855" y="562"/>
                  <a:pt x="51855" y="578"/>
                </a:cubicBezTo>
                <a:cubicBezTo>
                  <a:pt x="51836" y="636"/>
                  <a:pt x="51753" y="670"/>
                  <a:pt x="51680" y="670"/>
                </a:cubicBezTo>
                <a:cubicBezTo>
                  <a:pt x="51640" y="670"/>
                  <a:pt x="51603" y="660"/>
                  <a:pt x="51582" y="638"/>
                </a:cubicBezTo>
                <a:cubicBezTo>
                  <a:pt x="51552" y="608"/>
                  <a:pt x="51582" y="547"/>
                  <a:pt x="51673" y="517"/>
                </a:cubicBezTo>
                <a:cubicBezTo>
                  <a:pt x="51795" y="486"/>
                  <a:pt x="51795" y="486"/>
                  <a:pt x="51673" y="456"/>
                </a:cubicBezTo>
                <a:cubicBezTo>
                  <a:pt x="51582" y="456"/>
                  <a:pt x="51491" y="456"/>
                  <a:pt x="51460" y="486"/>
                </a:cubicBezTo>
                <a:cubicBezTo>
                  <a:pt x="51440" y="486"/>
                  <a:pt x="51406" y="500"/>
                  <a:pt x="51368" y="500"/>
                </a:cubicBezTo>
                <a:cubicBezTo>
                  <a:pt x="51349" y="500"/>
                  <a:pt x="51329" y="496"/>
                  <a:pt x="51308" y="486"/>
                </a:cubicBezTo>
                <a:cubicBezTo>
                  <a:pt x="51291" y="477"/>
                  <a:pt x="51273" y="474"/>
                  <a:pt x="51256" y="474"/>
                </a:cubicBezTo>
                <a:cubicBezTo>
                  <a:pt x="51215" y="474"/>
                  <a:pt x="51178" y="495"/>
                  <a:pt x="51156" y="517"/>
                </a:cubicBezTo>
                <a:cubicBezTo>
                  <a:pt x="51156" y="538"/>
                  <a:pt x="51111" y="560"/>
                  <a:pt x="51052" y="560"/>
                </a:cubicBezTo>
                <a:cubicBezTo>
                  <a:pt x="51027" y="560"/>
                  <a:pt x="51001" y="556"/>
                  <a:pt x="50974" y="547"/>
                </a:cubicBezTo>
                <a:cubicBezTo>
                  <a:pt x="50913" y="547"/>
                  <a:pt x="50792" y="578"/>
                  <a:pt x="50731" y="608"/>
                </a:cubicBezTo>
                <a:cubicBezTo>
                  <a:pt x="50688" y="629"/>
                  <a:pt x="50630" y="651"/>
                  <a:pt x="50578" y="651"/>
                </a:cubicBezTo>
                <a:cubicBezTo>
                  <a:pt x="50556" y="651"/>
                  <a:pt x="50536" y="647"/>
                  <a:pt x="50518" y="638"/>
                </a:cubicBezTo>
                <a:cubicBezTo>
                  <a:pt x="50457" y="638"/>
                  <a:pt x="50336" y="669"/>
                  <a:pt x="50214" y="699"/>
                </a:cubicBezTo>
                <a:cubicBezTo>
                  <a:pt x="50123" y="760"/>
                  <a:pt x="50032" y="760"/>
                  <a:pt x="49971" y="760"/>
                </a:cubicBezTo>
                <a:cubicBezTo>
                  <a:pt x="49956" y="745"/>
                  <a:pt x="49941" y="737"/>
                  <a:pt x="49929" y="737"/>
                </a:cubicBezTo>
                <a:cubicBezTo>
                  <a:pt x="49918" y="737"/>
                  <a:pt x="49910" y="745"/>
                  <a:pt x="49910" y="760"/>
                </a:cubicBezTo>
                <a:cubicBezTo>
                  <a:pt x="49910" y="775"/>
                  <a:pt x="49895" y="783"/>
                  <a:pt x="49868" y="783"/>
                </a:cubicBezTo>
                <a:cubicBezTo>
                  <a:pt x="49842" y="783"/>
                  <a:pt x="49804" y="775"/>
                  <a:pt x="49758" y="760"/>
                </a:cubicBezTo>
                <a:cubicBezTo>
                  <a:pt x="49742" y="752"/>
                  <a:pt x="49719" y="748"/>
                  <a:pt x="49691" y="748"/>
                </a:cubicBezTo>
                <a:cubicBezTo>
                  <a:pt x="49616" y="748"/>
                  <a:pt x="49505" y="776"/>
                  <a:pt x="49393" y="821"/>
                </a:cubicBezTo>
                <a:cubicBezTo>
                  <a:pt x="49241" y="881"/>
                  <a:pt x="49089" y="912"/>
                  <a:pt x="49029" y="912"/>
                </a:cubicBezTo>
                <a:cubicBezTo>
                  <a:pt x="49011" y="903"/>
                  <a:pt x="48993" y="899"/>
                  <a:pt x="48976" y="899"/>
                </a:cubicBezTo>
                <a:cubicBezTo>
                  <a:pt x="48935" y="899"/>
                  <a:pt x="48898" y="921"/>
                  <a:pt x="48877" y="942"/>
                </a:cubicBezTo>
                <a:cubicBezTo>
                  <a:pt x="48846" y="1003"/>
                  <a:pt x="48269" y="1064"/>
                  <a:pt x="47965" y="1064"/>
                </a:cubicBezTo>
                <a:cubicBezTo>
                  <a:pt x="47904" y="1064"/>
                  <a:pt x="47813" y="1094"/>
                  <a:pt x="47782" y="1125"/>
                </a:cubicBezTo>
                <a:cubicBezTo>
                  <a:pt x="47770" y="1137"/>
                  <a:pt x="47757" y="1145"/>
                  <a:pt x="47745" y="1145"/>
                </a:cubicBezTo>
                <a:cubicBezTo>
                  <a:pt x="47727" y="1145"/>
                  <a:pt x="47709" y="1130"/>
                  <a:pt x="47691" y="1094"/>
                </a:cubicBezTo>
                <a:cubicBezTo>
                  <a:pt x="47679" y="1082"/>
                  <a:pt x="47661" y="1074"/>
                  <a:pt x="47638" y="1074"/>
                </a:cubicBezTo>
                <a:cubicBezTo>
                  <a:pt x="47605" y="1074"/>
                  <a:pt x="47562" y="1089"/>
                  <a:pt x="47509" y="1125"/>
                </a:cubicBezTo>
                <a:cubicBezTo>
                  <a:pt x="47418" y="1155"/>
                  <a:pt x="47266" y="1185"/>
                  <a:pt x="47205" y="1185"/>
                </a:cubicBezTo>
                <a:cubicBezTo>
                  <a:pt x="47114" y="1185"/>
                  <a:pt x="47023" y="1185"/>
                  <a:pt x="46992" y="1246"/>
                </a:cubicBezTo>
                <a:cubicBezTo>
                  <a:pt x="46971" y="1268"/>
                  <a:pt x="46904" y="1289"/>
                  <a:pt x="46823" y="1289"/>
                </a:cubicBezTo>
                <a:cubicBezTo>
                  <a:pt x="46790" y="1289"/>
                  <a:pt x="46754" y="1286"/>
                  <a:pt x="46719" y="1277"/>
                </a:cubicBezTo>
                <a:cubicBezTo>
                  <a:pt x="46597" y="1277"/>
                  <a:pt x="46475" y="1307"/>
                  <a:pt x="46415" y="1337"/>
                </a:cubicBezTo>
                <a:cubicBezTo>
                  <a:pt x="46361" y="1373"/>
                  <a:pt x="46308" y="1388"/>
                  <a:pt x="46248" y="1388"/>
                </a:cubicBezTo>
                <a:cubicBezTo>
                  <a:pt x="46206" y="1388"/>
                  <a:pt x="46161" y="1380"/>
                  <a:pt x="46111" y="1368"/>
                </a:cubicBezTo>
                <a:cubicBezTo>
                  <a:pt x="46060" y="1355"/>
                  <a:pt x="46020" y="1348"/>
                  <a:pt x="45987" y="1348"/>
                </a:cubicBezTo>
                <a:cubicBezTo>
                  <a:pt x="45939" y="1348"/>
                  <a:pt x="45903" y="1363"/>
                  <a:pt x="45868" y="1398"/>
                </a:cubicBezTo>
                <a:cubicBezTo>
                  <a:pt x="45845" y="1443"/>
                  <a:pt x="45790" y="1471"/>
                  <a:pt x="45715" y="1471"/>
                </a:cubicBezTo>
                <a:cubicBezTo>
                  <a:pt x="45687" y="1471"/>
                  <a:pt x="45657" y="1467"/>
                  <a:pt x="45624" y="1459"/>
                </a:cubicBezTo>
                <a:cubicBezTo>
                  <a:pt x="45503" y="1459"/>
                  <a:pt x="45351" y="1459"/>
                  <a:pt x="45290" y="1489"/>
                </a:cubicBezTo>
                <a:cubicBezTo>
                  <a:pt x="45247" y="1511"/>
                  <a:pt x="45189" y="1532"/>
                  <a:pt x="45148" y="1532"/>
                </a:cubicBezTo>
                <a:cubicBezTo>
                  <a:pt x="45131" y="1532"/>
                  <a:pt x="45117" y="1529"/>
                  <a:pt x="45108" y="1520"/>
                </a:cubicBezTo>
                <a:cubicBezTo>
                  <a:pt x="45077" y="1505"/>
                  <a:pt x="45054" y="1497"/>
                  <a:pt x="45035" y="1497"/>
                </a:cubicBezTo>
                <a:cubicBezTo>
                  <a:pt x="45016" y="1497"/>
                  <a:pt x="45001" y="1505"/>
                  <a:pt x="44986" y="1520"/>
                </a:cubicBezTo>
                <a:cubicBezTo>
                  <a:pt x="44956" y="1550"/>
                  <a:pt x="44864" y="1550"/>
                  <a:pt x="44773" y="1550"/>
                </a:cubicBezTo>
                <a:cubicBezTo>
                  <a:pt x="44757" y="1542"/>
                  <a:pt x="44741" y="1538"/>
                  <a:pt x="44725" y="1538"/>
                </a:cubicBezTo>
                <a:cubicBezTo>
                  <a:pt x="44682" y="1538"/>
                  <a:pt x="44644" y="1566"/>
                  <a:pt x="44621" y="1611"/>
                </a:cubicBezTo>
                <a:cubicBezTo>
                  <a:pt x="44621" y="1641"/>
                  <a:pt x="44500" y="1733"/>
                  <a:pt x="44378" y="1793"/>
                </a:cubicBezTo>
                <a:cubicBezTo>
                  <a:pt x="44241" y="1852"/>
                  <a:pt x="44116" y="1886"/>
                  <a:pt x="43979" y="1886"/>
                </a:cubicBezTo>
                <a:cubicBezTo>
                  <a:pt x="43904" y="1886"/>
                  <a:pt x="43826" y="1876"/>
                  <a:pt x="43740" y="1854"/>
                </a:cubicBezTo>
                <a:cubicBezTo>
                  <a:pt x="43679" y="1854"/>
                  <a:pt x="43557" y="1885"/>
                  <a:pt x="43466" y="1915"/>
                </a:cubicBezTo>
                <a:cubicBezTo>
                  <a:pt x="43375" y="1976"/>
                  <a:pt x="43253" y="2006"/>
                  <a:pt x="43193" y="2006"/>
                </a:cubicBezTo>
                <a:cubicBezTo>
                  <a:pt x="43132" y="2006"/>
                  <a:pt x="43010" y="2037"/>
                  <a:pt x="42919" y="2097"/>
                </a:cubicBezTo>
                <a:cubicBezTo>
                  <a:pt x="42828" y="2128"/>
                  <a:pt x="42676" y="2158"/>
                  <a:pt x="42554" y="2158"/>
                </a:cubicBezTo>
                <a:cubicBezTo>
                  <a:pt x="42129" y="2158"/>
                  <a:pt x="41795" y="2188"/>
                  <a:pt x="41764" y="2249"/>
                </a:cubicBezTo>
                <a:cubicBezTo>
                  <a:pt x="41743" y="2271"/>
                  <a:pt x="41691" y="2292"/>
                  <a:pt x="41630" y="2292"/>
                </a:cubicBezTo>
                <a:cubicBezTo>
                  <a:pt x="41605" y="2292"/>
                  <a:pt x="41578" y="2289"/>
                  <a:pt x="41551" y="2280"/>
                </a:cubicBezTo>
                <a:cubicBezTo>
                  <a:pt x="41460" y="2280"/>
                  <a:pt x="41339" y="2280"/>
                  <a:pt x="41278" y="2310"/>
                </a:cubicBezTo>
                <a:cubicBezTo>
                  <a:pt x="41115" y="2392"/>
                  <a:pt x="40734" y="2497"/>
                  <a:pt x="40568" y="2497"/>
                </a:cubicBezTo>
                <a:cubicBezTo>
                  <a:pt x="40548" y="2497"/>
                  <a:pt x="40531" y="2496"/>
                  <a:pt x="40518" y="2492"/>
                </a:cubicBezTo>
                <a:cubicBezTo>
                  <a:pt x="40457" y="2492"/>
                  <a:pt x="40396" y="2492"/>
                  <a:pt x="40366" y="2523"/>
                </a:cubicBezTo>
                <a:cubicBezTo>
                  <a:pt x="40366" y="2584"/>
                  <a:pt x="40001" y="2736"/>
                  <a:pt x="39880" y="2736"/>
                </a:cubicBezTo>
                <a:lnTo>
                  <a:pt x="39667" y="2736"/>
                </a:lnTo>
                <a:cubicBezTo>
                  <a:pt x="39647" y="2746"/>
                  <a:pt x="39623" y="2749"/>
                  <a:pt x="39599" y="2749"/>
                </a:cubicBezTo>
                <a:cubicBezTo>
                  <a:pt x="39552" y="2749"/>
                  <a:pt x="39505" y="2736"/>
                  <a:pt x="39484" y="2736"/>
                </a:cubicBezTo>
                <a:cubicBezTo>
                  <a:pt x="39472" y="2723"/>
                  <a:pt x="39454" y="2716"/>
                  <a:pt x="39431" y="2716"/>
                </a:cubicBezTo>
                <a:cubicBezTo>
                  <a:pt x="39398" y="2716"/>
                  <a:pt x="39355" y="2730"/>
                  <a:pt x="39302" y="2766"/>
                </a:cubicBezTo>
                <a:cubicBezTo>
                  <a:pt x="39241" y="2796"/>
                  <a:pt x="39120" y="2796"/>
                  <a:pt x="39089" y="2796"/>
                </a:cubicBezTo>
                <a:cubicBezTo>
                  <a:pt x="38877" y="2796"/>
                  <a:pt x="38573" y="2857"/>
                  <a:pt x="38542" y="2918"/>
                </a:cubicBezTo>
                <a:cubicBezTo>
                  <a:pt x="38542" y="2918"/>
                  <a:pt x="38451" y="2948"/>
                  <a:pt x="38329" y="2948"/>
                </a:cubicBezTo>
                <a:cubicBezTo>
                  <a:pt x="38177" y="2948"/>
                  <a:pt x="38086" y="2979"/>
                  <a:pt x="38086" y="3040"/>
                </a:cubicBezTo>
                <a:cubicBezTo>
                  <a:pt x="38086" y="3061"/>
                  <a:pt x="38071" y="3083"/>
                  <a:pt x="38062" y="3083"/>
                </a:cubicBezTo>
                <a:cubicBezTo>
                  <a:pt x="38058" y="3083"/>
                  <a:pt x="38056" y="3079"/>
                  <a:pt x="38056" y="3070"/>
                </a:cubicBezTo>
                <a:cubicBezTo>
                  <a:pt x="38035" y="3038"/>
                  <a:pt x="37973" y="3025"/>
                  <a:pt x="37897" y="3025"/>
                </a:cubicBezTo>
                <a:cubicBezTo>
                  <a:pt x="37756" y="3025"/>
                  <a:pt x="37568" y="3071"/>
                  <a:pt x="37509" y="3131"/>
                </a:cubicBezTo>
                <a:cubicBezTo>
                  <a:pt x="37478" y="3192"/>
                  <a:pt x="37418" y="3192"/>
                  <a:pt x="37387" y="3192"/>
                </a:cubicBezTo>
                <a:cubicBezTo>
                  <a:pt x="37365" y="3186"/>
                  <a:pt x="37334" y="3183"/>
                  <a:pt x="37299" y="3183"/>
                </a:cubicBezTo>
                <a:cubicBezTo>
                  <a:pt x="37143" y="3183"/>
                  <a:pt x="36895" y="3233"/>
                  <a:pt x="36870" y="3283"/>
                </a:cubicBezTo>
                <a:cubicBezTo>
                  <a:pt x="36870" y="3283"/>
                  <a:pt x="36718" y="3313"/>
                  <a:pt x="36536" y="3313"/>
                </a:cubicBezTo>
                <a:cubicBezTo>
                  <a:pt x="36495" y="3305"/>
                  <a:pt x="36446" y="3301"/>
                  <a:pt x="36392" y="3301"/>
                </a:cubicBezTo>
                <a:cubicBezTo>
                  <a:pt x="36246" y="3301"/>
                  <a:pt x="36070" y="3329"/>
                  <a:pt x="35959" y="3374"/>
                </a:cubicBezTo>
                <a:cubicBezTo>
                  <a:pt x="35776" y="3404"/>
                  <a:pt x="35624" y="3435"/>
                  <a:pt x="35563" y="3435"/>
                </a:cubicBezTo>
                <a:cubicBezTo>
                  <a:pt x="35503" y="3435"/>
                  <a:pt x="35442" y="3435"/>
                  <a:pt x="35442" y="3465"/>
                </a:cubicBezTo>
                <a:cubicBezTo>
                  <a:pt x="35442" y="3496"/>
                  <a:pt x="35351" y="3526"/>
                  <a:pt x="35229" y="3526"/>
                </a:cubicBezTo>
                <a:cubicBezTo>
                  <a:pt x="35138" y="3526"/>
                  <a:pt x="34925" y="3587"/>
                  <a:pt x="34773" y="3647"/>
                </a:cubicBezTo>
                <a:cubicBezTo>
                  <a:pt x="34621" y="3708"/>
                  <a:pt x="34408" y="3769"/>
                  <a:pt x="34317" y="3769"/>
                </a:cubicBezTo>
                <a:cubicBezTo>
                  <a:pt x="34293" y="3761"/>
                  <a:pt x="34266" y="3757"/>
                  <a:pt x="34240" y="3757"/>
                </a:cubicBezTo>
                <a:cubicBezTo>
                  <a:pt x="34167" y="3757"/>
                  <a:pt x="34096" y="3785"/>
                  <a:pt x="34074" y="3830"/>
                </a:cubicBezTo>
                <a:cubicBezTo>
                  <a:pt x="34013" y="3860"/>
                  <a:pt x="33922" y="3891"/>
                  <a:pt x="33861" y="3891"/>
                </a:cubicBezTo>
                <a:cubicBezTo>
                  <a:pt x="33740" y="3891"/>
                  <a:pt x="33101" y="4043"/>
                  <a:pt x="33071" y="4103"/>
                </a:cubicBezTo>
                <a:cubicBezTo>
                  <a:pt x="33071" y="4103"/>
                  <a:pt x="33041" y="4103"/>
                  <a:pt x="32980" y="4073"/>
                </a:cubicBezTo>
                <a:lnTo>
                  <a:pt x="32767" y="4073"/>
                </a:lnTo>
                <a:cubicBezTo>
                  <a:pt x="32706" y="4103"/>
                  <a:pt x="32585" y="4134"/>
                  <a:pt x="32493" y="4134"/>
                </a:cubicBezTo>
                <a:cubicBezTo>
                  <a:pt x="32402" y="4134"/>
                  <a:pt x="32220" y="4164"/>
                  <a:pt x="32068" y="4195"/>
                </a:cubicBezTo>
                <a:cubicBezTo>
                  <a:pt x="31961" y="4210"/>
                  <a:pt x="31886" y="4217"/>
                  <a:pt x="31829" y="4217"/>
                </a:cubicBezTo>
                <a:cubicBezTo>
                  <a:pt x="31772" y="4217"/>
                  <a:pt x="31734" y="4210"/>
                  <a:pt x="31703" y="4195"/>
                </a:cubicBezTo>
                <a:cubicBezTo>
                  <a:pt x="31680" y="4171"/>
                  <a:pt x="31657" y="4161"/>
                  <a:pt x="31633" y="4161"/>
                </a:cubicBezTo>
                <a:cubicBezTo>
                  <a:pt x="31596" y="4161"/>
                  <a:pt x="31558" y="4187"/>
                  <a:pt x="31521" y="4225"/>
                </a:cubicBezTo>
                <a:cubicBezTo>
                  <a:pt x="31430" y="4255"/>
                  <a:pt x="31308" y="4286"/>
                  <a:pt x="31095" y="4286"/>
                </a:cubicBezTo>
                <a:cubicBezTo>
                  <a:pt x="31019" y="4271"/>
                  <a:pt x="30943" y="4263"/>
                  <a:pt x="30879" y="4263"/>
                </a:cubicBezTo>
                <a:cubicBezTo>
                  <a:pt x="30814" y="4263"/>
                  <a:pt x="30761" y="4271"/>
                  <a:pt x="30730" y="4286"/>
                </a:cubicBezTo>
                <a:cubicBezTo>
                  <a:pt x="30670" y="4316"/>
                  <a:pt x="30578" y="4347"/>
                  <a:pt x="30518" y="4377"/>
                </a:cubicBezTo>
                <a:cubicBezTo>
                  <a:pt x="30477" y="4377"/>
                  <a:pt x="30410" y="4390"/>
                  <a:pt x="30342" y="4390"/>
                </a:cubicBezTo>
                <a:cubicBezTo>
                  <a:pt x="30308" y="4390"/>
                  <a:pt x="30275" y="4387"/>
                  <a:pt x="30244" y="4377"/>
                </a:cubicBezTo>
                <a:cubicBezTo>
                  <a:pt x="30183" y="4377"/>
                  <a:pt x="29971" y="4407"/>
                  <a:pt x="29788" y="4438"/>
                </a:cubicBezTo>
                <a:cubicBezTo>
                  <a:pt x="29606" y="4499"/>
                  <a:pt x="29302" y="4559"/>
                  <a:pt x="29119" y="4590"/>
                </a:cubicBezTo>
                <a:cubicBezTo>
                  <a:pt x="28937" y="4620"/>
                  <a:pt x="28755" y="4681"/>
                  <a:pt x="28724" y="4681"/>
                </a:cubicBezTo>
                <a:cubicBezTo>
                  <a:pt x="28724" y="4696"/>
                  <a:pt x="28717" y="4704"/>
                  <a:pt x="28702" y="4704"/>
                </a:cubicBezTo>
                <a:cubicBezTo>
                  <a:pt x="28686" y="4704"/>
                  <a:pt x="28664" y="4696"/>
                  <a:pt x="28633" y="4681"/>
                </a:cubicBezTo>
                <a:cubicBezTo>
                  <a:pt x="28603" y="4681"/>
                  <a:pt x="28481" y="4681"/>
                  <a:pt x="28329" y="4742"/>
                </a:cubicBezTo>
                <a:cubicBezTo>
                  <a:pt x="28218" y="4786"/>
                  <a:pt x="28107" y="4814"/>
                  <a:pt x="28031" y="4814"/>
                </a:cubicBezTo>
                <a:cubicBezTo>
                  <a:pt x="28004" y="4814"/>
                  <a:pt x="27981" y="4811"/>
                  <a:pt x="27964" y="4803"/>
                </a:cubicBezTo>
                <a:cubicBezTo>
                  <a:pt x="27904" y="4803"/>
                  <a:pt x="27752" y="4803"/>
                  <a:pt x="27600" y="4863"/>
                </a:cubicBezTo>
                <a:cubicBezTo>
                  <a:pt x="27444" y="4908"/>
                  <a:pt x="27337" y="4936"/>
                  <a:pt x="27207" y="4936"/>
                </a:cubicBezTo>
                <a:cubicBezTo>
                  <a:pt x="27160" y="4936"/>
                  <a:pt x="27110" y="4932"/>
                  <a:pt x="27053" y="4924"/>
                </a:cubicBezTo>
                <a:cubicBezTo>
                  <a:pt x="27022" y="4924"/>
                  <a:pt x="26992" y="4954"/>
                  <a:pt x="26992" y="4985"/>
                </a:cubicBezTo>
                <a:cubicBezTo>
                  <a:pt x="26992" y="5015"/>
                  <a:pt x="26901" y="5046"/>
                  <a:pt x="26809" y="5046"/>
                </a:cubicBezTo>
                <a:cubicBezTo>
                  <a:pt x="26749" y="5046"/>
                  <a:pt x="26566" y="5046"/>
                  <a:pt x="26414" y="5076"/>
                </a:cubicBezTo>
                <a:cubicBezTo>
                  <a:pt x="26338" y="5091"/>
                  <a:pt x="26262" y="5099"/>
                  <a:pt x="26198" y="5099"/>
                </a:cubicBezTo>
                <a:cubicBezTo>
                  <a:pt x="26133" y="5099"/>
                  <a:pt x="26080" y="5091"/>
                  <a:pt x="26050" y="5076"/>
                </a:cubicBezTo>
                <a:cubicBezTo>
                  <a:pt x="25989" y="5076"/>
                  <a:pt x="25928" y="5076"/>
                  <a:pt x="25898" y="5106"/>
                </a:cubicBezTo>
                <a:cubicBezTo>
                  <a:pt x="25898" y="5128"/>
                  <a:pt x="25852" y="5149"/>
                  <a:pt x="25793" y="5149"/>
                </a:cubicBezTo>
                <a:cubicBezTo>
                  <a:pt x="25769" y="5149"/>
                  <a:pt x="25742" y="5146"/>
                  <a:pt x="25715" y="5137"/>
                </a:cubicBezTo>
                <a:cubicBezTo>
                  <a:pt x="25624" y="5137"/>
                  <a:pt x="25533" y="5167"/>
                  <a:pt x="25472" y="5228"/>
                </a:cubicBezTo>
                <a:cubicBezTo>
                  <a:pt x="25429" y="5250"/>
                  <a:pt x="25356" y="5271"/>
                  <a:pt x="25273" y="5271"/>
                </a:cubicBezTo>
                <a:cubicBezTo>
                  <a:pt x="25239" y="5271"/>
                  <a:pt x="25204" y="5267"/>
                  <a:pt x="25168" y="5258"/>
                </a:cubicBezTo>
                <a:cubicBezTo>
                  <a:pt x="25046" y="5258"/>
                  <a:pt x="24894" y="5258"/>
                  <a:pt x="24834" y="5289"/>
                </a:cubicBezTo>
                <a:cubicBezTo>
                  <a:pt x="24740" y="5336"/>
                  <a:pt x="24110" y="5400"/>
                  <a:pt x="23808" y="5400"/>
                </a:cubicBezTo>
                <a:cubicBezTo>
                  <a:pt x="23717" y="5400"/>
                  <a:pt x="23655" y="5394"/>
                  <a:pt x="23648" y="5380"/>
                </a:cubicBezTo>
                <a:cubicBezTo>
                  <a:pt x="23618" y="5380"/>
                  <a:pt x="23557" y="5380"/>
                  <a:pt x="23496" y="5441"/>
                </a:cubicBezTo>
                <a:cubicBezTo>
                  <a:pt x="23405" y="5471"/>
                  <a:pt x="23162" y="5532"/>
                  <a:pt x="22828" y="5532"/>
                </a:cubicBezTo>
                <a:cubicBezTo>
                  <a:pt x="22554" y="5532"/>
                  <a:pt x="22250" y="5562"/>
                  <a:pt x="22220" y="5593"/>
                </a:cubicBezTo>
                <a:cubicBezTo>
                  <a:pt x="22159" y="5623"/>
                  <a:pt x="22037" y="5654"/>
                  <a:pt x="21916" y="5654"/>
                </a:cubicBezTo>
                <a:cubicBezTo>
                  <a:pt x="21794" y="5654"/>
                  <a:pt x="21673" y="5654"/>
                  <a:pt x="21642" y="5684"/>
                </a:cubicBezTo>
                <a:cubicBezTo>
                  <a:pt x="21614" y="5712"/>
                  <a:pt x="20938" y="5870"/>
                  <a:pt x="20763" y="5870"/>
                </a:cubicBezTo>
                <a:cubicBezTo>
                  <a:pt x="20748" y="5870"/>
                  <a:pt x="20737" y="5869"/>
                  <a:pt x="20730" y="5866"/>
                </a:cubicBezTo>
                <a:cubicBezTo>
                  <a:pt x="20700" y="5866"/>
                  <a:pt x="20609" y="5897"/>
                  <a:pt x="20548" y="5927"/>
                </a:cubicBezTo>
                <a:cubicBezTo>
                  <a:pt x="20503" y="5972"/>
                  <a:pt x="20459" y="6000"/>
                  <a:pt x="20414" y="6000"/>
                </a:cubicBezTo>
                <a:cubicBezTo>
                  <a:pt x="20398" y="6000"/>
                  <a:pt x="20382" y="5996"/>
                  <a:pt x="20366" y="5988"/>
                </a:cubicBezTo>
                <a:cubicBezTo>
                  <a:pt x="20335" y="5988"/>
                  <a:pt x="20244" y="6018"/>
                  <a:pt x="20153" y="6079"/>
                </a:cubicBezTo>
                <a:cubicBezTo>
                  <a:pt x="20067" y="6101"/>
                  <a:pt x="19996" y="6122"/>
                  <a:pt x="19951" y="6122"/>
                </a:cubicBezTo>
                <a:cubicBezTo>
                  <a:pt x="19933" y="6122"/>
                  <a:pt x="19918" y="6118"/>
                  <a:pt x="19910" y="6110"/>
                </a:cubicBezTo>
                <a:cubicBezTo>
                  <a:pt x="19894" y="6094"/>
                  <a:pt x="19872" y="6087"/>
                  <a:pt x="19849" y="6087"/>
                </a:cubicBezTo>
                <a:cubicBezTo>
                  <a:pt x="19826" y="6087"/>
                  <a:pt x="19803" y="6094"/>
                  <a:pt x="19788" y="6110"/>
                </a:cubicBezTo>
                <a:cubicBezTo>
                  <a:pt x="19758" y="6140"/>
                  <a:pt x="19636" y="6140"/>
                  <a:pt x="19545" y="6140"/>
                </a:cubicBezTo>
                <a:cubicBezTo>
                  <a:pt x="19512" y="6132"/>
                  <a:pt x="19478" y="6128"/>
                  <a:pt x="19442" y="6128"/>
                </a:cubicBezTo>
                <a:cubicBezTo>
                  <a:pt x="19344" y="6128"/>
                  <a:pt x="19239" y="6156"/>
                  <a:pt x="19150" y="6201"/>
                </a:cubicBezTo>
                <a:cubicBezTo>
                  <a:pt x="19061" y="6245"/>
                  <a:pt x="18972" y="6273"/>
                  <a:pt x="18895" y="6273"/>
                </a:cubicBezTo>
                <a:cubicBezTo>
                  <a:pt x="18866" y="6273"/>
                  <a:pt x="18840" y="6270"/>
                  <a:pt x="18815" y="6262"/>
                </a:cubicBezTo>
                <a:cubicBezTo>
                  <a:pt x="18734" y="6238"/>
                  <a:pt x="18617" y="6228"/>
                  <a:pt x="18506" y="6228"/>
                </a:cubicBezTo>
                <a:cubicBezTo>
                  <a:pt x="18325" y="6228"/>
                  <a:pt x="18158" y="6254"/>
                  <a:pt x="18177" y="6292"/>
                </a:cubicBezTo>
                <a:cubicBezTo>
                  <a:pt x="18177" y="6309"/>
                  <a:pt x="18126" y="6327"/>
                  <a:pt x="18048" y="6327"/>
                </a:cubicBezTo>
                <a:cubicBezTo>
                  <a:pt x="17991" y="6327"/>
                  <a:pt x="17920" y="6318"/>
                  <a:pt x="17843" y="6292"/>
                </a:cubicBezTo>
                <a:cubicBezTo>
                  <a:pt x="17820" y="6286"/>
                  <a:pt x="17795" y="6284"/>
                  <a:pt x="17768" y="6284"/>
                </a:cubicBezTo>
                <a:cubicBezTo>
                  <a:pt x="17650" y="6284"/>
                  <a:pt x="17508" y="6333"/>
                  <a:pt x="17508" y="6383"/>
                </a:cubicBezTo>
                <a:cubicBezTo>
                  <a:pt x="17490" y="6421"/>
                  <a:pt x="17424" y="6447"/>
                  <a:pt x="17334" y="6447"/>
                </a:cubicBezTo>
                <a:cubicBezTo>
                  <a:pt x="17278" y="6447"/>
                  <a:pt x="17213" y="6437"/>
                  <a:pt x="17144" y="6413"/>
                </a:cubicBezTo>
                <a:cubicBezTo>
                  <a:pt x="17106" y="6401"/>
                  <a:pt x="17063" y="6394"/>
                  <a:pt x="17019" y="6394"/>
                </a:cubicBezTo>
                <a:cubicBezTo>
                  <a:pt x="16957" y="6394"/>
                  <a:pt x="16893" y="6408"/>
                  <a:pt x="16840" y="6444"/>
                </a:cubicBezTo>
                <a:cubicBezTo>
                  <a:pt x="16794" y="6459"/>
                  <a:pt x="16756" y="6467"/>
                  <a:pt x="16729" y="6467"/>
                </a:cubicBezTo>
                <a:cubicBezTo>
                  <a:pt x="16703" y="6467"/>
                  <a:pt x="16688" y="6459"/>
                  <a:pt x="16688" y="6444"/>
                </a:cubicBezTo>
                <a:lnTo>
                  <a:pt x="16627" y="6444"/>
                </a:lnTo>
                <a:cubicBezTo>
                  <a:pt x="16596" y="6474"/>
                  <a:pt x="16414" y="6505"/>
                  <a:pt x="16262" y="6505"/>
                </a:cubicBezTo>
                <a:cubicBezTo>
                  <a:pt x="16080" y="6535"/>
                  <a:pt x="15928" y="6565"/>
                  <a:pt x="15928" y="6565"/>
                </a:cubicBezTo>
                <a:cubicBezTo>
                  <a:pt x="15928" y="6596"/>
                  <a:pt x="15867" y="6596"/>
                  <a:pt x="15837" y="6596"/>
                </a:cubicBezTo>
                <a:cubicBezTo>
                  <a:pt x="15819" y="6587"/>
                  <a:pt x="15801" y="6583"/>
                  <a:pt x="15784" y="6583"/>
                </a:cubicBezTo>
                <a:cubicBezTo>
                  <a:pt x="15743" y="6583"/>
                  <a:pt x="15706" y="6605"/>
                  <a:pt x="15685" y="6626"/>
                </a:cubicBezTo>
                <a:cubicBezTo>
                  <a:pt x="15654" y="6687"/>
                  <a:pt x="15654" y="6748"/>
                  <a:pt x="15715" y="6748"/>
                </a:cubicBezTo>
                <a:cubicBezTo>
                  <a:pt x="15745" y="6748"/>
                  <a:pt x="15624" y="6778"/>
                  <a:pt x="15441" y="6809"/>
                </a:cubicBezTo>
                <a:cubicBezTo>
                  <a:pt x="15335" y="6844"/>
                  <a:pt x="15238" y="6859"/>
                  <a:pt x="15171" y="6859"/>
                </a:cubicBezTo>
                <a:cubicBezTo>
                  <a:pt x="15123" y="6859"/>
                  <a:pt x="15089" y="6852"/>
                  <a:pt x="15077" y="6839"/>
                </a:cubicBezTo>
                <a:cubicBezTo>
                  <a:pt x="15061" y="6809"/>
                  <a:pt x="14932" y="6793"/>
                  <a:pt x="14796" y="6793"/>
                </a:cubicBezTo>
                <a:cubicBezTo>
                  <a:pt x="14659" y="6793"/>
                  <a:pt x="14514" y="6809"/>
                  <a:pt x="14469" y="6839"/>
                </a:cubicBezTo>
                <a:cubicBezTo>
                  <a:pt x="14454" y="6854"/>
                  <a:pt x="14431" y="6862"/>
                  <a:pt x="14404" y="6862"/>
                </a:cubicBezTo>
                <a:cubicBezTo>
                  <a:pt x="14378" y="6862"/>
                  <a:pt x="14347" y="6854"/>
                  <a:pt x="14317" y="6839"/>
                </a:cubicBezTo>
                <a:cubicBezTo>
                  <a:pt x="14286" y="6824"/>
                  <a:pt x="14248" y="6816"/>
                  <a:pt x="14218" y="6816"/>
                </a:cubicBezTo>
                <a:cubicBezTo>
                  <a:pt x="14188" y="6816"/>
                  <a:pt x="14165" y="6824"/>
                  <a:pt x="14165" y="6839"/>
                </a:cubicBezTo>
                <a:cubicBezTo>
                  <a:pt x="14143" y="6861"/>
                  <a:pt x="14076" y="6882"/>
                  <a:pt x="13996" y="6882"/>
                </a:cubicBezTo>
                <a:cubicBezTo>
                  <a:pt x="13962" y="6882"/>
                  <a:pt x="13927" y="6878"/>
                  <a:pt x="13891" y="6869"/>
                </a:cubicBezTo>
                <a:cubicBezTo>
                  <a:pt x="13856" y="6861"/>
                  <a:pt x="13820" y="6857"/>
                  <a:pt x="13786" y="6857"/>
                </a:cubicBezTo>
                <a:cubicBezTo>
                  <a:pt x="13704" y="6857"/>
                  <a:pt x="13630" y="6878"/>
                  <a:pt x="13587" y="6900"/>
                </a:cubicBezTo>
                <a:cubicBezTo>
                  <a:pt x="13560" y="6927"/>
                  <a:pt x="13539" y="6942"/>
                  <a:pt x="13521" y="6942"/>
                </a:cubicBezTo>
                <a:cubicBezTo>
                  <a:pt x="13499" y="6942"/>
                  <a:pt x="13482" y="6920"/>
                  <a:pt x="13466" y="6869"/>
                </a:cubicBezTo>
                <a:cubicBezTo>
                  <a:pt x="13444" y="6848"/>
                  <a:pt x="13426" y="6838"/>
                  <a:pt x="13413" y="6838"/>
                </a:cubicBezTo>
                <a:cubicBezTo>
                  <a:pt x="13387" y="6838"/>
                  <a:pt x="13375" y="6871"/>
                  <a:pt x="13375" y="6930"/>
                </a:cubicBezTo>
                <a:cubicBezTo>
                  <a:pt x="13375" y="6968"/>
                  <a:pt x="13363" y="6994"/>
                  <a:pt x="13347" y="6994"/>
                </a:cubicBezTo>
                <a:cubicBezTo>
                  <a:pt x="13337" y="6994"/>
                  <a:pt x="13325" y="6984"/>
                  <a:pt x="13314" y="6961"/>
                </a:cubicBezTo>
                <a:cubicBezTo>
                  <a:pt x="13283" y="6930"/>
                  <a:pt x="13223" y="6930"/>
                  <a:pt x="13162" y="6930"/>
                </a:cubicBezTo>
                <a:cubicBezTo>
                  <a:pt x="13101" y="6961"/>
                  <a:pt x="12949" y="6961"/>
                  <a:pt x="12858" y="6961"/>
                </a:cubicBezTo>
                <a:cubicBezTo>
                  <a:pt x="12812" y="6945"/>
                  <a:pt x="12774" y="6938"/>
                  <a:pt x="12748" y="6938"/>
                </a:cubicBezTo>
                <a:cubicBezTo>
                  <a:pt x="12721" y="6938"/>
                  <a:pt x="12706" y="6945"/>
                  <a:pt x="12706" y="6961"/>
                </a:cubicBezTo>
                <a:cubicBezTo>
                  <a:pt x="12706" y="6991"/>
                  <a:pt x="12615" y="7021"/>
                  <a:pt x="12523" y="7021"/>
                </a:cubicBezTo>
                <a:cubicBezTo>
                  <a:pt x="12402" y="7021"/>
                  <a:pt x="12311" y="7052"/>
                  <a:pt x="12311" y="7082"/>
                </a:cubicBezTo>
                <a:cubicBezTo>
                  <a:pt x="12311" y="7113"/>
                  <a:pt x="12280" y="7113"/>
                  <a:pt x="12189" y="7113"/>
                </a:cubicBezTo>
                <a:cubicBezTo>
                  <a:pt x="12178" y="7107"/>
                  <a:pt x="12168" y="7105"/>
                  <a:pt x="12159" y="7105"/>
                </a:cubicBezTo>
                <a:cubicBezTo>
                  <a:pt x="12117" y="7105"/>
                  <a:pt x="12092" y="7154"/>
                  <a:pt x="12068" y="7204"/>
                </a:cubicBezTo>
                <a:lnTo>
                  <a:pt x="12068" y="7295"/>
                </a:lnTo>
                <a:lnTo>
                  <a:pt x="12007" y="7173"/>
                </a:lnTo>
                <a:cubicBezTo>
                  <a:pt x="11968" y="7116"/>
                  <a:pt x="11954" y="7094"/>
                  <a:pt x="11918" y="7094"/>
                </a:cubicBezTo>
                <a:cubicBezTo>
                  <a:pt x="11897" y="7094"/>
                  <a:pt x="11869" y="7101"/>
                  <a:pt x="11824" y="7113"/>
                </a:cubicBezTo>
                <a:cubicBezTo>
                  <a:pt x="11733" y="7143"/>
                  <a:pt x="11642" y="7173"/>
                  <a:pt x="11612" y="7204"/>
                </a:cubicBezTo>
                <a:cubicBezTo>
                  <a:pt x="11581" y="7219"/>
                  <a:pt x="11520" y="7227"/>
                  <a:pt x="11429" y="7227"/>
                </a:cubicBezTo>
                <a:cubicBezTo>
                  <a:pt x="11338" y="7227"/>
                  <a:pt x="11216" y="7219"/>
                  <a:pt x="11064" y="7204"/>
                </a:cubicBezTo>
                <a:cubicBezTo>
                  <a:pt x="10912" y="7204"/>
                  <a:pt x="10821" y="7204"/>
                  <a:pt x="10821" y="7265"/>
                </a:cubicBezTo>
                <a:cubicBezTo>
                  <a:pt x="10821" y="7295"/>
                  <a:pt x="10760" y="7295"/>
                  <a:pt x="10730" y="7295"/>
                </a:cubicBezTo>
                <a:cubicBezTo>
                  <a:pt x="10717" y="7292"/>
                  <a:pt x="10702" y="7290"/>
                  <a:pt x="10687" y="7290"/>
                </a:cubicBezTo>
                <a:cubicBezTo>
                  <a:pt x="10561" y="7290"/>
                  <a:pt x="10376" y="7391"/>
                  <a:pt x="10425" y="7445"/>
                </a:cubicBezTo>
                <a:lnTo>
                  <a:pt x="10425" y="7445"/>
                </a:lnTo>
                <a:cubicBezTo>
                  <a:pt x="10406" y="7443"/>
                  <a:pt x="10361" y="7435"/>
                  <a:pt x="10305" y="7417"/>
                </a:cubicBezTo>
                <a:cubicBezTo>
                  <a:pt x="10244" y="7401"/>
                  <a:pt x="10191" y="7394"/>
                  <a:pt x="10137" y="7394"/>
                </a:cubicBezTo>
                <a:cubicBezTo>
                  <a:pt x="10084" y="7394"/>
                  <a:pt x="10031" y="7401"/>
                  <a:pt x="9970" y="7417"/>
                </a:cubicBezTo>
                <a:cubicBezTo>
                  <a:pt x="9917" y="7452"/>
                  <a:pt x="9884" y="7467"/>
                  <a:pt x="9866" y="7467"/>
                </a:cubicBezTo>
                <a:cubicBezTo>
                  <a:pt x="9854" y="7467"/>
                  <a:pt x="9849" y="7460"/>
                  <a:pt x="9849" y="7447"/>
                </a:cubicBezTo>
                <a:cubicBezTo>
                  <a:pt x="9849" y="7388"/>
                  <a:pt x="9709" y="7355"/>
                  <a:pt x="9594" y="7355"/>
                </a:cubicBezTo>
                <a:cubicBezTo>
                  <a:pt x="9531" y="7355"/>
                  <a:pt x="9475" y="7365"/>
                  <a:pt x="9453" y="7386"/>
                </a:cubicBezTo>
                <a:cubicBezTo>
                  <a:pt x="9453" y="7417"/>
                  <a:pt x="9301" y="7417"/>
                  <a:pt x="9150" y="7417"/>
                </a:cubicBezTo>
                <a:cubicBezTo>
                  <a:pt x="9052" y="7408"/>
                  <a:pt x="8946" y="7404"/>
                  <a:pt x="8851" y="7404"/>
                </a:cubicBezTo>
                <a:cubicBezTo>
                  <a:pt x="8621" y="7404"/>
                  <a:pt x="8452" y="7425"/>
                  <a:pt x="8602" y="7447"/>
                </a:cubicBezTo>
                <a:cubicBezTo>
                  <a:pt x="8694" y="7477"/>
                  <a:pt x="8724" y="7508"/>
                  <a:pt x="8724" y="7569"/>
                </a:cubicBezTo>
                <a:cubicBezTo>
                  <a:pt x="8724" y="7629"/>
                  <a:pt x="8754" y="7690"/>
                  <a:pt x="8785" y="7690"/>
                </a:cubicBezTo>
                <a:cubicBezTo>
                  <a:pt x="8815" y="7705"/>
                  <a:pt x="8815" y="7713"/>
                  <a:pt x="8789" y="7713"/>
                </a:cubicBezTo>
                <a:cubicBezTo>
                  <a:pt x="8762" y="7713"/>
                  <a:pt x="8709" y="7705"/>
                  <a:pt x="8633" y="7690"/>
                </a:cubicBezTo>
                <a:cubicBezTo>
                  <a:pt x="8481" y="7660"/>
                  <a:pt x="8420" y="7629"/>
                  <a:pt x="8420" y="7569"/>
                </a:cubicBezTo>
                <a:cubicBezTo>
                  <a:pt x="8420" y="7508"/>
                  <a:pt x="8359" y="7477"/>
                  <a:pt x="8207" y="7477"/>
                </a:cubicBezTo>
                <a:cubicBezTo>
                  <a:pt x="8158" y="7469"/>
                  <a:pt x="8120" y="7465"/>
                  <a:pt x="8092" y="7465"/>
                </a:cubicBezTo>
                <a:cubicBezTo>
                  <a:pt x="8013" y="7465"/>
                  <a:pt x="8003" y="7494"/>
                  <a:pt x="8025" y="7538"/>
                </a:cubicBezTo>
                <a:cubicBezTo>
                  <a:pt x="8025" y="7599"/>
                  <a:pt x="7994" y="7660"/>
                  <a:pt x="7934" y="7690"/>
                </a:cubicBezTo>
                <a:cubicBezTo>
                  <a:pt x="7891" y="7712"/>
                  <a:pt x="7848" y="7733"/>
                  <a:pt x="7826" y="7733"/>
                </a:cubicBezTo>
                <a:cubicBezTo>
                  <a:pt x="7817" y="7733"/>
                  <a:pt x="7812" y="7729"/>
                  <a:pt x="7812" y="7721"/>
                </a:cubicBezTo>
                <a:cubicBezTo>
                  <a:pt x="7812" y="7712"/>
                  <a:pt x="7804" y="7708"/>
                  <a:pt x="7790" y="7708"/>
                </a:cubicBezTo>
                <a:cubicBezTo>
                  <a:pt x="7756" y="7708"/>
                  <a:pt x="7685" y="7729"/>
                  <a:pt x="7599" y="7751"/>
                </a:cubicBezTo>
                <a:cubicBezTo>
                  <a:pt x="7478" y="7781"/>
                  <a:pt x="7356" y="7812"/>
                  <a:pt x="7356" y="7842"/>
                </a:cubicBezTo>
                <a:cubicBezTo>
                  <a:pt x="7356" y="7872"/>
                  <a:pt x="7379" y="7888"/>
                  <a:pt x="7421" y="7888"/>
                </a:cubicBezTo>
                <a:cubicBezTo>
                  <a:pt x="7463" y="7888"/>
                  <a:pt x="7523" y="7872"/>
                  <a:pt x="7599" y="7842"/>
                </a:cubicBezTo>
                <a:cubicBezTo>
                  <a:pt x="7642" y="7821"/>
                  <a:pt x="7701" y="7799"/>
                  <a:pt x="7742" y="7799"/>
                </a:cubicBezTo>
                <a:cubicBezTo>
                  <a:pt x="7759" y="7799"/>
                  <a:pt x="7773" y="7803"/>
                  <a:pt x="7782" y="7812"/>
                </a:cubicBezTo>
                <a:cubicBezTo>
                  <a:pt x="7836" y="7866"/>
                  <a:pt x="7697" y="7968"/>
                  <a:pt x="7537" y="7968"/>
                </a:cubicBezTo>
                <a:cubicBezTo>
                  <a:pt x="7517" y="7968"/>
                  <a:pt x="7497" y="7967"/>
                  <a:pt x="7478" y="7964"/>
                </a:cubicBezTo>
                <a:cubicBezTo>
                  <a:pt x="7387" y="7964"/>
                  <a:pt x="7295" y="7994"/>
                  <a:pt x="7265" y="7994"/>
                </a:cubicBezTo>
                <a:cubicBezTo>
                  <a:pt x="7250" y="8009"/>
                  <a:pt x="7219" y="8017"/>
                  <a:pt x="7181" y="8017"/>
                </a:cubicBezTo>
                <a:cubicBezTo>
                  <a:pt x="7143" y="8017"/>
                  <a:pt x="7098" y="8009"/>
                  <a:pt x="7052" y="7994"/>
                </a:cubicBezTo>
                <a:cubicBezTo>
                  <a:pt x="7002" y="7981"/>
                  <a:pt x="6972" y="7974"/>
                  <a:pt x="6962" y="7974"/>
                </a:cubicBezTo>
                <a:cubicBezTo>
                  <a:pt x="6946" y="7974"/>
                  <a:pt x="6968" y="7989"/>
                  <a:pt x="7022" y="8024"/>
                </a:cubicBezTo>
                <a:cubicBezTo>
                  <a:pt x="7083" y="8116"/>
                  <a:pt x="7083" y="8116"/>
                  <a:pt x="6991" y="8146"/>
                </a:cubicBezTo>
                <a:cubicBezTo>
                  <a:pt x="6900" y="8146"/>
                  <a:pt x="6870" y="8116"/>
                  <a:pt x="6870" y="8055"/>
                </a:cubicBezTo>
                <a:cubicBezTo>
                  <a:pt x="6892" y="7968"/>
                  <a:pt x="6773" y="7896"/>
                  <a:pt x="6670" y="7896"/>
                </a:cubicBezTo>
                <a:cubicBezTo>
                  <a:pt x="6630" y="7896"/>
                  <a:pt x="6592" y="7907"/>
                  <a:pt x="6566" y="7933"/>
                </a:cubicBezTo>
                <a:cubicBezTo>
                  <a:pt x="6535" y="7933"/>
                  <a:pt x="6566" y="7964"/>
                  <a:pt x="6657" y="7994"/>
                </a:cubicBezTo>
                <a:cubicBezTo>
                  <a:pt x="6748" y="7994"/>
                  <a:pt x="6809" y="8024"/>
                  <a:pt x="6809" y="8055"/>
                </a:cubicBezTo>
                <a:cubicBezTo>
                  <a:pt x="6809" y="8085"/>
                  <a:pt x="6809" y="8176"/>
                  <a:pt x="6839" y="8237"/>
                </a:cubicBezTo>
                <a:cubicBezTo>
                  <a:pt x="6839" y="8298"/>
                  <a:pt x="6809" y="8328"/>
                  <a:pt x="6657" y="8359"/>
                </a:cubicBezTo>
                <a:cubicBezTo>
                  <a:pt x="6535" y="8389"/>
                  <a:pt x="6475" y="8420"/>
                  <a:pt x="6505" y="8480"/>
                </a:cubicBezTo>
                <a:cubicBezTo>
                  <a:pt x="6520" y="8526"/>
                  <a:pt x="6497" y="8549"/>
                  <a:pt x="6459" y="8549"/>
                </a:cubicBezTo>
                <a:cubicBezTo>
                  <a:pt x="6422" y="8549"/>
                  <a:pt x="6368" y="8526"/>
                  <a:pt x="6323" y="8480"/>
                </a:cubicBezTo>
                <a:cubicBezTo>
                  <a:pt x="6311" y="8457"/>
                  <a:pt x="6295" y="8447"/>
                  <a:pt x="6275" y="8447"/>
                </a:cubicBezTo>
                <a:cubicBezTo>
                  <a:pt x="6241" y="8447"/>
                  <a:pt x="6197" y="8473"/>
                  <a:pt x="6140" y="8511"/>
                </a:cubicBezTo>
                <a:cubicBezTo>
                  <a:pt x="6019" y="8572"/>
                  <a:pt x="6019" y="8602"/>
                  <a:pt x="6110" y="8663"/>
                </a:cubicBezTo>
                <a:cubicBezTo>
                  <a:pt x="6171" y="8693"/>
                  <a:pt x="6323" y="8724"/>
                  <a:pt x="6505" y="8724"/>
                </a:cubicBezTo>
                <a:cubicBezTo>
                  <a:pt x="6809" y="8754"/>
                  <a:pt x="6900" y="8845"/>
                  <a:pt x="6596" y="8876"/>
                </a:cubicBezTo>
                <a:cubicBezTo>
                  <a:pt x="6505" y="8876"/>
                  <a:pt x="6323" y="8906"/>
                  <a:pt x="6201" y="8967"/>
                </a:cubicBezTo>
                <a:cubicBezTo>
                  <a:pt x="6049" y="9028"/>
                  <a:pt x="6019" y="9088"/>
                  <a:pt x="6049" y="9179"/>
                </a:cubicBezTo>
                <a:cubicBezTo>
                  <a:pt x="6071" y="9224"/>
                  <a:pt x="6094" y="9252"/>
                  <a:pt x="6116" y="9252"/>
                </a:cubicBezTo>
                <a:cubicBezTo>
                  <a:pt x="6124" y="9252"/>
                  <a:pt x="6132" y="9248"/>
                  <a:pt x="6140" y="9240"/>
                </a:cubicBezTo>
                <a:cubicBezTo>
                  <a:pt x="6140" y="9202"/>
                  <a:pt x="6167" y="9185"/>
                  <a:pt x="6196" y="9185"/>
                </a:cubicBezTo>
                <a:cubicBezTo>
                  <a:pt x="6236" y="9185"/>
                  <a:pt x="6280" y="9218"/>
                  <a:pt x="6262" y="9271"/>
                </a:cubicBezTo>
                <a:cubicBezTo>
                  <a:pt x="6262" y="9324"/>
                  <a:pt x="6180" y="9356"/>
                  <a:pt x="6099" y="9356"/>
                </a:cubicBezTo>
                <a:cubicBezTo>
                  <a:pt x="6041" y="9356"/>
                  <a:pt x="5983" y="9339"/>
                  <a:pt x="5958" y="9301"/>
                </a:cubicBezTo>
                <a:cubicBezTo>
                  <a:pt x="5940" y="9265"/>
                  <a:pt x="5933" y="9251"/>
                  <a:pt x="5918" y="9251"/>
                </a:cubicBezTo>
                <a:cubicBezTo>
                  <a:pt x="5907" y="9251"/>
                  <a:pt x="5892" y="9258"/>
                  <a:pt x="5867" y="9271"/>
                </a:cubicBezTo>
                <a:cubicBezTo>
                  <a:pt x="5836" y="9301"/>
                  <a:pt x="5867" y="9331"/>
                  <a:pt x="5897" y="9331"/>
                </a:cubicBezTo>
                <a:cubicBezTo>
                  <a:pt x="5928" y="9331"/>
                  <a:pt x="5958" y="9362"/>
                  <a:pt x="5928" y="9392"/>
                </a:cubicBezTo>
                <a:cubicBezTo>
                  <a:pt x="5897" y="9423"/>
                  <a:pt x="5958" y="9453"/>
                  <a:pt x="6049" y="9483"/>
                </a:cubicBezTo>
                <a:cubicBezTo>
                  <a:pt x="6262" y="9544"/>
                  <a:pt x="6323" y="9757"/>
                  <a:pt x="6140" y="9787"/>
                </a:cubicBezTo>
                <a:cubicBezTo>
                  <a:pt x="6096" y="9796"/>
                  <a:pt x="6062" y="9800"/>
                  <a:pt x="6037" y="9800"/>
                </a:cubicBezTo>
                <a:cubicBezTo>
                  <a:pt x="5978" y="9800"/>
                  <a:pt x="5976" y="9779"/>
                  <a:pt x="6019" y="9757"/>
                </a:cubicBezTo>
                <a:cubicBezTo>
                  <a:pt x="6049" y="9727"/>
                  <a:pt x="6019" y="9696"/>
                  <a:pt x="5928" y="9666"/>
                </a:cubicBezTo>
                <a:cubicBezTo>
                  <a:pt x="5776" y="9666"/>
                  <a:pt x="5776" y="9666"/>
                  <a:pt x="5867" y="9757"/>
                </a:cubicBezTo>
                <a:cubicBezTo>
                  <a:pt x="5928" y="9818"/>
                  <a:pt x="5958" y="9939"/>
                  <a:pt x="5958" y="10000"/>
                </a:cubicBezTo>
                <a:cubicBezTo>
                  <a:pt x="5958" y="10061"/>
                  <a:pt x="6019" y="10152"/>
                  <a:pt x="6080" y="10183"/>
                </a:cubicBezTo>
                <a:cubicBezTo>
                  <a:pt x="6140" y="10213"/>
                  <a:pt x="6140" y="10213"/>
                  <a:pt x="6049" y="10243"/>
                </a:cubicBezTo>
                <a:cubicBezTo>
                  <a:pt x="5928" y="10274"/>
                  <a:pt x="6049" y="10365"/>
                  <a:pt x="6232" y="10426"/>
                </a:cubicBezTo>
                <a:cubicBezTo>
                  <a:pt x="6323" y="10456"/>
                  <a:pt x="6353" y="10487"/>
                  <a:pt x="6323" y="10487"/>
                </a:cubicBezTo>
                <a:cubicBezTo>
                  <a:pt x="6292" y="10517"/>
                  <a:pt x="6262" y="10517"/>
                  <a:pt x="6232" y="10517"/>
                </a:cubicBezTo>
                <a:cubicBezTo>
                  <a:pt x="6223" y="10508"/>
                  <a:pt x="6214" y="10504"/>
                  <a:pt x="6206" y="10504"/>
                </a:cubicBezTo>
                <a:cubicBezTo>
                  <a:pt x="6186" y="10504"/>
                  <a:pt x="6171" y="10526"/>
                  <a:pt x="6171" y="10547"/>
                </a:cubicBezTo>
                <a:cubicBezTo>
                  <a:pt x="6171" y="10600"/>
                  <a:pt x="6556" y="10675"/>
                  <a:pt x="6739" y="10675"/>
                </a:cubicBezTo>
                <a:cubicBezTo>
                  <a:pt x="6768" y="10675"/>
                  <a:pt x="6792" y="10673"/>
                  <a:pt x="6809" y="10669"/>
                </a:cubicBezTo>
                <a:cubicBezTo>
                  <a:pt x="6836" y="10655"/>
                  <a:pt x="6864" y="10649"/>
                  <a:pt x="6889" y="10649"/>
                </a:cubicBezTo>
                <a:cubicBezTo>
                  <a:pt x="6976" y="10649"/>
                  <a:pt x="7039" y="10720"/>
                  <a:pt x="6991" y="10790"/>
                </a:cubicBezTo>
                <a:cubicBezTo>
                  <a:pt x="6938" y="10843"/>
                  <a:pt x="6834" y="10876"/>
                  <a:pt x="6732" y="10876"/>
                </a:cubicBezTo>
                <a:cubicBezTo>
                  <a:pt x="6659" y="10876"/>
                  <a:pt x="6586" y="10859"/>
                  <a:pt x="6535" y="10821"/>
                </a:cubicBezTo>
                <a:cubicBezTo>
                  <a:pt x="6506" y="10792"/>
                  <a:pt x="6449" y="10791"/>
                  <a:pt x="6391" y="10790"/>
                </a:cubicBezTo>
                <a:lnTo>
                  <a:pt x="6391" y="10790"/>
                </a:lnTo>
                <a:cubicBezTo>
                  <a:pt x="6404" y="10782"/>
                  <a:pt x="6422" y="10771"/>
                  <a:pt x="6444" y="10760"/>
                </a:cubicBezTo>
                <a:cubicBezTo>
                  <a:pt x="6535" y="10699"/>
                  <a:pt x="6535" y="10699"/>
                  <a:pt x="6414" y="10699"/>
                </a:cubicBezTo>
                <a:cubicBezTo>
                  <a:pt x="6353" y="10699"/>
                  <a:pt x="6292" y="10730"/>
                  <a:pt x="6292" y="10760"/>
                </a:cubicBezTo>
                <a:cubicBezTo>
                  <a:pt x="6292" y="10790"/>
                  <a:pt x="6232" y="10790"/>
                  <a:pt x="6171" y="10790"/>
                </a:cubicBezTo>
                <a:cubicBezTo>
                  <a:pt x="6144" y="10782"/>
                  <a:pt x="6125" y="10778"/>
                  <a:pt x="6113" y="10778"/>
                </a:cubicBezTo>
                <a:cubicBezTo>
                  <a:pt x="6082" y="10778"/>
                  <a:pt x="6088" y="10799"/>
                  <a:pt x="6110" y="10821"/>
                </a:cubicBezTo>
                <a:cubicBezTo>
                  <a:pt x="6171" y="10882"/>
                  <a:pt x="6171" y="10912"/>
                  <a:pt x="6080" y="10942"/>
                </a:cubicBezTo>
                <a:cubicBezTo>
                  <a:pt x="5908" y="11007"/>
                  <a:pt x="6070" y="11071"/>
                  <a:pt x="6266" y="11071"/>
                </a:cubicBezTo>
                <a:cubicBezTo>
                  <a:pt x="6347" y="11071"/>
                  <a:pt x="6434" y="11060"/>
                  <a:pt x="6505" y="11034"/>
                </a:cubicBezTo>
                <a:cubicBezTo>
                  <a:pt x="6566" y="11018"/>
                  <a:pt x="6627" y="11011"/>
                  <a:pt x="6676" y="11011"/>
                </a:cubicBezTo>
                <a:cubicBezTo>
                  <a:pt x="6725" y="11011"/>
                  <a:pt x="6763" y="11018"/>
                  <a:pt x="6779" y="11034"/>
                </a:cubicBezTo>
                <a:cubicBezTo>
                  <a:pt x="6866" y="11063"/>
                  <a:pt x="6870" y="11340"/>
                  <a:pt x="6791" y="11340"/>
                </a:cubicBezTo>
                <a:cubicBezTo>
                  <a:pt x="6787" y="11340"/>
                  <a:pt x="6783" y="11339"/>
                  <a:pt x="6779" y="11338"/>
                </a:cubicBezTo>
                <a:cubicBezTo>
                  <a:pt x="6748" y="11338"/>
                  <a:pt x="6657" y="11368"/>
                  <a:pt x="6596" y="11398"/>
                </a:cubicBezTo>
                <a:cubicBezTo>
                  <a:pt x="6551" y="11444"/>
                  <a:pt x="6528" y="11467"/>
                  <a:pt x="6520" y="11467"/>
                </a:cubicBezTo>
                <a:cubicBezTo>
                  <a:pt x="6513" y="11467"/>
                  <a:pt x="6520" y="11444"/>
                  <a:pt x="6535" y="11398"/>
                </a:cubicBezTo>
                <a:cubicBezTo>
                  <a:pt x="6566" y="11338"/>
                  <a:pt x="6566" y="11307"/>
                  <a:pt x="6475" y="11307"/>
                </a:cubicBezTo>
                <a:cubicBezTo>
                  <a:pt x="6414" y="11307"/>
                  <a:pt x="6384" y="11307"/>
                  <a:pt x="6384" y="11338"/>
                </a:cubicBezTo>
                <a:cubicBezTo>
                  <a:pt x="6353" y="11368"/>
                  <a:pt x="6292" y="11368"/>
                  <a:pt x="6232" y="11368"/>
                </a:cubicBezTo>
                <a:cubicBezTo>
                  <a:pt x="6140" y="11368"/>
                  <a:pt x="6080" y="11368"/>
                  <a:pt x="6080" y="11398"/>
                </a:cubicBezTo>
                <a:cubicBezTo>
                  <a:pt x="6056" y="11445"/>
                  <a:pt x="6194" y="11510"/>
                  <a:pt x="6287" y="11510"/>
                </a:cubicBezTo>
                <a:cubicBezTo>
                  <a:pt x="6315" y="11510"/>
                  <a:pt x="6339" y="11504"/>
                  <a:pt x="6353" y="11490"/>
                </a:cubicBezTo>
                <a:cubicBezTo>
                  <a:pt x="6372" y="11477"/>
                  <a:pt x="6389" y="11471"/>
                  <a:pt x="6405" y="11471"/>
                </a:cubicBezTo>
                <a:cubicBezTo>
                  <a:pt x="6467" y="11471"/>
                  <a:pt x="6505" y="11563"/>
                  <a:pt x="6505" y="11733"/>
                </a:cubicBezTo>
                <a:cubicBezTo>
                  <a:pt x="6528" y="11801"/>
                  <a:pt x="6516" y="11835"/>
                  <a:pt x="6484" y="11835"/>
                </a:cubicBezTo>
                <a:cubicBezTo>
                  <a:pt x="6473" y="11835"/>
                  <a:pt x="6459" y="11832"/>
                  <a:pt x="6444" y="11824"/>
                </a:cubicBezTo>
                <a:cubicBezTo>
                  <a:pt x="6429" y="11809"/>
                  <a:pt x="6414" y="11801"/>
                  <a:pt x="6406" y="11801"/>
                </a:cubicBezTo>
                <a:cubicBezTo>
                  <a:pt x="6399" y="11801"/>
                  <a:pt x="6399" y="11809"/>
                  <a:pt x="6414" y="11824"/>
                </a:cubicBezTo>
                <a:cubicBezTo>
                  <a:pt x="6414" y="11854"/>
                  <a:pt x="6444" y="11976"/>
                  <a:pt x="6444" y="12097"/>
                </a:cubicBezTo>
                <a:cubicBezTo>
                  <a:pt x="6444" y="12266"/>
                  <a:pt x="6444" y="12320"/>
                  <a:pt x="6399" y="12320"/>
                </a:cubicBezTo>
                <a:cubicBezTo>
                  <a:pt x="6387" y="12320"/>
                  <a:pt x="6372" y="12317"/>
                  <a:pt x="6353" y="12310"/>
                </a:cubicBezTo>
                <a:cubicBezTo>
                  <a:pt x="6328" y="12298"/>
                  <a:pt x="6298" y="12290"/>
                  <a:pt x="6264" y="12290"/>
                </a:cubicBezTo>
                <a:cubicBezTo>
                  <a:pt x="6217" y="12290"/>
                  <a:pt x="6163" y="12305"/>
                  <a:pt x="6110" y="12341"/>
                </a:cubicBezTo>
                <a:cubicBezTo>
                  <a:pt x="6049" y="12371"/>
                  <a:pt x="5806" y="12432"/>
                  <a:pt x="5563" y="12432"/>
                </a:cubicBezTo>
                <a:cubicBezTo>
                  <a:pt x="5350" y="12462"/>
                  <a:pt x="5107" y="12493"/>
                  <a:pt x="5076" y="12523"/>
                </a:cubicBezTo>
                <a:cubicBezTo>
                  <a:pt x="5046" y="12538"/>
                  <a:pt x="5008" y="12546"/>
                  <a:pt x="4966" y="12546"/>
                </a:cubicBezTo>
                <a:cubicBezTo>
                  <a:pt x="4925" y="12546"/>
                  <a:pt x="4879" y="12538"/>
                  <a:pt x="4833" y="12523"/>
                </a:cubicBezTo>
                <a:cubicBezTo>
                  <a:pt x="4783" y="12510"/>
                  <a:pt x="4717" y="12503"/>
                  <a:pt x="4637" y="12503"/>
                </a:cubicBezTo>
                <a:cubicBezTo>
                  <a:pt x="4525" y="12503"/>
                  <a:pt x="4386" y="12518"/>
                  <a:pt x="4225" y="12553"/>
                </a:cubicBezTo>
                <a:cubicBezTo>
                  <a:pt x="4013" y="12614"/>
                  <a:pt x="3739" y="12645"/>
                  <a:pt x="3496" y="12645"/>
                </a:cubicBezTo>
                <a:cubicBezTo>
                  <a:pt x="3344" y="12645"/>
                  <a:pt x="3253" y="12675"/>
                  <a:pt x="3253" y="12675"/>
                </a:cubicBezTo>
                <a:cubicBezTo>
                  <a:pt x="3253" y="12705"/>
                  <a:pt x="3070" y="12736"/>
                  <a:pt x="2888" y="12736"/>
                </a:cubicBezTo>
                <a:cubicBezTo>
                  <a:pt x="2675" y="12736"/>
                  <a:pt x="2554" y="12736"/>
                  <a:pt x="2554" y="12797"/>
                </a:cubicBezTo>
                <a:cubicBezTo>
                  <a:pt x="2554" y="12827"/>
                  <a:pt x="2523" y="12857"/>
                  <a:pt x="2462" y="12888"/>
                </a:cubicBezTo>
                <a:cubicBezTo>
                  <a:pt x="2394" y="12929"/>
                  <a:pt x="2338" y="12945"/>
                  <a:pt x="2308" y="12945"/>
                </a:cubicBezTo>
                <a:cubicBezTo>
                  <a:pt x="2272" y="12945"/>
                  <a:pt x="2274" y="12921"/>
                  <a:pt x="2341" y="12888"/>
                </a:cubicBezTo>
                <a:cubicBezTo>
                  <a:pt x="2402" y="12857"/>
                  <a:pt x="2402" y="12827"/>
                  <a:pt x="2371" y="12797"/>
                </a:cubicBezTo>
                <a:cubicBezTo>
                  <a:pt x="2353" y="12788"/>
                  <a:pt x="2338" y="12784"/>
                  <a:pt x="2325" y="12784"/>
                </a:cubicBezTo>
                <a:cubicBezTo>
                  <a:pt x="2293" y="12784"/>
                  <a:pt x="2271" y="12805"/>
                  <a:pt x="2250" y="12827"/>
                </a:cubicBezTo>
                <a:cubicBezTo>
                  <a:pt x="2228" y="12848"/>
                  <a:pt x="2161" y="12870"/>
                  <a:pt x="2091" y="12870"/>
                </a:cubicBezTo>
                <a:cubicBezTo>
                  <a:pt x="2063" y="12870"/>
                  <a:pt x="2033" y="12866"/>
                  <a:pt x="2007" y="12857"/>
                </a:cubicBezTo>
                <a:cubicBezTo>
                  <a:pt x="1824" y="12857"/>
                  <a:pt x="1824" y="12857"/>
                  <a:pt x="1915" y="12888"/>
                </a:cubicBezTo>
                <a:cubicBezTo>
                  <a:pt x="2067" y="12949"/>
                  <a:pt x="2037" y="12949"/>
                  <a:pt x="1855" y="13009"/>
                </a:cubicBezTo>
                <a:cubicBezTo>
                  <a:pt x="1763" y="13040"/>
                  <a:pt x="1611" y="13040"/>
                  <a:pt x="1581" y="13040"/>
                </a:cubicBezTo>
                <a:cubicBezTo>
                  <a:pt x="1573" y="13032"/>
                  <a:pt x="1563" y="13028"/>
                  <a:pt x="1552" y="13028"/>
                </a:cubicBezTo>
                <a:cubicBezTo>
                  <a:pt x="1522" y="13028"/>
                  <a:pt x="1490" y="13056"/>
                  <a:pt x="1490" y="13101"/>
                </a:cubicBezTo>
                <a:cubicBezTo>
                  <a:pt x="1471" y="13197"/>
                  <a:pt x="1366" y="13256"/>
                  <a:pt x="1261" y="13256"/>
                </a:cubicBezTo>
                <a:cubicBezTo>
                  <a:pt x="1200" y="13256"/>
                  <a:pt x="1139" y="13236"/>
                  <a:pt x="1095" y="13192"/>
                </a:cubicBezTo>
                <a:cubicBezTo>
                  <a:pt x="1050" y="13169"/>
                  <a:pt x="1022" y="13155"/>
                  <a:pt x="1003" y="13155"/>
                </a:cubicBezTo>
                <a:cubicBezTo>
                  <a:pt x="969" y="13155"/>
                  <a:pt x="962" y="13198"/>
                  <a:pt x="943" y="13313"/>
                </a:cubicBezTo>
                <a:cubicBezTo>
                  <a:pt x="943" y="13435"/>
                  <a:pt x="882" y="13496"/>
                  <a:pt x="791" y="13496"/>
                </a:cubicBezTo>
                <a:cubicBezTo>
                  <a:pt x="780" y="13493"/>
                  <a:pt x="768" y="13492"/>
                  <a:pt x="755" y="13492"/>
                </a:cubicBezTo>
                <a:cubicBezTo>
                  <a:pt x="623" y="13492"/>
                  <a:pt x="398" y="13623"/>
                  <a:pt x="426" y="13678"/>
                </a:cubicBezTo>
                <a:cubicBezTo>
                  <a:pt x="456" y="13708"/>
                  <a:pt x="426" y="13708"/>
                  <a:pt x="365" y="13708"/>
                </a:cubicBezTo>
                <a:cubicBezTo>
                  <a:pt x="213" y="13708"/>
                  <a:pt x="152" y="13891"/>
                  <a:pt x="274" y="14043"/>
                </a:cubicBezTo>
                <a:cubicBezTo>
                  <a:pt x="315" y="14146"/>
                  <a:pt x="300" y="14207"/>
                  <a:pt x="239" y="14207"/>
                </a:cubicBezTo>
                <a:cubicBezTo>
                  <a:pt x="210" y="14207"/>
                  <a:pt x="171" y="14194"/>
                  <a:pt x="122" y="14164"/>
                </a:cubicBezTo>
                <a:cubicBezTo>
                  <a:pt x="100" y="14143"/>
                  <a:pt x="83" y="14133"/>
                  <a:pt x="69" y="14133"/>
                </a:cubicBezTo>
                <a:cubicBezTo>
                  <a:pt x="43" y="14133"/>
                  <a:pt x="31" y="14166"/>
                  <a:pt x="31" y="14225"/>
                </a:cubicBezTo>
                <a:cubicBezTo>
                  <a:pt x="0" y="14286"/>
                  <a:pt x="31" y="14347"/>
                  <a:pt x="61" y="14347"/>
                </a:cubicBezTo>
                <a:cubicBezTo>
                  <a:pt x="77" y="14341"/>
                  <a:pt x="92" y="14339"/>
                  <a:pt x="104" y="14339"/>
                </a:cubicBezTo>
                <a:cubicBezTo>
                  <a:pt x="161" y="14339"/>
                  <a:pt x="177" y="14393"/>
                  <a:pt x="152" y="14468"/>
                </a:cubicBezTo>
                <a:cubicBezTo>
                  <a:pt x="122" y="14499"/>
                  <a:pt x="152" y="14499"/>
                  <a:pt x="213" y="14499"/>
                </a:cubicBezTo>
                <a:lnTo>
                  <a:pt x="274" y="14499"/>
                </a:lnTo>
                <a:cubicBezTo>
                  <a:pt x="274" y="14499"/>
                  <a:pt x="304" y="14560"/>
                  <a:pt x="304" y="14590"/>
                </a:cubicBezTo>
                <a:cubicBezTo>
                  <a:pt x="327" y="14634"/>
                  <a:pt x="316" y="14663"/>
                  <a:pt x="285" y="14663"/>
                </a:cubicBezTo>
                <a:cubicBezTo>
                  <a:pt x="274" y="14663"/>
                  <a:pt x="260" y="14659"/>
                  <a:pt x="244" y="14651"/>
                </a:cubicBezTo>
                <a:cubicBezTo>
                  <a:pt x="152" y="14651"/>
                  <a:pt x="122" y="14681"/>
                  <a:pt x="122" y="14742"/>
                </a:cubicBezTo>
                <a:cubicBezTo>
                  <a:pt x="122" y="14803"/>
                  <a:pt x="152" y="14833"/>
                  <a:pt x="183" y="14833"/>
                </a:cubicBezTo>
                <a:cubicBezTo>
                  <a:pt x="188" y="14828"/>
                  <a:pt x="194" y="14825"/>
                  <a:pt x="199" y="14825"/>
                </a:cubicBezTo>
                <a:cubicBezTo>
                  <a:pt x="221" y="14825"/>
                  <a:pt x="232" y="14875"/>
                  <a:pt x="183" y="14924"/>
                </a:cubicBezTo>
                <a:cubicBezTo>
                  <a:pt x="152" y="14985"/>
                  <a:pt x="152" y="15046"/>
                  <a:pt x="183" y="15046"/>
                </a:cubicBezTo>
                <a:cubicBezTo>
                  <a:pt x="274" y="15046"/>
                  <a:pt x="335" y="15350"/>
                  <a:pt x="274" y="15380"/>
                </a:cubicBezTo>
                <a:cubicBezTo>
                  <a:pt x="266" y="15388"/>
                  <a:pt x="255" y="15392"/>
                  <a:pt x="244" y="15392"/>
                </a:cubicBezTo>
                <a:cubicBezTo>
                  <a:pt x="213" y="15392"/>
                  <a:pt x="175" y="15364"/>
                  <a:pt x="152" y="15319"/>
                </a:cubicBezTo>
                <a:cubicBezTo>
                  <a:pt x="124" y="15286"/>
                  <a:pt x="104" y="15271"/>
                  <a:pt x="92" y="15271"/>
                </a:cubicBezTo>
                <a:cubicBezTo>
                  <a:pt x="36" y="15271"/>
                  <a:pt x="120" y="15558"/>
                  <a:pt x="244" y="15806"/>
                </a:cubicBezTo>
                <a:cubicBezTo>
                  <a:pt x="335" y="15988"/>
                  <a:pt x="426" y="16170"/>
                  <a:pt x="396" y="16201"/>
                </a:cubicBezTo>
                <a:cubicBezTo>
                  <a:pt x="396" y="16262"/>
                  <a:pt x="426" y="16292"/>
                  <a:pt x="456" y="16322"/>
                </a:cubicBezTo>
                <a:cubicBezTo>
                  <a:pt x="517" y="16353"/>
                  <a:pt x="548" y="16414"/>
                  <a:pt x="517" y="16444"/>
                </a:cubicBezTo>
                <a:cubicBezTo>
                  <a:pt x="517" y="16505"/>
                  <a:pt x="548" y="16535"/>
                  <a:pt x="578" y="16566"/>
                </a:cubicBezTo>
                <a:cubicBezTo>
                  <a:pt x="608" y="16566"/>
                  <a:pt x="669" y="16626"/>
                  <a:pt x="669" y="16718"/>
                </a:cubicBezTo>
                <a:cubicBezTo>
                  <a:pt x="700" y="16809"/>
                  <a:pt x="760" y="16900"/>
                  <a:pt x="882" y="16930"/>
                </a:cubicBezTo>
                <a:cubicBezTo>
                  <a:pt x="973" y="16961"/>
                  <a:pt x="1095" y="17082"/>
                  <a:pt x="1155" y="17143"/>
                </a:cubicBezTo>
                <a:cubicBezTo>
                  <a:pt x="1277" y="17356"/>
                  <a:pt x="1551" y="17569"/>
                  <a:pt x="1703" y="17569"/>
                </a:cubicBezTo>
                <a:cubicBezTo>
                  <a:pt x="1733" y="17569"/>
                  <a:pt x="1794" y="17599"/>
                  <a:pt x="1794" y="17629"/>
                </a:cubicBezTo>
                <a:cubicBezTo>
                  <a:pt x="1763" y="17660"/>
                  <a:pt x="1885" y="17721"/>
                  <a:pt x="2007" y="17812"/>
                </a:cubicBezTo>
                <a:cubicBezTo>
                  <a:pt x="2159" y="17903"/>
                  <a:pt x="2280" y="17964"/>
                  <a:pt x="2493" y="17964"/>
                </a:cubicBezTo>
                <a:cubicBezTo>
                  <a:pt x="2591" y="17982"/>
                  <a:pt x="2707" y="17989"/>
                  <a:pt x="2829" y="17989"/>
                </a:cubicBezTo>
                <a:cubicBezTo>
                  <a:pt x="3124" y="17989"/>
                  <a:pt x="3454" y="17946"/>
                  <a:pt x="3648" y="17903"/>
                </a:cubicBezTo>
                <a:cubicBezTo>
                  <a:pt x="3739" y="17873"/>
                  <a:pt x="4256" y="17812"/>
                  <a:pt x="4773" y="17751"/>
                </a:cubicBezTo>
                <a:cubicBezTo>
                  <a:pt x="5289" y="17721"/>
                  <a:pt x="6110" y="17629"/>
                  <a:pt x="6596" y="17599"/>
                </a:cubicBezTo>
                <a:cubicBezTo>
                  <a:pt x="6968" y="17559"/>
                  <a:pt x="7212" y="17537"/>
                  <a:pt x="7366" y="17537"/>
                </a:cubicBezTo>
                <a:cubicBezTo>
                  <a:pt x="7566" y="17537"/>
                  <a:pt x="7616" y="17574"/>
                  <a:pt x="7599" y="17660"/>
                </a:cubicBezTo>
                <a:cubicBezTo>
                  <a:pt x="7599" y="17690"/>
                  <a:pt x="7630" y="17721"/>
                  <a:pt x="7691" y="17751"/>
                </a:cubicBezTo>
                <a:cubicBezTo>
                  <a:pt x="7873" y="17751"/>
                  <a:pt x="8116" y="17994"/>
                  <a:pt x="8359" y="18389"/>
                </a:cubicBezTo>
                <a:cubicBezTo>
                  <a:pt x="8481" y="18572"/>
                  <a:pt x="8633" y="18785"/>
                  <a:pt x="8694" y="18815"/>
                </a:cubicBezTo>
                <a:cubicBezTo>
                  <a:pt x="8724" y="18876"/>
                  <a:pt x="8754" y="18936"/>
                  <a:pt x="8754" y="18936"/>
                </a:cubicBezTo>
                <a:cubicBezTo>
                  <a:pt x="8754" y="18967"/>
                  <a:pt x="8815" y="18997"/>
                  <a:pt x="8906" y="18997"/>
                </a:cubicBezTo>
                <a:cubicBezTo>
                  <a:pt x="8998" y="19028"/>
                  <a:pt x="9058" y="19058"/>
                  <a:pt x="9058" y="19088"/>
                </a:cubicBezTo>
                <a:cubicBezTo>
                  <a:pt x="9058" y="19119"/>
                  <a:pt x="9089" y="19119"/>
                  <a:pt x="9150" y="19149"/>
                </a:cubicBezTo>
                <a:cubicBezTo>
                  <a:pt x="9210" y="19149"/>
                  <a:pt x="9271" y="19210"/>
                  <a:pt x="9301" y="19301"/>
                </a:cubicBezTo>
                <a:cubicBezTo>
                  <a:pt x="9362" y="19362"/>
                  <a:pt x="9423" y="19423"/>
                  <a:pt x="9514" y="19423"/>
                </a:cubicBezTo>
                <a:cubicBezTo>
                  <a:pt x="9666" y="19423"/>
                  <a:pt x="9940" y="19544"/>
                  <a:pt x="9940" y="19575"/>
                </a:cubicBezTo>
                <a:cubicBezTo>
                  <a:pt x="9940" y="19605"/>
                  <a:pt x="10001" y="19666"/>
                  <a:pt x="10092" y="19696"/>
                </a:cubicBezTo>
                <a:cubicBezTo>
                  <a:pt x="10183" y="19727"/>
                  <a:pt x="10305" y="19788"/>
                  <a:pt x="10365" y="19818"/>
                </a:cubicBezTo>
                <a:cubicBezTo>
                  <a:pt x="10423" y="19876"/>
                  <a:pt x="10469" y="19897"/>
                  <a:pt x="10533" y="19897"/>
                </a:cubicBezTo>
                <a:cubicBezTo>
                  <a:pt x="10570" y="19897"/>
                  <a:pt x="10614" y="19890"/>
                  <a:pt x="10669" y="19879"/>
                </a:cubicBezTo>
                <a:cubicBezTo>
                  <a:pt x="10821" y="19879"/>
                  <a:pt x="10882" y="19879"/>
                  <a:pt x="10973" y="19940"/>
                </a:cubicBezTo>
                <a:cubicBezTo>
                  <a:pt x="11023" y="19990"/>
                  <a:pt x="11046" y="20012"/>
                  <a:pt x="11071" y="20012"/>
                </a:cubicBezTo>
                <a:cubicBezTo>
                  <a:pt x="11092" y="20012"/>
                  <a:pt x="11115" y="19997"/>
                  <a:pt x="11156" y="19970"/>
                </a:cubicBezTo>
                <a:cubicBezTo>
                  <a:pt x="11186" y="19940"/>
                  <a:pt x="11277" y="19909"/>
                  <a:pt x="11338" y="19909"/>
                </a:cubicBezTo>
                <a:cubicBezTo>
                  <a:pt x="11399" y="19909"/>
                  <a:pt x="11581" y="19909"/>
                  <a:pt x="11764" y="19879"/>
                </a:cubicBezTo>
                <a:lnTo>
                  <a:pt x="12068" y="19788"/>
                </a:lnTo>
                <a:lnTo>
                  <a:pt x="12371" y="19940"/>
                </a:lnTo>
                <a:cubicBezTo>
                  <a:pt x="12615" y="20061"/>
                  <a:pt x="12767" y="20092"/>
                  <a:pt x="13557" y="20183"/>
                </a:cubicBezTo>
                <a:cubicBezTo>
                  <a:pt x="14043" y="20244"/>
                  <a:pt x="14803" y="20274"/>
                  <a:pt x="15198" y="20304"/>
                </a:cubicBezTo>
                <a:cubicBezTo>
                  <a:pt x="15593" y="20304"/>
                  <a:pt x="16110" y="20335"/>
                  <a:pt x="16353" y="20335"/>
                </a:cubicBezTo>
                <a:cubicBezTo>
                  <a:pt x="16596" y="20335"/>
                  <a:pt x="16840" y="20335"/>
                  <a:pt x="16870" y="20304"/>
                </a:cubicBezTo>
                <a:lnTo>
                  <a:pt x="17022" y="20304"/>
                </a:lnTo>
                <a:cubicBezTo>
                  <a:pt x="17037" y="20319"/>
                  <a:pt x="17303" y="20327"/>
                  <a:pt x="17581" y="20327"/>
                </a:cubicBezTo>
                <a:cubicBezTo>
                  <a:pt x="17858" y="20327"/>
                  <a:pt x="18147" y="20319"/>
                  <a:pt x="18207" y="20304"/>
                </a:cubicBezTo>
                <a:lnTo>
                  <a:pt x="18633" y="20304"/>
                </a:lnTo>
                <a:cubicBezTo>
                  <a:pt x="18815" y="20304"/>
                  <a:pt x="19180" y="20304"/>
                  <a:pt x="19454" y="20274"/>
                </a:cubicBezTo>
                <a:lnTo>
                  <a:pt x="20031" y="20274"/>
                </a:lnTo>
                <a:cubicBezTo>
                  <a:pt x="20092" y="20274"/>
                  <a:pt x="20214" y="20274"/>
                  <a:pt x="20274" y="20244"/>
                </a:cubicBezTo>
                <a:lnTo>
                  <a:pt x="20609" y="20244"/>
                </a:lnTo>
                <a:cubicBezTo>
                  <a:pt x="20730" y="20244"/>
                  <a:pt x="20821" y="20244"/>
                  <a:pt x="20852" y="20213"/>
                </a:cubicBezTo>
                <a:lnTo>
                  <a:pt x="21125" y="20213"/>
                </a:lnTo>
                <a:cubicBezTo>
                  <a:pt x="21247" y="20213"/>
                  <a:pt x="21399" y="20213"/>
                  <a:pt x="21460" y="20183"/>
                </a:cubicBezTo>
                <a:cubicBezTo>
                  <a:pt x="21521" y="20183"/>
                  <a:pt x="21595" y="20169"/>
                  <a:pt x="21656" y="20169"/>
                </a:cubicBezTo>
                <a:cubicBezTo>
                  <a:pt x="21686" y="20169"/>
                  <a:pt x="21713" y="20173"/>
                  <a:pt x="21733" y="20183"/>
                </a:cubicBezTo>
                <a:cubicBezTo>
                  <a:pt x="21825" y="20183"/>
                  <a:pt x="21916" y="20183"/>
                  <a:pt x="21946" y="20152"/>
                </a:cubicBezTo>
                <a:cubicBezTo>
                  <a:pt x="21977" y="20152"/>
                  <a:pt x="22007" y="20122"/>
                  <a:pt x="22037" y="20122"/>
                </a:cubicBezTo>
                <a:cubicBezTo>
                  <a:pt x="22073" y="20131"/>
                  <a:pt x="22140" y="20135"/>
                  <a:pt x="22229" y="20135"/>
                </a:cubicBezTo>
                <a:cubicBezTo>
                  <a:pt x="22444" y="20135"/>
                  <a:pt x="22788" y="20113"/>
                  <a:pt x="23132" y="20092"/>
                </a:cubicBezTo>
                <a:cubicBezTo>
                  <a:pt x="23405" y="20092"/>
                  <a:pt x="23679" y="20061"/>
                  <a:pt x="23679" y="20061"/>
                </a:cubicBezTo>
                <a:cubicBezTo>
                  <a:pt x="23709" y="20061"/>
                  <a:pt x="23800" y="20061"/>
                  <a:pt x="23922" y="20031"/>
                </a:cubicBezTo>
                <a:cubicBezTo>
                  <a:pt x="24074" y="20000"/>
                  <a:pt x="25168" y="19940"/>
                  <a:pt x="25259" y="19940"/>
                </a:cubicBezTo>
                <a:cubicBezTo>
                  <a:pt x="25259" y="19940"/>
                  <a:pt x="25320" y="19909"/>
                  <a:pt x="25350" y="19909"/>
                </a:cubicBezTo>
                <a:cubicBezTo>
                  <a:pt x="25472" y="19879"/>
                  <a:pt x="26019" y="19848"/>
                  <a:pt x="26141" y="19848"/>
                </a:cubicBezTo>
                <a:lnTo>
                  <a:pt x="26445" y="19848"/>
                </a:lnTo>
                <a:cubicBezTo>
                  <a:pt x="26536" y="19818"/>
                  <a:pt x="27053" y="19757"/>
                  <a:pt x="27600" y="19696"/>
                </a:cubicBezTo>
                <a:cubicBezTo>
                  <a:pt x="28542" y="19605"/>
                  <a:pt x="29028" y="19544"/>
                  <a:pt x="29332" y="19514"/>
                </a:cubicBezTo>
                <a:cubicBezTo>
                  <a:pt x="29423" y="19514"/>
                  <a:pt x="29697" y="19484"/>
                  <a:pt x="30001" y="19453"/>
                </a:cubicBezTo>
                <a:cubicBezTo>
                  <a:pt x="30548" y="19392"/>
                  <a:pt x="32402" y="19149"/>
                  <a:pt x="33132" y="19028"/>
                </a:cubicBezTo>
                <a:cubicBezTo>
                  <a:pt x="33375" y="18997"/>
                  <a:pt x="33618" y="18967"/>
                  <a:pt x="33648" y="18967"/>
                </a:cubicBezTo>
                <a:cubicBezTo>
                  <a:pt x="33679" y="18967"/>
                  <a:pt x="33861" y="18967"/>
                  <a:pt x="34044" y="18936"/>
                </a:cubicBezTo>
                <a:cubicBezTo>
                  <a:pt x="34226" y="18906"/>
                  <a:pt x="34530" y="18845"/>
                  <a:pt x="34773" y="18815"/>
                </a:cubicBezTo>
                <a:cubicBezTo>
                  <a:pt x="34986" y="18785"/>
                  <a:pt x="35229" y="18754"/>
                  <a:pt x="35259" y="18754"/>
                </a:cubicBezTo>
                <a:cubicBezTo>
                  <a:pt x="35320" y="18724"/>
                  <a:pt x="35472" y="18693"/>
                  <a:pt x="35624" y="18693"/>
                </a:cubicBezTo>
                <a:cubicBezTo>
                  <a:pt x="35807" y="18663"/>
                  <a:pt x="36262" y="18602"/>
                  <a:pt x="36688" y="18511"/>
                </a:cubicBezTo>
                <a:cubicBezTo>
                  <a:pt x="37114" y="18450"/>
                  <a:pt x="37478" y="18389"/>
                  <a:pt x="37509" y="18389"/>
                </a:cubicBezTo>
                <a:cubicBezTo>
                  <a:pt x="37600" y="18389"/>
                  <a:pt x="38360" y="18268"/>
                  <a:pt x="39363" y="18085"/>
                </a:cubicBezTo>
                <a:cubicBezTo>
                  <a:pt x="40366" y="17933"/>
                  <a:pt x="44986" y="17052"/>
                  <a:pt x="45047" y="17022"/>
                </a:cubicBezTo>
                <a:cubicBezTo>
                  <a:pt x="45047" y="17022"/>
                  <a:pt x="45442" y="16930"/>
                  <a:pt x="45898" y="16839"/>
                </a:cubicBezTo>
                <a:cubicBezTo>
                  <a:pt x="46354" y="16748"/>
                  <a:pt x="46779" y="16687"/>
                  <a:pt x="46840" y="16657"/>
                </a:cubicBezTo>
                <a:cubicBezTo>
                  <a:pt x="46901" y="16626"/>
                  <a:pt x="47205" y="16566"/>
                  <a:pt x="47509" y="16505"/>
                </a:cubicBezTo>
                <a:cubicBezTo>
                  <a:pt x="47782" y="16444"/>
                  <a:pt x="48208" y="16353"/>
                  <a:pt x="48421" y="16292"/>
                </a:cubicBezTo>
                <a:cubicBezTo>
                  <a:pt x="48603" y="16262"/>
                  <a:pt x="48937" y="16170"/>
                  <a:pt x="49150" y="16140"/>
                </a:cubicBezTo>
                <a:cubicBezTo>
                  <a:pt x="49819" y="16019"/>
                  <a:pt x="51552" y="15532"/>
                  <a:pt x="52007" y="15319"/>
                </a:cubicBezTo>
                <a:cubicBezTo>
                  <a:pt x="52372" y="15167"/>
                  <a:pt x="52828" y="14833"/>
                  <a:pt x="52859" y="14742"/>
                </a:cubicBezTo>
                <a:cubicBezTo>
                  <a:pt x="52859" y="14712"/>
                  <a:pt x="52980" y="14590"/>
                  <a:pt x="53132" y="14499"/>
                </a:cubicBezTo>
                <a:cubicBezTo>
                  <a:pt x="53284" y="14347"/>
                  <a:pt x="53406" y="14195"/>
                  <a:pt x="53436" y="14073"/>
                </a:cubicBezTo>
                <a:cubicBezTo>
                  <a:pt x="53466" y="13982"/>
                  <a:pt x="53497" y="13830"/>
                  <a:pt x="53558" y="13769"/>
                </a:cubicBezTo>
                <a:cubicBezTo>
                  <a:pt x="53588" y="13678"/>
                  <a:pt x="53558" y="13556"/>
                  <a:pt x="53527" y="13465"/>
                </a:cubicBezTo>
                <a:cubicBezTo>
                  <a:pt x="53466" y="13374"/>
                  <a:pt x="53436" y="13253"/>
                  <a:pt x="53436" y="13222"/>
                </a:cubicBezTo>
                <a:cubicBezTo>
                  <a:pt x="53436" y="13192"/>
                  <a:pt x="53375" y="13070"/>
                  <a:pt x="53284" y="12979"/>
                </a:cubicBezTo>
                <a:cubicBezTo>
                  <a:pt x="53071" y="12736"/>
                  <a:pt x="53102" y="12645"/>
                  <a:pt x="53345" y="12553"/>
                </a:cubicBezTo>
                <a:cubicBezTo>
                  <a:pt x="53466" y="12523"/>
                  <a:pt x="53679" y="12432"/>
                  <a:pt x="53831" y="12341"/>
                </a:cubicBezTo>
                <a:cubicBezTo>
                  <a:pt x="53983" y="12280"/>
                  <a:pt x="54287" y="12158"/>
                  <a:pt x="54470" y="12128"/>
                </a:cubicBezTo>
                <a:cubicBezTo>
                  <a:pt x="55108" y="11976"/>
                  <a:pt x="56020" y="11763"/>
                  <a:pt x="56384" y="11642"/>
                </a:cubicBezTo>
                <a:cubicBezTo>
                  <a:pt x="56567" y="11581"/>
                  <a:pt x="56749" y="11520"/>
                  <a:pt x="56780" y="11520"/>
                </a:cubicBezTo>
                <a:cubicBezTo>
                  <a:pt x="56784" y="11521"/>
                  <a:pt x="56790" y="11522"/>
                  <a:pt x="56798" y="11522"/>
                </a:cubicBezTo>
                <a:cubicBezTo>
                  <a:pt x="56955" y="11522"/>
                  <a:pt x="57786" y="11244"/>
                  <a:pt x="57843" y="11186"/>
                </a:cubicBezTo>
                <a:cubicBezTo>
                  <a:pt x="57874" y="11155"/>
                  <a:pt x="57935" y="11155"/>
                  <a:pt x="57995" y="11155"/>
                </a:cubicBezTo>
                <a:cubicBezTo>
                  <a:pt x="58087" y="11155"/>
                  <a:pt x="58664" y="11003"/>
                  <a:pt x="58907" y="10882"/>
                </a:cubicBezTo>
                <a:cubicBezTo>
                  <a:pt x="59007" y="10832"/>
                  <a:pt x="59126" y="10782"/>
                  <a:pt x="59183" y="10782"/>
                </a:cubicBezTo>
                <a:cubicBezTo>
                  <a:pt x="59196" y="10782"/>
                  <a:pt x="59206" y="10785"/>
                  <a:pt x="59211" y="10790"/>
                </a:cubicBezTo>
                <a:cubicBezTo>
                  <a:pt x="59302" y="10790"/>
                  <a:pt x="60761" y="10061"/>
                  <a:pt x="60792" y="10000"/>
                </a:cubicBezTo>
                <a:cubicBezTo>
                  <a:pt x="60792" y="9970"/>
                  <a:pt x="60822" y="9939"/>
                  <a:pt x="60883" y="9879"/>
                </a:cubicBezTo>
                <a:cubicBezTo>
                  <a:pt x="61035" y="9787"/>
                  <a:pt x="61187" y="9575"/>
                  <a:pt x="61309" y="9240"/>
                </a:cubicBezTo>
                <a:cubicBezTo>
                  <a:pt x="61339" y="9088"/>
                  <a:pt x="61400" y="8967"/>
                  <a:pt x="61461" y="8967"/>
                </a:cubicBezTo>
                <a:cubicBezTo>
                  <a:pt x="61582" y="8936"/>
                  <a:pt x="61552" y="8602"/>
                  <a:pt x="61369" y="8328"/>
                </a:cubicBezTo>
                <a:cubicBezTo>
                  <a:pt x="61278" y="8176"/>
                  <a:pt x="61217" y="7994"/>
                  <a:pt x="61217" y="7933"/>
                </a:cubicBezTo>
                <a:cubicBezTo>
                  <a:pt x="61217" y="7903"/>
                  <a:pt x="61157" y="7812"/>
                  <a:pt x="61096" y="7751"/>
                </a:cubicBezTo>
                <a:cubicBezTo>
                  <a:pt x="61035" y="7690"/>
                  <a:pt x="60974" y="7599"/>
                  <a:pt x="60944" y="7538"/>
                </a:cubicBezTo>
                <a:cubicBezTo>
                  <a:pt x="60883" y="7356"/>
                  <a:pt x="60488" y="7052"/>
                  <a:pt x="60062" y="6778"/>
                </a:cubicBezTo>
                <a:cubicBezTo>
                  <a:pt x="59850" y="6657"/>
                  <a:pt x="59698" y="6535"/>
                  <a:pt x="59698" y="6505"/>
                </a:cubicBezTo>
                <a:cubicBezTo>
                  <a:pt x="59698" y="6474"/>
                  <a:pt x="60093" y="6262"/>
                  <a:pt x="60549" y="6049"/>
                </a:cubicBezTo>
                <a:cubicBezTo>
                  <a:pt x="61369" y="5654"/>
                  <a:pt x="61825" y="5410"/>
                  <a:pt x="61856" y="5380"/>
                </a:cubicBezTo>
                <a:cubicBezTo>
                  <a:pt x="61856" y="5350"/>
                  <a:pt x="62038" y="5228"/>
                  <a:pt x="62220" y="5137"/>
                </a:cubicBezTo>
                <a:cubicBezTo>
                  <a:pt x="62372" y="5046"/>
                  <a:pt x="62676" y="4711"/>
                  <a:pt x="62646" y="4681"/>
                </a:cubicBezTo>
                <a:cubicBezTo>
                  <a:pt x="62616" y="4681"/>
                  <a:pt x="62676" y="4559"/>
                  <a:pt x="62768" y="4438"/>
                </a:cubicBezTo>
                <a:cubicBezTo>
                  <a:pt x="63041" y="4073"/>
                  <a:pt x="63071" y="3526"/>
                  <a:pt x="62859" y="3435"/>
                </a:cubicBezTo>
                <a:cubicBezTo>
                  <a:pt x="62798" y="3435"/>
                  <a:pt x="62768" y="3374"/>
                  <a:pt x="62768" y="3313"/>
                </a:cubicBezTo>
                <a:cubicBezTo>
                  <a:pt x="62779" y="3279"/>
                  <a:pt x="62790" y="3262"/>
                  <a:pt x="62807" y="3262"/>
                </a:cubicBezTo>
                <a:cubicBezTo>
                  <a:pt x="62834" y="3262"/>
                  <a:pt x="62874" y="3309"/>
                  <a:pt x="62950" y="3404"/>
                </a:cubicBezTo>
                <a:cubicBezTo>
                  <a:pt x="63016" y="3470"/>
                  <a:pt x="63081" y="3520"/>
                  <a:pt x="63113" y="3520"/>
                </a:cubicBezTo>
                <a:cubicBezTo>
                  <a:pt x="63125" y="3520"/>
                  <a:pt x="63132" y="3512"/>
                  <a:pt x="63132" y="3496"/>
                </a:cubicBezTo>
                <a:cubicBezTo>
                  <a:pt x="63132" y="3496"/>
                  <a:pt x="63102" y="3404"/>
                  <a:pt x="63041" y="3374"/>
                </a:cubicBezTo>
                <a:cubicBezTo>
                  <a:pt x="62980" y="3344"/>
                  <a:pt x="62950" y="3252"/>
                  <a:pt x="62950" y="3222"/>
                </a:cubicBezTo>
                <a:cubicBezTo>
                  <a:pt x="62950" y="3161"/>
                  <a:pt x="62920" y="3070"/>
                  <a:pt x="62889" y="3009"/>
                </a:cubicBezTo>
                <a:cubicBezTo>
                  <a:pt x="62857" y="2944"/>
                  <a:pt x="62841" y="2914"/>
                  <a:pt x="62816" y="2914"/>
                </a:cubicBezTo>
                <a:cubicBezTo>
                  <a:pt x="62793" y="2914"/>
                  <a:pt x="62763" y="2936"/>
                  <a:pt x="62707" y="2979"/>
                </a:cubicBezTo>
                <a:cubicBezTo>
                  <a:pt x="62676" y="2994"/>
                  <a:pt x="62654" y="3002"/>
                  <a:pt x="62631" y="3002"/>
                </a:cubicBezTo>
                <a:cubicBezTo>
                  <a:pt x="62608" y="3002"/>
                  <a:pt x="62585" y="2994"/>
                  <a:pt x="62555" y="2979"/>
                </a:cubicBezTo>
                <a:cubicBezTo>
                  <a:pt x="62524" y="2918"/>
                  <a:pt x="62585" y="2888"/>
                  <a:pt x="62676" y="2857"/>
                </a:cubicBezTo>
                <a:cubicBezTo>
                  <a:pt x="62737" y="2827"/>
                  <a:pt x="62768" y="2796"/>
                  <a:pt x="62737" y="2796"/>
                </a:cubicBezTo>
                <a:cubicBezTo>
                  <a:pt x="62676" y="2796"/>
                  <a:pt x="62646" y="2766"/>
                  <a:pt x="62676" y="2736"/>
                </a:cubicBezTo>
                <a:cubicBezTo>
                  <a:pt x="62707" y="2705"/>
                  <a:pt x="62676" y="2644"/>
                  <a:pt x="62616" y="2614"/>
                </a:cubicBezTo>
                <a:cubicBezTo>
                  <a:pt x="62555" y="2614"/>
                  <a:pt x="62524" y="2553"/>
                  <a:pt x="62524" y="2523"/>
                </a:cubicBezTo>
                <a:cubicBezTo>
                  <a:pt x="62524" y="2462"/>
                  <a:pt x="62494" y="2432"/>
                  <a:pt x="62464" y="2401"/>
                </a:cubicBezTo>
                <a:cubicBezTo>
                  <a:pt x="62433" y="2401"/>
                  <a:pt x="62403" y="2432"/>
                  <a:pt x="62403" y="2462"/>
                </a:cubicBezTo>
                <a:cubicBezTo>
                  <a:pt x="62403" y="2523"/>
                  <a:pt x="62342" y="2584"/>
                  <a:pt x="62281" y="2584"/>
                </a:cubicBezTo>
                <a:cubicBezTo>
                  <a:pt x="62220" y="2584"/>
                  <a:pt x="62220" y="2553"/>
                  <a:pt x="62251" y="2492"/>
                </a:cubicBezTo>
                <a:cubicBezTo>
                  <a:pt x="62281" y="2432"/>
                  <a:pt x="62251" y="2401"/>
                  <a:pt x="62129" y="2401"/>
                </a:cubicBezTo>
                <a:cubicBezTo>
                  <a:pt x="61977" y="2401"/>
                  <a:pt x="61947" y="2371"/>
                  <a:pt x="62008" y="2340"/>
                </a:cubicBezTo>
                <a:cubicBezTo>
                  <a:pt x="62129" y="2310"/>
                  <a:pt x="62129" y="2249"/>
                  <a:pt x="62038" y="2219"/>
                </a:cubicBezTo>
                <a:cubicBezTo>
                  <a:pt x="62008" y="2219"/>
                  <a:pt x="61977" y="2219"/>
                  <a:pt x="61977" y="2249"/>
                </a:cubicBezTo>
                <a:cubicBezTo>
                  <a:pt x="62008" y="2280"/>
                  <a:pt x="61977" y="2310"/>
                  <a:pt x="61916" y="2310"/>
                </a:cubicBezTo>
                <a:cubicBezTo>
                  <a:pt x="61856" y="2310"/>
                  <a:pt x="61795" y="2310"/>
                  <a:pt x="61764" y="2249"/>
                </a:cubicBezTo>
                <a:cubicBezTo>
                  <a:pt x="61764" y="2219"/>
                  <a:pt x="61734" y="2188"/>
                  <a:pt x="61673" y="2188"/>
                </a:cubicBezTo>
                <a:cubicBezTo>
                  <a:pt x="61643" y="2188"/>
                  <a:pt x="61582" y="2158"/>
                  <a:pt x="61582" y="2097"/>
                </a:cubicBezTo>
                <a:cubicBezTo>
                  <a:pt x="61552" y="2037"/>
                  <a:pt x="61521" y="2006"/>
                  <a:pt x="61491" y="2006"/>
                </a:cubicBezTo>
                <a:cubicBezTo>
                  <a:pt x="61475" y="2014"/>
                  <a:pt x="61461" y="2018"/>
                  <a:pt x="61448" y="2018"/>
                </a:cubicBezTo>
                <a:cubicBezTo>
                  <a:pt x="61414" y="2018"/>
                  <a:pt x="61392" y="1990"/>
                  <a:pt x="61369" y="1945"/>
                </a:cubicBezTo>
                <a:cubicBezTo>
                  <a:pt x="61339" y="1915"/>
                  <a:pt x="61309" y="1885"/>
                  <a:pt x="61248" y="1885"/>
                </a:cubicBezTo>
                <a:cubicBezTo>
                  <a:pt x="61239" y="1893"/>
                  <a:pt x="61230" y="1897"/>
                  <a:pt x="61222" y="1897"/>
                </a:cubicBezTo>
                <a:cubicBezTo>
                  <a:pt x="61202" y="1897"/>
                  <a:pt x="61187" y="1876"/>
                  <a:pt x="61187" y="1854"/>
                </a:cubicBezTo>
                <a:cubicBezTo>
                  <a:pt x="61187" y="1824"/>
                  <a:pt x="61126" y="1793"/>
                  <a:pt x="61065" y="1793"/>
                </a:cubicBezTo>
                <a:cubicBezTo>
                  <a:pt x="60822" y="1793"/>
                  <a:pt x="60761" y="1763"/>
                  <a:pt x="60761" y="1702"/>
                </a:cubicBezTo>
                <a:cubicBezTo>
                  <a:pt x="60781" y="1643"/>
                  <a:pt x="60750" y="1610"/>
                  <a:pt x="60693" y="1610"/>
                </a:cubicBezTo>
                <a:cubicBezTo>
                  <a:pt x="60661" y="1610"/>
                  <a:pt x="60622" y="1620"/>
                  <a:pt x="60579" y="1641"/>
                </a:cubicBezTo>
                <a:cubicBezTo>
                  <a:pt x="60541" y="1661"/>
                  <a:pt x="60514" y="1671"/>
                  <a:pt x="60500" y="1671"/>
                </a:cubicBezTo>
                <a:cubicBezTo>
                  <a:pt x="60470" y="1671"/>
                  <a:pt x="60496" y="1624"/>
                  <a:pt x="60579" y="1520"/>
                </a:cubicBezTo>
                <a:cubicBezTo>
                  <a:pt x="60609" y="1459"/>
                  <a:pt x="60640" y="1398"/>
                  <a:pt x="60609" y="1398"/>
                </a:cubicBezTo>
                <a:cubicBezTo>
                  <a:pt x="60579" y="1398"/>
                  <a:pt x="60488" y="1398"/>
                  <a:pt x="60397" y="1368"/>
                </a:cubicBezTo>
                <a:cubicBezTo>
                  <a:pt x="60245" y="1368"/>
                  <a:pt x="60214" y="1337"/>
                  <a:pt x="60275" y="1246"/>
                </a:cubicBezTo>
                <a:cubicBezTo>
                  <a:pt x="60336" y="1094"/>
                  <a:pt x="60032" y="821"/>
                  <a:pt x="59728" y="760"/>
                </a:cubicBezTo>
                <a:cubicBezTo>
                  <a:pt x="59683" y="751"/>
                  <a:pt x="59644" y="747"/>
                  <a:pt x="59611" y="747"/>
                </a:cubicBezTo>
                <a:cubicBezTo>
                  <a:pt x="59530" y="747"/>
                  <a:pt x="59485" y="769"/>
                  <a:pt x="59485" y="790"/>
                </a:cubicBezTo>
                <a:cubicBezTo>
                  <a:pt x="59485" y="821"/>
                  <a:pt x="59477" y="836"/>
                  <a:pt x="59462" y="836"/>
                </a:cubicBezTo>
                <a:cubicBezTo>
                  <a:pt x="59447" y="836"/>
                  <a:pt x="59424" y="821"/>
                  <a:pt x="59394" y="790"/>
                </a:cubicBezTo>
                <a:cubicBezTo>
                  <a:pt x="59333" y="760"/>
                  <a:pt x="59272" y="699"/>
                  <a:pt x="59302" y="638"/>
                </a:cubicBezTo>
                <a:cubicBezTo>
                  <a:pt x="59302" y="578"/>
                  <a:pt x="59242" y="547"/>
                  <a:pt x="59090" y="517"/>
                </a:cubicBezTo>
                <a:cubicBezTo>
                  <a:pt x="58968" y="517"/>
                  <a:pt x="58877" y="456"/>
                  <a:pt x="58846" y="426"/>
                </a:cubicBezTo>
                <a:cubicBezTo>
                  <a:pt x="58846" y="410"/>
                  <a:pt x="58839" y="403"/>
                  <a:pt x="58831" y="403"/>
                </a:cubicBezTo>
                <a:cubicBezTo>
                  <a:pt x="58824" y="403"/>
                  <a:pt x="58816" y="410"/>
                  <a:pt x="58816" y="426"/>
                </a:cubicBezTo>
                <a:cubicBezTo>
                  <a:pt x="58816" y="456"/>
                  <a:pt x="58755" y="486"/>
                  <a:pt x="58725" y="486"/>
                </a:cubicBezTo>
                <a:cubicBezTo>
                  <a:pt x="58664" y="456"/>
                  <a:pt x="58695" y="426"/>
                  <a:pt x="58755" y="365"/>
                </a:cubicBezTo>
                <a:cubicBezTo>
                  <a:pt x="58846" y="274"/>
                  <a:pt x="58846" y="243"/>
                  <a:pt x="58755" y="182"/>
                </a:cubicBezTo>
                <a:cubicBezTo>
                  <a:pt x="58725" y="152"/>
                  <a:pt x="58710" y="137"/>
                  <a:pt x="58702" y="137"/>
                </a:cubicBezTo>
                <a:cubicBezTo>
                  <a:pt x="58695" y="137"/>
                  <a:pt x="58695" y="152"/>
                  <a:pt x="58695" y="182"/>
                </a:cubicBezTo>
                <a:cubicBezTo>
                  <a:pt x="58725" y="213"/>
                  <a:pt x="58695" y="304"/>
                  <a:pt x="58634" y="395"/>
                </a:cubicBezTo>
                <a:lnTo>
                  <a:pt x="58543" y="517"/>
                </a:lnTo>
                <a:lnTo>
                  <a:pt x="58482" y="365"/>
                </a:lnTo>
                <a:cubicBezTo>
                  <a:pt x="58482" y="304"/>
                  <a:pt x="58421" y="243"/>
                  <a:pt x="58360" y="243"/>
                </a:cubicBezTo>
                <a:cubicBezTo>
                  <a:pt x="58299" y="213"/>
                  <a:pt x="58269" y="182"/>
                  <a:pt x="58299" y="152"/>
                </a:cubicBezTo>
                <a:cubicBezTo>
                  <a:pt x="58330" y="122"/>
                  <a:pt x="58299" y="91"/>
                  <a:pt x="58239" y="91"/>
                </a:cubicBezTo>
                <a:cubicBezTo>
                  <a:pt x="58147" y="122"/>
                  <a:pt x="58087" y="182"/>
                  <a:pt x="58087" y="304"/>
                </a:cubicBezTo>
                <a:cubicBezTo>
                  <a:pt x="58087" y="304"/>
                  <a:pt x="57995" y="334"/>
                  <a:pt x="57904" y="334"/>
                </a:cubicBezTo>
                <a:cubicBezTo>
                  <a:pt x="57843" y="350"/>
                  <a:pt x="57798" y="357"/>
                  <a:pt x="57771" y="357"/>
                </a:cubicBezTo>
                <a:cubicBezTo>
                  <a:pt x="57745" y="357"/>
                  <a:pt x="57737" y="350"/>
                  <a:pt x="57752" y="334"/>
                </a:cubicBezTo>
                <a:cubicBezTo>
                  <a:pt x="57783" y="304"/>
                  <a:pt x="57509" y="30"/>
                  <a:pt x="574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3">
  <p:cSld name="CUSTOM_34">
    <p:spTree>
      <p:nvGrpSpPr>
        <p:cNvPr id="1" name="Shape 122"/>
        <p:cNvGrpSpPr/>
        <p:nvPr/>
      </p:nvGrpSpPr>
      <p:grpSpPr>
        <a:xfrm>
          <a:off x="0" y="0"/>
          <a:ext cx="0" cy="0"/>
          <a:chOff x="0" y="0"/>
          <a:chExt cx="0" cy="0"/>
        </a:xfrm>
      </p:grpSpPr>
      <p:grpSp>
        <p:nvGrpSpPr>
          <p:cNvPr id="123" name="Google Shape;123;p15"/>
          <p:cNvGrpSpPr/>
          <p:nvPr/>
        </p:nvGrpSpPr>
        <p:grpSpPr>
          <a:xfrm rot="-4499869">
            <a:off x="-2512410" y="655645"/>
            <a:ext cx="6434433" cy="2423114"/>
            <a:chOff x="1206975" y="935725"/>
            <a:chExt cx="4673375" cy="1759925"/>
          </a:xfrm>
        </p:grpSpPr>
        <p:sp>
          <p:nvSpPr>
            <p:cNvPr id="124" name="Google Shape;124;p15"/>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5"/>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5"/>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5"/>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5"/>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5"/>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5"/>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5"/>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5"/>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5"/>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5"/>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5"/>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5"/>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 name="Google Shape;137;p15"/>
          <p:cNvGrpSpPr/>
          <p:nvPr/>
        </p:nvGrpSpPr>
        <p:grpSpPr>
          <a:xfrm rot="6537206">
            <a:off x="4974092" y="2150886"/>
            <a:ext cx="6434531" cy="2423151"/>
            <a:chOff x="1206975" y="935725"/>
            <a:chExt cx="4673375" cy="1759925"/>
          </a:xfrm>
        </p:grpSpPr>
        <p:sp>
          <p:nvSpPr>
            <p:cNvPr id="138" name="Google Shape;138;p15"/>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5"/>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5"/>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5"/>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5"/>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5"/>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5"/>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5"/>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5"/>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5"/>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15"/>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5"/>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5"/>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able of contents">
  <p:cSld name="CUSTOM">
    <p:bg>
      <p:bgPr>
        <a:solidFill>
          <a:srgbClr val="C4ECE4"/>
        </a:solidFill>
        <a:effectLst/>
      </p:bgPr>
    </p:bg>
    <p:spTree>
      <p:nvGrpSpPr>
        <p:cNvPr id="1" name="Shape 151"/>
        <p:cNvGrpSpPr/>
        <p:nvPr/>
      </p:nvGrpSpPr>
      <p:grpSpPr>
        <a:xfrm>
          <a:off x="0" y="0"/>
          <a:ext cx="0" cy="0"/>
          <a:chOff x="0" y="0"/>
          <a:chExt cx="0" cy="0"/>
        </a:xfrm>
      </p:grpSpPr>
      <p:sp>
        <p:nvSpPr>
          <p:cNvPr id="152" name="Google Shape;152;p16"/>
          <p:cNvSpPr/>
          <p:nvPr/>
        </p:nvSpPr>
        <p:spPr>
          <a:xfrm rot="-6695151">
            <a:off x="-4442885" y="515862"/>
            <a:ext cx="7763097" cy="6611020"/>
          </a:xfrm>
          <a:custGeom>
            <a:avLst/>
            <a:gdLst/>
            <a:ahLst/>
            <a:cxnLst/>
            <a:rect l="l" t="t" r="r" b="b"/>
            <a:pathLst>
              <a:path w="63679" h="54726" extrusionOk="0">
                <a:moveTo>
                  <a:pt x="26718" y="0"/>
                </a:moveTo>
                <a:cubicBezTo>
                  <a:pt x="15958" y="2644"/>
                  <a:pt x="0" y="12553"/>
                  <a:pt x="2644" y="25806"/>
                </a:cubicBezTo>
                <a:cubicBezTo>
                  <a:pt x="3769" y="31460"/>
                  <a:pt x="9635" y="37326"/>
                  <a:pt x="13435" y="41399"/>
                </a:cubicBezTo>
                <a:cubicBezTo>
                  <a:pt x="17690" y="45958"/>
                  <a:pt x="22432" y="49089"/>
                  <a:pt x="27873" y="51977"/>
                </a:cubicBezTo>
                <a:cubicBezTo>
                  <a:pt x="31350" y="53829"/>
                  <a:pt x="35249" y="54726"/>
                  <a:pt x="39108" y="54726"/>
                </a:cubicBezTo>
                <a:cubicBezTo>
                  <a:pt x="48101" y="54726"/>
                  <a:pt x="56874" y="49858"/>
                  <a:pt x="59576" y="40882"/>
                </a:cubicBezTo>
                <a:cubicBezTo>
                  <a:pt x="63679" y="27204"/>
                  <a:pt x="57752" y="14985"/>
                  <a:pt x="47569" y="5988"/>
                </a:cubicBezTo>
                <a:cubicBezTo>
                  <a:pt x="41460" y="608"/>
                  <a:pt x="34864" y="1155"/>
                  <a:pt x="267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6"/>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sz="30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154" name="Google Shape;154;p16"/>
          <p:cNvSpPr txBox="1">
            <a:spLocks noGrp="1"/>
          </p:cNvSpPr>
          <p:nvPr>
            <p:ph type="body" idx="1"/>
          </p:nvPr>
        </p:nvSpPr>
        <p:spPr>
          <a:xfrm>
            <a:off x="3379842" y="3436363"/>
            <a:ext cx="1802700" cy="7941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155" name="Google Shape;155;p16"/>
          <p:cNvSpPr txBox="1">
            <a:spLocks noGrp="1"/>
          </p:cNvSpPr>
          <p:nvPr>
            <p:ph type="subTitle" idx="2"/>
          </p:nvPr>
        </p:nvSpPr>
        <p:spPr>
          <a:xfrm>
            <a:off x="3478542" y="2944738"/>
            <a:ext cx="1605300" cy="4101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156" name="Google Shape;156;p16"/>
          <p:cNvSpPr txBox="1">
            <a:spLocks noGrp="1"/>
          </p:cNvSpPr>
          <p:nvPr>
            <p:ph type="body" idx="3"/>
          </p:nvPr>
        </p:nvSpPr>
        <p:spPr>
          <a:xfrm>
            <a:off x="5042185" y="2452962"/>
            <a:ext cx="1802700" cy="7941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157" name="Google Shape;157;p16"/>
          <p:cNvSpPr txBox="1">
            <a:spLocks noGrp="1"/>
          </p:cNvSpPr>
          <p:nvPr>
            <p:ph type="subTitle" idx="4"/>
          </p:nvPr>
        </p:nvSpPr>
        <p:spPr>
          <a:xfrm>
            <a:off x="5140885" y="1962425"/>
            <a:ext cx="1605300" cy="4101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158" name="Google Shape;158;p16"/>
          <p:cNvSpPr txBox="1">
            <a:spLocks noGrp="1"/>
          </p:cNvSpPr>
          <p:nvPr>
            <p:ph type="body" idx="5"/>
          </p:nvPr>
        </p:nvSpPr>
        <p:spPr>
          <a:xfrm>
            <a:off x="6671252" y="3436363"/>
            <a:ext cx="1802700" cy="7941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159" name="Google Shape;159;p16"/>
          <p:cNvSpPr txBox="1">
            <a:spLocks noGrp="1"/>
          </p:cNvSpPr>
          <p:nvPr>
            <p:ph type="subTitle" idx="6"/>
          </p:nvPr>
        </p:nvSpPr>
        <p:spPr>
          <a:xfrm>
            <a:off x="6769952" y="2944738"/>
            <a:ext cx="1605300" cy="4101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160" name="Google Shape;160;p16"/>
          <p:cNvSpPr txBox="1">
            <a:spLocks noGrp="1"/>
          </p:cNvSpPr>
          <p:nvPr>
            <p:ph type="body" idx="7"/>
          </p:nvPr>
        </p:nvSpPr>
        <p:spPr>
          <a:xfrm>
            <a:off x="1756650" y="2452962"/>
            <a:ext cx="1802700" cy="7941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161" name="Google Shape;161;p16"/>
          <p:cNvSpPr txBox="1">
            <a:spLocks noGrp="1"/>
          </p:cNvSpPr>
          <p:nvPr>
            <p:ph type="subTitle" idx="8"/>
          </p:nvPr>
        </p:nvSpPr>
        <p:spPr>
          <a:xfrm>
            <a:off x="1855350" y="1962425"/>
            <a:ext cx="1605300" cy="4101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grpSp>
        <p:nvGrpSpPr>
          <p:cNvPr id="162" name="Google Shape;162;p16"/>
          <p:cNvGrpSpPr/>
          <p:nvPr/>
        </p:nvGrpSpPr>
        <p:grpSpPr>
          <a:xfrm rot="5400000">
            <a:off x="-673583" y="953320"/>
            <a:ext cx="2877342" cy="2049722"/>
            <a:chOff x="1206975" y="935725"/>
            <a:chExt cx="2089725" cy="1488650"/>
          </a:xfrm>
        </p:grpSpPr>
        <p:sp>
          <p:nvSpPr>
            <p:cNvPr id="163" name="Google Shape;163;p16"/>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6"/>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6"/>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6"/>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6"/>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ext">
  <p:cSld name="CUSTOM_2">
    <p:bg>
      <p:bgPr>
        <a:solidFill>
          <a:srgbClr val="C4ECE4"/>
        </a:solidFill>
        <a:effectLst/>
      </p:bgPr>
    </p:bg>
    <p:spTree>
      <p:nvGrpSpPr>
        <p:cNvPr id="1" name="Shape 168"/>
        <p:cNvGrpSpPr/>
        <p:nvPr/>
      </p:nvGrpSpPr>
      <p:grpSpPr>
        <a:xfrm>
          <a:off x="0" y="0"/>
          <a:ext cx="0" cy="0"/>
          <a:chOff x="0" y="0"/>
          <a:chExt cx="0" cy="0"/>
        </a:xfrm>
      </p:grpSpPr>
      <p:sp>
        <p:nvSpPr>
          <p:cNvPr id="169" name="Google Shape;169;p17"/>
          <p:cNvSpPr/>
          <p:nvPr/>
        </p:nvSpPr>
        <p:spPr>
          <a:xfrm rot="649145">
            <a:off x="2465374" y="582742"/>
            <a:ext cx="6662800" cy="3360042"/>
          </a:xfrm>
          <a:custGeom>
            <a:avLst/>
            <a:gdLst/>
            <a:ahLst/>
            <a:cxnLst/>
            <a:rect l="l" t="t" r="r" b="b"/>
            <a:pathLst>
              <a:path w="63133" h="20335" extrusionOk="0">
                <a:moveTo>
                  <a:pt x="59669" y="869"/>
                </a:moveTo>
                <a:cubicBezTo>
                  <a:pt x="59698" y="869"/>
                  <a:pt x="59728" y="890"/>
                  <a:pt x="59728" y="912"/>
                </a:cubicBezTo>
                <a:cubicBezTo>
                  <a:pt x="59758" y="942"/>
                  <a:pt x="59728" y="942"/>
                  <a:pt x="59667" y="942"/>
                </a:cubicBezTo>
                <a:cubicBezTo>
                  <a:pt x="59546" y="912"/>
                  <a:pt x="59546" y="881"/>
                  <a:pt x="59637" y="881"/>
                </a:cubicBezTo>
                <a:cubicBezTo>
                  <a:pt x="59646" y="873"/>
                  <a:pt x="59657" y="869"/>
                  <a:pt x="59669" y="869"/>
                </a:cubicBezTo>
                <a:close/>
                <a:moveTo>
                  <a:pt x="60046" y="960"/>
                </a:moveTo>
                <a:cubicBezTo>
                  <a:pt x="60060" y="960"/>
                  <a:pt x="60075" y="964"/>
                  <a:pt x="60093" y="973"/>
                </a:cubicBezTo>
                <a:cubicBezTo>
                  <a:pt x="60123" y="1003"/>
                  <a:pt x="60123" y="1033"/>
                  <a:pt x="60093" y="1064"/>
                </a:cubicBezTo>
                <a:cubicBezTo>
                  <a:pt x="60071" y="1085"/>
                  <a:pt x="60035" y="1107"/>
                  <a:pt x="60004" y="1107"/>
                </a:cubicBezTo>
                <a:cubicBezTo>
                  <a:pt x="59992" y="1107"/>
                  <a:pt x="59980" y="1103"/>
                  <a:pt x="59971" y="1094"/>
                </a:cubicBezTo>
                <a:cubicBezTo>
                  <a:pt x="59941" y="1094"/>
                  <a:pt x="59941" y="1033"/>
                  <a:pt x="59971" y="1003"/>
                </a:cubicBezTo>
                <a:cubicBezTo>
                  <a:pt x="59993" y="982"/>
                  <a:pt x="60014" y="960"/>
                  <a:pt x="60046" y="960"/>
                </a:cubicBezTo>
                <a:close/>
                <a:moveTo>
                  <a:pt x="52249" y="1294"/>
                </a:moveTo>
                <a:cubicBezTo>
                  <a:pt x="52268" y="1294"/>
                  <a:pt x="52281" y="1307"/>
                  <a:pt x="52281" y="1307"/>
                </a:cubicBezTo>
                <a:cubicBezTo>
                  <a:pt x="52281" y="1337"/>
                  <a:pt x="52220" y="1368"/>
                  <a:pt x="52190" y="1398"/>
                </a:cubicBezTo>
                <a:cubicBezTo>
                  <a:pt x="52159" y="1398"/>
                  <a:pt x="52129" y="1398"/>
                  <a:pt x="52129" y="1368"/>
                </a:cubicBezTo>
                <a:cubicBezTo>
                  <a:pt x="52129" y="1337"/>
                  <a:pt x="52159" y="1307"/>
                  <a:pt x="52220" y="1307"/>
                </a:cubicBezTo>
                <a:cubicBezTo>
                  <a:pt x="52230" y="1297"/>
                  <a:pt x="52240" y="1294"/>
                  <a:pt x="52249" y="1294"/>
                </a:cubicBezTo>
                <a:close/>
                <a:moveTo>
                  <a:pt x="41449" y="2346"/>
                </a:moveTo>
                <a:cubicBezTo>
                  <a:pt x="41470" y="2346"/>
                  <a:pt x="41495" y="2354"/>
                  <a:pt x="41521" y="2371"/>
                </a:cubicBezTo>
                <a:cubicBezTo>
                  <a:pt x="41551" y="2401"/>
                  <a:pt x="41551" y="2462"/>
                  <a:pt x="41521" y="2492"/>
                </a:cubicBezTo>
                <a:cubicBezTo>
                  <a:pt x="41508" y="2505"/>
                  <a:pt x="41496" y="2512"/>
                  <a:pt x="41483" y="2512"/>
                </a:cubicBezTo>
                <a:cubicBezTo>
                  <a:pt x="41465" y="2512"/>
                  <a:pt x="41448" y="2498"/>
                  <a:pt x="41430" y="2462"/>
                </a:cubicBezTo>
                <a:cubicBezTo>
                  <a:pt x="41364" y="2396"/>
                  <a:pt x="41393" y="2346"/>
                  <a:pt x="41449" y="2346"/>
                </a:cubicBezTo>
                <a:close/>
                <a:moveTo>
                  <a:pt x="39275" y="2875"/>
                </a:moveTo>
                <a:cubicBezTo>
                  <a:pt x="39284" y="2875"/>
                  <a:pt x="39293" y="2879"/>
                  <a:pt x="39302" y="2888"/>
                </a:cubicBezTo>
                <a:lnTo>
                  <a:pt x="39363" y="2888"/>
                </a:lnTo>
                <a:cubicBezTo>
                  <a:pt x="39363" y="2918"/>
                  <a:pt x="39332" y="2918"/>
                  <a:pt x="39302" y="2948"/>
                </a:cubicBezTo>
                <a:cubicBezTo>
                  <a:pt x="39241" y="2948"/>
                  <a:pt x="39211" y="2948"/>
                  <a:pt x="39211" y="2918"/>
                </a:cubicBezTo>
                <a:cubicBezTo>
                  <a:pt x="39232" y="2896"/>
                  <a:pt x="39254" y="2875"/>
                  <a:pt x="39275" y="2875"/>
                </a:cubicBezTo>
                <a:close/>
                <a:moveTo>
                  <a:pt x="36111" y="3587"/>
                </a:moveTo>
                <a:cubicBezTo>
                  <a:pt x="36293" y="3587"/>
                  <a:pt x="36506" y="3617"/>
                  <a:pt x="36658" y="3647"/>
                </a:cubicBezTo>
                <a:cubicBezTo>
                  <a:pt x="36870" y="3678"/>
                  <a:pt x="36718" y="3739"/>
                  <a:pt x="36414" y="3739"/>
                </a:cubicBezTo>
                <a:cubicBezTo>
                  <a:pt x="36364" y="3729"/>
                  <a:pt x="36310" y="3725"/>
                  <a:pt x="36257" y="3725"/>
                </a:cubicBezTo>
                <a:cubicBezTo>
                  <a:pt x="36151" y="3725"/>
                  <a:pt x="36050" y="3739"/>
                  <a:pt x="35989" y="3739"/>
                </a:cubicBezTo>
                <a:cubicBezTo>
                  <a:pt x="35928" y="3739"/>
                  <a:pt x="35867" y="3708"/>
                  <a:pt x="35867" y="3647"/>
                </a:cubicBezTo>
                <a:cubicBezTo>
                  <a:pt x="35898" y="3617"/>
                  <a:pt x="35898" y="3587"/>
                  <a:pt x="35959" y="3587"/>
                </a:cubicBezTo>
                <a:close/>
                <a:moveTo>
                  <a:pt x="8025" y="7994"/>
                </a:moveTo>
                <a:cubicBezTo>
                  <a:pt x="8055" y="7994"/>
                  <a:pt x="8116" y="7994"/>
                  <a:pt x="8177" y="8024"/>
                </a:cubicBezTo>
                <a:cubicBezTo>
                  <a:pt x="8197" y="8024"/>
                  <a:pt x="8204" y="8038"/>
                  <a:pt x="8179" y="8038"/>
                </a:cubicBezTo>
                <a:cubicBezTo>
                  <a:pt x="8167" y="8038"/>
                  <a:pt x="8146" y="8035"/>
                  <a:pt x="8116" y="8024"/>
                </a:cubicBezTo>
                <a:cubicBezTo>
                  <a:pt x="8055" y="8024"/>
                  <a:pt x="7994" y="7994"/>
                  <a:pt x="8025" y="7994"/>
                </a:cubicBezTo>
                <a:close/>
                <a:moveTo>
                  <a:pt x="6110" y="9939"/>
                </a:moveTo>
                <a:cubicBezTo>
                  <a:pt x="6171" y="9939"/>
                  <a:pt x="6201" y="9939"/>
                  <a:pt x="6232" y="9970"/>
                </a:cubicBezTo>
                <a:cubicBezTo>
                  <a:pt x="6232" y="10000"/>
                  <a:pt x="6201" y="10000"/>
                  <a:pt x="6171" y="10000"/>
                </a:cubicBezTo>
                <a:cubicBezTo>
                  <a:pt x="6019" y="10000"/>
                  <a:pt x="6019" y="9970"/>
                  <a:pt x="6110" y="9939"/>
                </a:cubicBezTo>
                <a:close/>
                <a:moveTo>
                  <a:pt x="6779" y="10547"/>
                </a:moveTo>
                <a:cubicBezTo>
                  <a:pt x="6839" y="10547"/>
                  <a:pt x="6839" y="10578"/>
                  <a:pt x="6839" y="10608"/>
                </a:cubicBezTo>
                <a:cubicBezTo>
                  <a:pt x="6839" y="10608"/>
                  <a:pt x="6809" y="10638"/>
                  <a:pt x="6718" y="10638"/>
                </a:cubicBezTo>
                <a:cubicBezTo>
                  <a:pt x="6657" y="10608"/>
                  <a:pt x="6627" y="10608"/>
                  <a:pt x="6657" y="10578"/>
                </a:cubicBezTo>
                <a:cubicBezTo>
                  <a:pt x="6687" y="10547"/>
                  <a:pt x="6748" y="10547"/>
                  <a:pt x="6779" y="10547"/>
                </a:cubicBezTo>
                <a:close/>
                <a:moveTo>
                  <a:pt x="760" y="13587"/>
                </a:moveTo>
                <a:cubicBezTo>
                  <a:pt x="791" y="13587"/>
                  <a:pt x="851" y="13617"/>
                  <a:pt x="882" y="13678"/>
                </a:cubicBezTo>
                <a:cubicBezTo>
                  <a:pt x="899" y="13711"/>
                  <a:pt x="897" y="13736"/>
                  <a:pt x="877" y="13736"/>
                </a:cubicBezTo>
                <a:cubicBezTo>
                  <a:pt x="861" y="13736"/>
                  <a:pt x="832" y="13719"/>
                  <a:pt x="791" y="13678"/>
                </a:cubicBezTo>
                <a:cubicBezTo>
                  <a:pt x="669" y="13587"/>
                  <a:pt x="669" y="13587"/>
                  <a:pt x="760" y="13587"/>
                </a:cubicBezTo>
                <a:close/>
                <a:moveTo>
                  <a:pt x="57418" y="0"/>
                </a:moveTo>
                <a:cubicBezTo>
                  <a:pt x="57418" y="0"/>
                  <a:pt x="57387" y="30"/>
                  <a:pt x="57387" y="91"/>
                </a:cubicBezTo>
                <a:cubicBezTo>
                  <a:pt x="57387" y="152"/>
                  <a:pt x="57327" y="182"/>
                  <a:pt x="57266" y="182"/>
                </a:cubicBezTo>
                <a:cubicBezTo>
                  <a:pt x="57205" y="182"/>
                  <a:pt x="57144" y="182"/>
                  <a:pt x="57144" y="213"/>
                </a:cubicBezTo>
                <a:cubicBezTo>
                  <a:pt x="57144" y="243"/>
                  <a:pt x="57114" y="243"/>
                  <a:pt x="57053" y="243"/>
                </a:cubicBezTo>
                <a:cubicBezTo>
                  <a:pt x="57023" y="243"/>
                  <a:pt x="56992" y="213"/>
                  <a:pt x="56992" y="152"/>
                </a:cubicBezTo>
                <a:cubicBezTo>
                  <a:pt x="57008" y="106"/>
                  <a:pt x="57015" y="84"/>
                  <a:pt x="57008" y="84"/>
                </a:cubicBezTo>
                <a:lnTo>
                  <a:pt x="57008" y="84"/>
                </a:lnTo>
                <a:cubicBezTo>
                  <a:pt x="57000" y="84"/>
                  <a:pt x="56977" y="106"/>
                  <a:pt x="56932" y="152"/>
                </a:cubicBezTo>
                <a:cubicBezTo>
                  <a:pt x="56889" y="173"/>
                  <a:pt x="56815" y="195"/>
                  <a:pt x="56711" y="195"/>
                </a:cubicBezTo>
                <a:cubicBezTo>
                  <a:pt x="56668" y="195"/>
                  <a:pt x="56620" y="191"/>
                  <a:pt x="56567" y="182"/>
                </a:cubicBezTo>
                <a:cubicBezTo>
                  <a:pt x="56479" y="170"/>
                  <a:pt x="56411" y="162"/>
                  <a:pt x="56361" y="162"/>
                </a:cubicBezTo>
                <a:cubicBezTo>
                  <a:pt x="56289" y="162"/>
                  <a:pt x="56250" y="177"/>
                  <a:pt x="56232" y="213"/>
                </a:cubicBezTo>
                <a:cubicBezTo>
                  <a:pt x="56218" y="255"/>
                  <a:pt x="56139" y="278"/>
                  <a:pt x="56042" y="278"/>
                </a:cubicBezTo>
                <a:cubicBezTo>
                  <a:pt x="55931" y="278"/>
                  <a:pt x="55797" y="248"/>
                  <a:pt x="55716" y="182"/>
                </a:cubicBezTo>
                <a:cubicBezTo>
                  <a:pt x="55618" y="117"/>
                  <a:pt x="55546" y="87"/>
                  <a:pt x="55506" y="87"/>
                </a:cubicBezTo>
                <a:cubicBezTo>
                  <a:pt x="55471" y="87"/>
                  <a:pt x="55458" y="110"/>
                  <a:pt x="55473" y="152"/>
                </a:cubicBezTo>
                <a:cubicBezTo>
                  <a:pt x="55503" y="213"/>
                  <a:pt x="55473" y="213"/>
                  <a:pt x="55442" y="213"/>
                </a:cubicBezTo>
                <a:cubicBezTo>
                  <a:pt x="55430" y="200"/>
                  <a:pt x="55417" y="193"/>
                  <a:pt x="55404" y="193"/>
                </a:cubicBezTo>
                <a:cubicBezTo>
                  <a:pt x="55387" y="193"/>
                  <a:pt x="55369" y="208"/>
                  <a:pt x="55351" y="243"/>
                </a:cubicBezTo>
                <a:cubicBezTo>
                  <a:pt x="55351" y="289"/>
                  <a:pt x="55351" y="312"/>
                  <a:pt x="55321" y="312"/>
                </a:cubicBezTo>
                <a:cubicBezTo>
                  <a:pt x="55290" y="312"/>
                  <a:pt x="55229" y="289"/>
                  <a:pt x="55108" y="243"/>
                </a:cubicBezTo>
                <a:cubicBezTo>
                  <a:pt x="55037" y="208"/>
                  <a:pt x="54986" y="193"/>
                  <a:pt x="54951" y="193"/>
                </a:cubicBezTo>
                <a:cubicBezTo>
                  <a:pt x="54925" y="193"/>
                  <a:pt x="54908" y="200"/>
                  <a:pt x="54895" y="213"/>
                </a:cubicBezTo>
                <a:cubicBezTo>
                  <a:pt x="54875" y="213"/>
                  <a:pt x="54828" y="226"/>
                  <a:pt x="54780" y="226"/>
                </a:cubicBezTo>
                <a:cubicBezTo>
                  <a:pt x="54757" y="226"/>
                  <a:pt x="54733" y="223"/>
                  <a:pt x="54713" y="213"/>
                </a:cubicBezTo>
                <a:cubicBezTo>
                  <a:pt x="54621" y="213"/>
                  <a:pt x="54561" y="243"/>
                  <a:pt x="54561" y="274"/>
                </a:cubicBezTo>
                <a:cubicBezTo>
                  <a:pt x="54530" y="334"/>
                  <a:pt x="54470" y="334"/>
                  <a:pt x="54348" y="334"/>
                </a:cubicBezTo>
                <a:cubicBezTo>
                  <a:pt x="54135" y="289"/>
                  <a:pt x="53983" y="266"/>
                  <a:pt x="53884" y="266"/>
                </a:cubicBezTo>
                <a:cubicBezTo>
                  <a:pt x="53786" y="266"/>
                  <a:pt x="53740" y="289"/>
                  <a:pt x="53740" y="334"/>
                </a:cubicBezTo>
                <a:cubicBezTo>
                  <a:pt x="53719" y="356"/>
                  <a:pt x="53697" y="377"/>
                  <a:pt x="53643" y="377"/>
                </a:cubicBezTo>
                <a:cubicBezTo>
                  <a:pt x="53621" y="377"/>
                  <a:pt x="53593" y="374"/>
                  <a:pt x="53558" y="365"/>
                </a:cubicBezTo>
                <a:cubicBezTo>
                  <a:pt x="53532" y="352"/>
                  <a:pt x="53497" y="345"/>
                  <a:pt x="53457" y="345"/>
                </a:cubicBezTo>
                <a:cubicBezTo>
                  <a:pt x="53401" y="345"/>
                  <a:pt x="53337" y="360"/>
                  <a:pt x="53284" y="395"/>
                </a:cubicBezTo>
                <a:cubicBezTo>
                  <a:pt x="53238" y="410"/>
                  <a:pt x="53200" y="418"/>
                  <a:pt x="53174" y="418"/>
                </a:cubicBezTo>
                <a:cubicBezTo>
                  <a:pt x="53147" y="418"/>
                  <a:pt x="53132" y="410"/>
                  <a:pt x="53132" y="395"/>
                </a:cubicBezTo>
                <a:cubicBezTo>
                  <a:pt x="53132" y="387"/>
                  <a:pt x="53130" y="383"/>
                  <a:pt x="53126" y="383"/>
                </a:cubicBezTo>
                <a:cubicBezTo>
                  <a:pt x="53114" y="383"/>
                  <a:pt x="53085" y="411"/>
                  <a:pt x="53041" y="456"/>
                </a:cubicBezTo>
                <a:cubicBezTo>
                  <a:pt x="52980" y="517"/>
                  <a:pt x="52859" y="547"/>
                  <a:pt x="52767" y="547"/>
                </a:cubicBezTo>
                <a:cubicBezTo>
                  <a:pt x="52676" y="547"/>
                  <a:pt x="52585" y="578"/>
                  <a:pt x="52585" y="608"/>
                </a:cubicBezTo>
                <a:cubicBezTo>
                  <a:pt x="52585" y="629"/>
                  <a:pt x="52570" y="651"/>
                  <a:pt x="52539" y="651"/>
                </a:cubicBezTo>
                <a:cubicBezTo>
                  <a:pt x="52527" y="651"/>
                  <a:pt x="52512" y="647"/>
                  <a:pt x="52494" y="638"/>
                </a:cubicBezTo>
                <a:cubicBezTo>
                  <a:pt x="52463" y="608"/>
                  <a:pt x="52463" y="578"/>
                  <a:pt x="52494" y="578"/>
                </a:cubicBezTo>
                <a:cubicBezTo>
                  <a:pt x="52524" y="547"/>
                  <a:pt x="52494" y="517"/>
                  <a:pt x="52463" y="517"/>
                </a:cubicBezTo>
                <a:cubicBezTo>
                  <a:pt x="52403" y="517"/>
                  <a:pt x="52342" y="517"/>
                  <a:pt x="52311" y="578"/>
                </a:cubicBezTo>
                <a:cubicBezTo>
                  <a:pt x="52296" y="593"/>
                  <a:pt x="52273" y="600"/>
                  <a:pt x="52235" y="600"/>
                </a:cubicBezTo>
                <a:cubicBezTo>
                  <a:pt x="52197" y="600"/>
                  <a:pt x="52144" y="593"/>
                  <a:pt x="52068" y="578"/>
                </a:cubicBezTo>
                <a:cubicBezTo>
                  <a:pt x="51992" y="562"/>
                  <a:pt x="51939" y="555"/>
                  <a:pt x="51905" y="555"/>
                </a:cubicBezTo>
                <a:cubicBezTo>
                  <a:pt x="51871" y="555"/>
                  <a:pt x="51855" y="562"/>
                  <a:pt x="51855" y="578"/>
                </a:cubicBezTo>
                <a:cubicBezTo>
                  <a:pt x="51836" y="636"/>
                  <a:pt x="51753" y="670"/>
                  <a:pt x="51680" y="670"/>
                </a:cubicBezTo>
                <a:cubicBezTo>
                  <a:pt x="51640" y="670"/>
                  <a:pt x="51603" y="660"/>
                  <a:pt x="51582" y="638"/>
                </a:cubicBezTo>
                <a:cubicBezTo>
                  <a:pt x="51552" y="608"/>
                  <a:pt x="51582" y="547"/>
                  <a:pt x="51673" y="517"/>
                </a:cubicBezTo>
                <a:cubicBezTo>
                  <a:pt x="51795" y="486"/>
                  <a:pt x="51795" y="486"/>
                  <a:pt x="51673" y="456"/>
                </a:cubicBezTo>
                <a:cubicBezTo>
                  <a:pt x="51582" y="456"/>
                  <a:pt x="51491" y="456"/>
                  <a:pt x="51460" y="486"/>
                </a:cubicBezTo>
                <a:cubicBezTo>
                  <a:pt x="51440" y="486"/>
                  <a:pt x="51406" y="500"/>
                  <a:pt x="51368" y="500"/>
                </a:cubicBezTo>
                <a:cubicBezTo>
                  <a:pt x="51349" y="500"/>
                  <a:pt x="51329" y="496"/>
                  <a:pt x="51308" y="486"/>
                </a:cubicBezTo>
                <a:cubicBezTo>
                  <a:pt x="51291" y="477"/>
                  <a:pt x="51273" y="474"/>
                  <a:pt x="51256" y="474"/>
                </a:cubicBezTo>
                <a:cubicBezTo>
                  <a:pt x="51215" y="474"/>
                  <a:pt x="51178" y="495"/>
                  <a:pt x="51156" y="517"/>
                </a:cubicBezTo>
                <a:cubicBezTo>
                  <a:pt x="51156" y="538"/>
                  <a:pt x="51111" y="560"/>
                  <a:pt x="51052" y="560"/>
                </a:cubicBezTo>
                <a:cubicBezTo>
                  <a:pt x="51027" y="560"/>
                  <a:pt x="51001" y="556"/>
                  <a:pt x="50974" y="547"/>
                </a:cubicBezTo>
                <a:cubicBezTo>
                  <a:pt x="50913" y="547"/>
                  <a:pt x="50792" y="578"/>
                  <a:pt x="50731" y="608"/>
                </a:cubicBezTo>
                <a:cubicBezTo>
                  <a:pt x="50688" y="629"/>
                  <a:pt x="50630" y="651"/>
                  <a:pt x="50578" y="651"/>
                </a:cubicBezTo>
                <a:cubicBezTo>
                  <a:pt x="50556" y="651"/>
                  <a:pt x="50536" y="647"/>
                  <a:pt x="50518" y="638"/>
                </a:cubicBezTo>
                <a:cubicBezTo>
                  <a:pt x="50457" y="638"/>
                  <a:pt x="50336" y="669"/>
                  <a:pt x="50214" y="699"/>
                </a:cubicBezTo>
                <a:cubicBezTo>
                  <a:pt x="50123" y="760"/>
                  <a:pt x="50032" y="760"/>
                  <a:pt x="49971" y="760"/>
                </a:cubicBezTo>
                <a:cubicBezTo>
                  <a:pt x="49956" y="745"/>
                  <a:pt x="49941" y="737"/>
                  <a:pt x="49929" y="737"/>
                </a:cubicBezTo>
                <a:cubicBezTo>
                  <a:pt x="49918" y="737"/>
                  <a:pt x="49910" y="745"/>
                  <a:pt x="49910" y="760"/>
                </a:cubicBezTo>
                <a:cubicBezTo>
                  <a:pt x="49910" y="775"/>
                  <a:pt x="49895" y="783"/>
                  <a:pt x="49868" y="783"/>
                </a:cubicBezTo>
                <a:cubicBezTo>
                  <a:pt x="49842" y="783"/>
                  <a:pt x="49804" y="775"/>
                  <a:pt x="49758" y="760"/>
                </a:cubicBezTo>
                <a:cubicBezTo>
                  <a:pt x="49742" y="752"/>
                  <a:pt x="49719" y="748"/>
                  <a:pt x="49691" y="748"/>
                </a:cubicBezTo>
                <a:cubicBezTo>
                  <a:pt x="49616" y="748"/>
                  <a:pt x="49505" y="776"/>
                  <a:pt x="49393" y="821"/>
                </a:cubicBezTo>
                <a:cubicBezTo>
                  <a:pt x="49241" y="881"/>
                  <a:pt x="49089" y="912"/>
                  <a:pt x="49029" y="912"/>
                </a:cubicBezTo>
                <a:cubicBezTo>
                  <a:pt x="49011" y="903"/>
                  <a:pt x="48993" y="899"/>
                  <a:pt x="48976" y="899"/>
                </a:cubicBezTo>
                <a:cubicBezTo>
                  <a:pt x="48935" y="899"/>
                  <a:pt x="48898" y="921"/>
                  <a:pt x="48877" y="942"/>
                </a:cubicBezTo>
                <a:cubicBezTo>
                  <a:pt x="48846" y="1003"/>
                  <a:pt x="48269" y="1064"/>
                  <a:pt x="47965" y="1064"/>
                </a:cubicBezTo>
                <a:cubicBezTo>
                  <a:pt x="47904" y="1064"/>
                  <a:pt x="47813" y="1094"/>
                  <a:pt x="47782" y="1125"/>
                </a:cubicBezTo>
                <a:cubicBezTo>
                  <a:pt x="47770" y="1137"/>
                  <a:pt x="47757" y="1145"/>
                  <a:pt x="47745" y="1145"/>
                </a:cubicBezTo>
                <a:cubicBezTo>
                  <a:pt x="47727" y="1145"/>
                  <a:pt x="47709" y="1130"/>
                  <a:pt x="47691" y="1094"/>
                </a:cubicBezTo>
                <a:cubicBezTo>
                  <a:pt x="47679" y="1082"/>
                  <a:pt x="47661" y="1074"/>
                  <a:pt x="47638" y="1074"/>
                </a:cubicBezTo>
                <a:cubicBezTo>
                  <a:pt x="47605" y="1074"/>
                  <a:pt x="47562" y="1089"/>
                  <a:pt x="47509" y="1125"/>
                </a:cubicBezTo>
                <a:cubicBezTo>
                  <a:pt x="47418" y="1155"/>
                  <a:pt x="47266" y="1185"/>
                  <a:pt x="47205" y="1185"/>
                </a:cubicBezTo>
                <a:cubicBezTo>
                  <a:pt x="47114" y="1185"/>
                  <a:pt x="47023" y="1185"/>
                  <a:pt x="46992" y="1246"/>
                </a:cubicBezTo>
                <a:cubicBezTo>
                  <a:pt x="46971" y="1268"/>
                  <a:pt x="46904" y="1289"/>
                  <a:pt x="46823" y="1289"/>
                </a:cubicBezTo>
                <a:cubicBezTo>
                  <a:pt x="46790" y="1289"/>
                  <a:pt x="46754" y="1286"/>
                  <a:pt x="46719" y="1277"/>
                </a:cubicBezTo>
                <a:cubicBezTo>
                  <a:pt x="46597" y="1277"/>
                  <a:pt x="46475" y="1307"/>
                  <a:pt x="46415" y="1337"/>
                </a:cubicBezTo>
                <a:cubicBezTo>
                  <a:pt x="46361" y="1373"/>
                  <a:pt x="46308" y="1388"/>
                  <a:pt x="46248" y="1388"/>
                </a:cubicBezTo>
                <a:cubicBezTo>
                  <a:pt x="46206" y="1388"/>
                  <a:pt x="46161" y="1380"/>
                  <a:pt x="46111" y="1368"/>
                </a:cubicBezTo>
                <a:cubicBezTo>
                  <a:pt x="46060" y="1355"/>
                  <a:pt x="46020" y="1348"/>
                  <a:pt x="45987" y="1348"/>
                </a:cubicBezTo>
                <a:cubicBezTo>
                  <a:pt x="45939" y="1348"/>
                  <a:pt x="45903" y="1363"/>
                  <a:pt x="45868" y="1398"/>
                </a:cubicBezTo>
                <a:cubicBezTo>
                  <a:pt x="45845" y="1443"/>
                  <a:pt x="45790" y="1471"/>
                  <a:pt x="45715" y="1471"/>
                </a:cubicBezTo>
                <a:cubicBezTo>
                  <a:pt x="45687" y="1471"/>
                  <a:pt x="45657" y="1467"/>
                  <a:pt x="45624" y="1459"/>
                </a:cubicBezTo>
                <a:cubicBezTo>
                  <a:pt x="45503" y="1459"/>
                  <a:pt x="45351" y="1459"/>
                  <a:pt x="45290" y="1489"/>
                </a:cubicBezTo>
                <a:cubicBezTo>
                  <a:pt x="45247" y="1511"/>
                  <a:pt x="45189" y="1532"/>
                  <a:pt x="45148" y="1532"/>
                </a:cubicBezTo>
                <a:cubicBezTo>
                  <a:pt x="45131" y="1532"/>
                  <a:pt x="45117" y="1529"/>
                  <a:pt x="45108" y="1520"/>
                </a:cubicBezTo>
                <a:cubicBezTo>
                  <a:pt x="45077" y="1505"/>
                  <a:pt x="45054" y="1497"/>
                  <a:pt x="45035" y="1497"/>
                </a:cubicBezTo>
                <a:cubicBezTo>
                  <a:pt x="45016" y="1497"/>
                  <a:pt x="45001" y="1505"/>
                  <a:pt x="44986" y="1520"/>
                </a:cubicBezTo>
                <a:cubicBezTo>
                  <a:pt x="44956" y="1550"/>
                  <a:pt x="44864" y="1550"/>
                  <a:pt x="44773" y="1550"/>
                </a:cubicBezTo>
                <a:cubicBezTo>
                  <a:pt x="44757" y="1542"/>
                  <a:pt x="44741" y="1538"/>
                  <a:pt x="44725" y="1538"/>
                </a:cubicBezTo>
                <a:cubicBezTo>
                  <a:pt x="44682" y="1538"/>
                  <a:pt x="44644" y="1566"/>
                  <a:pt x="44621" y="1611"/>
                </a:cubicBezTo>
                <a:cubicBezTo>
                  <a:pt x="44621" y="1641"/>
                  <a:pt x="44500" y="1733"/>
                  <a:pt x="44378" y="1793"/>
                </a:cubicBezTo>
                <a:cubicBezTo>
                  <a:pt x="44241" y="1852"/>
                  <a:pt x="44116" y="1886"/>
                  <a:pt x="43979" y="1886"/>
                </a:cubicBezTo>
                <a:cubicBezTo>
                  <a:pt x="43904" y="1886"/>
                  <a:pt x="43826" y="1876"/>
                  <a:pt x="43740" y="1854"/>
                </a:cubicBezTo>
                <a:cubicBezTo>
                  <a:pt x="43679" y="1854"/>
                  <a:pt x="43557" y="1885"/>
                  <a:pt x="43466" y="1915"/>
                </a:cubicBezTo>
                <a:cubicBezTo>
                  <a:pt x="43375" y="1976"/>
                  <a:pt x="43253" y="2006"/>
                  <a:pt x="43193" y="2006"/>
                </a:cubicBezTo>
                <a:cubicBezTo>
                  <a:pt x="43132" y="2006"/>
                  <a:pt x="43010" y="2037"/>
                  <a:pt x="42919" y="2097"/>
                </a:cubicBezTo>
                <a:cubicBezTo>
                  <a:pt x="42828" y="2128"/>
                  <a:pt x="42676" y="2158"/>
                  <a:pt x="42554" y="2158"/>
                </a:cubicBezTo>
                <a:cubicBezTo>
                  <a:pt x="42129" y="2158"/>
                  <a:pt x="41795" y="2188"/>
                  <a:pt x="41764" y="2249"/>
                </a:cubicBezTo>
                <a:cubicBezTo>
                  <a:pt x="41743" y="2271"/>
                  <a:pt x="41691" y="2292"/>
                  <a:pt x="41630" y="2292"/>
                </a:cubicBezTo>
                <a:cubicBezTo>
                  <a:pt x="41605" y="2292"/>
                  <a:pt x="41578" y="2289"/>
                  <a:pt x="41551" y="2280"/>
                </a:cubicBezTo>
                <a:cubicBezTo>
                  <a:pt x="41460" y="2280"/>
                  <a:pt x="41339" y="2280"/>
                  <a:pt x="41278" y="2310"/>
                </a:cubicBezTo>
                <a:cubicBezTo>
                  <a:pt x="41115" y="2392"/>
                  <a:pt x="40734" y="2497"/>
                  <a:pt x="40568" y="2497"/>
                </a:cubicBezTo>
                <a:cubicBezTo>
                  <a:pt x="40548" y="2497"/>
                  <a:pt x="40531" y="2496"/>
                  <a:pt x="40518" y="2492"/>
                </a:cubicBezTo>
                <a:cubicBezTo>
                  <a:pt x="40457" y="2492"/>
                  <a:pt x="40396" y="2492"/>
                  <a:pt x="40366" y="2523"/>
                </a:cubicBezTo>
                <a:cubicBezTo>
                  <a:pt x="40366" y="2584"/>
                  <a:pt x="40001" y="2736"/>
                  <a:pt x="39880" y="2736"/>
                </a:cubicBezTo>
                <a:lnTo>
                  <a:pt x="39667" y="2736"/>
                </a:lnTo>
                <a:cubicBezTo>
                  <a:pt x="39647" y="2746"/>
                  <a:pt x="39623" y="2749"/>
                  <a:pt x="39599" y="2749"/>
                </a:cubicBezTo>
                <a:cubicBezTo>
                  <a:pt x="39552" y="2749"/>
                  <a:pt x="39505" y="2736"/>
                  <a:pt x="39484" y="2736"/>
                </a:cubicBezTo>
                <a:cubicBezTo>
                  <a:pt x="39472" y="2723"/>
                  <a:pt x="39454" y="2716"/>
                  <a:pt x="39431" y="2716"/>
                </a:cubicBezTo>
                <a:cubicBezTo>
                  <a:pt x="39398" y="2716"/>
                  <a:pt x="39355" y="2730"/>
                  <a:pt x="39302" y="2766"/>
                </a:cubicBezTo>
                <a:cubicBezTo>
                  <a:pt x="39241" y="2796"/>
                  <a:pt x="39120" y="2796"/>
                  <a:pt x="39089" y="2796"/>
                </a:cubicBezTo>
                <a:cubicBezTo>
                  <a:pt x="38877" y="2796"/>
                  <a:pt x="38573" y="2857"/>
                  <a:pt x="38542" y="2918"/>
                </a:cubicBezTo>
                <a:cubicBezTo>
                  <a:pt x="38542" y="2918"/>
                  <a:pt x="38451" y="2948"/>
                  <a:pt x="38329" y="2948"/>
                </a:cubicBezTo>
                <a:cubicBezTo>
                  <a:pt x="38177" y="2948"/>
                  <a:pt x="38086" y="2979"/>
                  <a:pt x="38086" y="3040"/>
                </a:cubicBezTo>
                <a:cubicBezTo>
                  <a:pt x="38086" y="3061"/>
                  <a:pt x="38071" y="3083"/>
                  <a:pt x="38062" y="3083"/>
                </a:cubicBezTo>
                <a:cubicBezTo>
                  <a:pt x="38058" y="3083"/>
                  <a:pt x="38056" y="3079"/>
                  <a:pt x="38056" y="3070"/>
                </a:cubicBezTo>
                <a:cubicBezTo>
                  <a:pt x="38035" y="3038"/>
                  <a:pt x="37973" y="3025"/>
                  <a:pt x="37897" y="3025"/>
                </a:cubicBezTo>
                <a:cubicBezTo>
                  <a:pt x="37756" y="3025"/>
                  <a:pt x="37568" y="3071"/>
                  <a:pt x="37509" y="3131"/>
                </a:cubicBezTo>
                <a:cubicBezTo>
                  <a:pt x="37478" y="3192"/>
                  <a:pt x="37418" y="3192"/>
                  <a:pt x="37387" y="3192"/>
                </a:cubicBezTo>
                <a:cubicBezTo>
                  <a:pt x="37365" y="3186"/>
                  <a:pt x="37334" y="3183"/>
                  <a:pt x="37299" y="3183"/>
                </a:cubicBezTo>
                <a:cubicBezTo>
                  <a:pt x="37143" y="3183"/>
                  <a:pt x="36895" y="3233"/>
                  <a:pt x="36870" y="3283"/>
                </a:cubicBezTo>
                <a:cubicBezTo>
                  <a:pt x="36870" y="3283"/>
                  <a:pt x="36718" y="3313"/>
                  <a:pt x="36536" y="3313"/>
                </a:cubicBezTo>
                <a:cubicBezTo>
                  <a:pt x="36495" y="3305"/>
                  <a:pt x="36446" y="3301"/>
                  <a:pt x="36392" y="3301"/>
                </a:cubicBezTo>
                <a:cubicBezTo>
                  <a:pt x="36246" y="3301"/>
                  <a:pt x="36070" y="3329"/>
                  <a:pt x="35959" y="3374"/>
                </a:cubicBezTo>
                <a:cubicBezTo>
                  <a:pt x="35776" y="3404"/>
                  <a:pt x="35624" y="3435"/>
                  <a:pt x="35563" y="3435"/>
                </a:cubicBezTo>
                <a:cubicBezTo>
                  <a:pt x="35503" y="3435"/>
                  <a:pt x="35442" y="3435"/>
                  <a:pt x="35442" y="3465"/>
                </a:cubicBezTo>
                <a:cubicBezTo>
                  <a:pt x="35442" y="3496"/>
                  <a:pt x="35351" y="3526"/>
                  <a:pt x="35229" y="3526"/>
                </a:cubicBezTo>
                <a:cubicBezTo>
                  <a:pt x="35138" y="3526"/>
                  <a:pt x="34925" y="3587"/>
                  <a:pt x="34773" y="3647"/>
                </a:cubicBezTo>
                <a:cubicBezTo>
                  <a:pt x="34621" y="3708"/>
                  <a:pt x="34408" y="3769"/>
                  <a:pt x="34317" y="3769"/>
                </a:cubicBezTo>
                <a:cubicBezTo>
                  <a:pt x="34293" y="3761"/>
                  <a:pt x="34266" y="3757"/>
                  <a:pt x="34240" y="3757"/>
                </a:cubicBezTo>
                <a:cubicBezTo>
                  <a:pt x="34167" y="3757"/>
                  <a:pt x="34096" y="3785"/>
                  <a:pt x="34074" y="3830"/>
                </a:cubicBezTo>
                <a:cubicBezTo>
                  <a:pt x="34013" y="3860"/>
                  <a:pt x="33922" y="3891"/>
                  <a:pt x="33861" y="3891"/>
                </a:cubicBezTo>
                <a:cubicBezTo>
                  <a:pt x="33740" y="3891"/>
                  <a:pt x="33101" y="4043"/>
                  <a:pt x="33071" y="4103"/>
                </a:cubicBezTo>
                <a:cubicBezTo>
                  <a:pt x="33071" y="4103"/>
                  <a:pt x="33041" y="4103"/>
                  <a:pt x="32980" y="4073"/>
                </a:cubicBezTo>
                <a:lnTo>
                  <a:pt x="32767" y="4073"/>
                </a:lnTo>
                <a:cubicBezTo>
                  <a:pt x="32706" y="4103"/>
                  <a:pt x="32585" y="4134"/>
                  <a:pt x="32493" y="4134"/>
                </a:cubicBezTo>
                <a:cubicBezTo>
                  <a:pt x="32402" y="4134"/>
                  <a:pt x="32220" y="4164"/>
                  <a:pt x="32068" y="4195"/>
                </a:cubicBezTo>
                <a:cubicBezTo>
                  <a:pt x="31961" y="4210"/>
                  <a:pt x="31886" y="4217"/>
                  <a:pt x="31829" y="4217"/>
                </a:cubicBezTo>
                <a:cubicBezTo>
                  <a:pt x="31772" y="4217"/>
                  <a:pt x="31734" y="4210"/>
                  <a:pt x="31703" y="4195"/>
                </a:cubicBezTo>
                <a:cubicBezTo>
                  <a:pt x="31680" y="4171"/>
                  <a:pt x="31657" y="4161"/>
                  <a:pt x="31633" y="4161"/>
                </a:cubicBezTo>
                <a:cubicBezTo>
                  <a:pt x="31596" y="4161"/>
                  <a:pt x="31558" y="4187"/>
                  <a:pt x="31521" y="4225"/>
                </a:cubicBezTo>
                <a:cubicBezTo>
                  <a:pt x="31430" y="4255"/>
                  <a:pt x="31308" y="4286"/>
                  <a:pt x="31095" y="4286"/>
                </a:cubicBezTo>
                <a:cubicBezTo>
                  <a:pt x="31019" y="4271"/>
                  <a:pt x="30943" y="4263"/>
                  <a:pt x="30879" y="4263"/>
                </a:cubicBezTo>
                <a:cubicBezTo>
                  <a:pt x="30814" y="4263"/>
                  <a:pt x="30761" y="4271"/>
                  <a:pt x="30730" y="4286"/>
                </a:cubicBezTo>
                <a:cubicBezTo>
                  <a:pt x="30670" y="4316"/>
                  <a:pt x="30578" y="4347"/>
                  <a:pt x="30518" y="4377"/>
                </a:cubicBezTo>
                <a:cubicBezTo>
                  <a:pt x="30477" y="4377"/>
                  <a:pt x="30410" y="4390"/>
                  <a:pt x="30342" y="4390"/>
                </a:cubicBezTo>
                <a:cubicBezTo>
                  <a:pt x="30308" y="4390"/>
                  <a:pt x="30275" y="4387"/>
                  <a:pt x="30244" y="4377"/>
                </a:cubicBezTo>
                <a:cubicBezTo>
                  <a:pt x="30183" y="4377"/>
                  <a:pt x="29971" y="4407"/>
                  <a:pt x="29788" y="4438"/>
                </a:cubicBezTo>
                <a:cubicBezTo>
                  <a:pt x="29606" y="4499"/>
                  <a:pt x="29302" y="4559"/>
                  <a:pt x="29119" y="4590"/>
                </a:cubicBezTo>
                <a:cubicBezTo>
                  <a:pt x="28937" y="4620"/>
                  <a:pt x="28755" y="4681"/>
                  <a:pt x="28724" y="4681"/>
                </a:cubicBezTo>
                <a:cubicBezTo>
                  <a:pt x="28724" y="4696"/>
                  <a:pt x="28717" y="4704"/>
                  <a:pt x="28702" y="4704"/>
                </a:cubicBezTo>
                <a:cubicBezTo>
                  <a:pt x="28686" y="4704"/>
                  <a:pt x="28664" y="4696"/>
                  <a:pt x="28633" y="4681"/>
                </a:cubicBezTo>
                <a:cubicBezTo>
                  <a:pt x="28603" y="4681"/>
                  <a:pt x="28481" y="4681"/>
                  <a:pt x="28329" y="4742"/>
                </a:cubicBezTo>
                <a:cubicBezTo>
                  <a:pt x="28218" y="4786"/>
                  <a:pt x="28107" y="4814"/>
                  <a:pt x="28031" y="4814"/>
                </a:cubicBezTo>
                <a:cubicBezTo>
                  <a:pt x="28004" y="4814"/>
                  <a:pt x="27981" y="4811"/>
                  <a:pt x="27964" y="4803"/>
                </a:cubicBezTo>
                <a:cubicBezTo>
                  <a:pt x="27904" y="4803"/>
                  <a:pt x="27752" y="4803"/>
                  <a:pt x="27600" y="4863"/>
                </a:cubicBezTo>
                <a:cubicBezTo>
                  <a:pt x="27444" y="4908"/>
                  <a:pt x="27337" y="4936"/>
                  <a:pt x="27207" y="4936"/>
                </a:cubicBezTo>
                <a:cubicBezTo>
                  <a:pt x="27160" y="4936"/>
                  <a:pt x="27110" y="4932"/>
                  <a:pt x="27053" y="4924"/>
                </a:cubicBezTo>
                <a:cubicBezTo>
                  <a:pt x="27022" y="4924"/>
                  <a:pt x="26992" y="4954"/>
                  <a:pt x="26992" y="4985"/>
                </a:cubicBezTo>
                <a:cubicBezTo>
                  <a:pt x="26992" y="5015"/>
                  <a:pt x="26901" y="5046"/>
                  <a:pt x="26809" y="5046"/>
                </a:cubicBezTo>
                <a:cubicBezTo>
                  <a:pt x="26749" y="5046"/>
                  <a:pt x="26566" y="5046"/>
                  <a:pt x="26414" y="5076"/>
                </a:cubicBezTo>
                <a:cubicBezTo>
                  <a:pt x="26338" y="5091"/>
                  <a:pt x="26262" y="5099"/>
                  <a:pt x="26198" y="5099"/>
                </a:cubicBezTo>
                <a:cubicBezTo>
                  <a:pt x="26133" y="5099"/>
                  <a:pt x="26080" y="5091"/>
                  <a:pt x="26050" y="5076"/>
                </a:cubicBezTo>
                <a:cubicBezTo>
                  <a:pt x="25989" y="5076"/>
                  <a:pt x="25928" y="5076"/>
                  <a:pt x="25898" y="5106"/>
                </a:cubicBezTo>
                <a:cubicBezTo>
                  <a:pt x="25898" y="5128"/>
                  <a:pt x="25852" y="5149"/>
                  <a:pt x="25793" y="5149"/>
                </a:cubicBezTo>
                <a:cubicBezTo>
                  <a:pt x="25769" y="5149"/>
                  <a:pt x="25742" y="5146"/>
                  <a:pt x="25715" y="5137"/>
                </a:cubicBezTo>
                <a:cubicBezTo>
                  <a:pt x="25624" y="5137"/>
                  <a:pt x="25533" y="5167"/>
                  <a:pt x="25472" y="5228"/>
                </a:cubicBezTo>
                <a:cubicBezTo>
                  <a:pt x="25429" y="5250"/>
                  <a:pt x="25356" y="5271"/>
                  <a:pt x="25273" y="5271"/>
                </a:cubicBezTo>
                <a:cubicBezTo>
                  <a:pt x="25239" y="5271"/>
                  <a:pt x="25204" y="5267"/>
                  <a:pt x="25168" y="5258"/>
                </a:cubicBezTo>
                <a:cubicBezTo>
                  <a:pt x="25046" y="5258"/>
                  <a:pt x="24894" y="5258"/>
                  <a:pt x="24834" y="5289"/>
                </a:cubicBezTo>
                <a:cubicBezTo>
                  <a:pt x="24740" y="5336"/>
                  <a:pt x="24110" y="5400"/>
                  <a:pt x="23808" y="5400"/>
                </a:cubicBezTo>
                <a:cubicBezTo>
                  <a:pt x="23717" y="5400"/>
                  <a:pt x="23655" y="5394"/>
                  <a:pt x="23648" y="5380"/>
                </a:cubicBezTo>
                <a:cubicBezTo>
                  <a:pt x="23618" y="5380"/>
                  <a:pt x="23557" y="5380"/>
                  <a:pt x="23496" y="5441"/>
                </a:cubicBezTo>
                <a:cubicBezTo>
                  <a:pt x="23405" y="5471"/>
                  <a:pt x="23162" y="5532"/>
                  <a:pt x="22828" y="5532"/>
                </a:cubicBezTo>
                <a:cubicBezTo>
                  <a:pt x="22554" y="5532"/>
                  <a:pt x="22250" y="5562"/>
                  <a:pt x="22220" y="5593"/>
                </a:cubicBezTo>
                <a:cubicBezTo>
                  <a:pt x="22159" y="5623"/>
                  <a:pt x="22037" y="5654"/>
                  <a:pt x="21916" y="5654"/>
                </a:cubicBezTo>
                <a:cubicBezTo>
                  <a:pt x="21794" y="5654"/>
                  <a:pt x="21673" y="5654"/>
                  <a:pt x="21642" y="5684"/>
                </a:cubicBezTo>
                <a:cubicBezTo>
                  <a:pt x="21614" y="5712"/>
                  <a:pt x="20938" y="5870"/>
                  <a:pt x="20763" y="5870"/>
                </a:cubicBezTo>
                <a:cubicBezTo>
                  <a:pt x="20748" y="5870"/>
                  <a:pt x="20737" y="5869"/>
                  <a:pt x="20730" y="5866"/>
                </a:cubicBezTo>
                <a:cubicBezTo>
                  <a:pt x="20700" y="5866"/>
                  <a:pt x="20609" y="5897"/>
                  <a:pt x="20548" y="5927"/>
                </a:cubicBezTo>
                <a:cubicBezTo>
                  <a:pt x="20503" y="5972"/>
                  <a:pt x="20459" y="6000"/>
                  <a:pt x="20414" y="6000"/>
                </a:cubicBezTo>
                <a:cubicBezTo>
                  <a:pt x="20398" y="6000"/>
                  <a:pt x="20382" y="5996"/>
                  <a:pt x="20366" y="5988"/>
                </a:cubicBezTo>
                <a:cubicBezTo>
                  <a:pt x="20335" y="5988"/>
                  <a:pt x="20244" y="6018"/>
                  <a:pt x="20153" y="6079"/>
                </a:cubicBezTo>
                <a:cubicBezTo>
                  <a:pt x="20067" y="6101"/>
                  <a:pt x="19996" y="6122"/>
                  <a:pt x="19951" y="6122"/>
                </a:cubicBezTo>
                <a:cubicBezTo>
                  <a:pt x="19933" y="6122"/>
                  <a:pt x="19918" y="6118"/>
                  <a:pt x="19910" y="6110"/>
                </a:cubicBezTo>
                <a:cubicBezTo>
                  <a:pt x="19894" y="6094"/>
                  <a:pt x="19872" y="6087"/>
                  <a:pt x="19849" y="6087"/>
                </a:cubicBezTo>
                <a:cubicBezTo>
                  <a:pt x="19826" y="6087"/>
                  <a:pt x="19803" y="6094"/>
                  <a:pt x="19788" y="6110"/>
                </a:cubicBezTo>
                <a:cubicBezTo>
                  <a:pt x="19758" y="6140"/>
                  <a:pt x="19636" y="6140"/>
                  <a:pt x="19545" y="6140"/>
                </a:cubicBezTo>
                <a:cubicBezTo>
                  <a:pt x="19512" y="6132"/>
                  <a:pt x="19478" y="6128"/>
                  <a:pt x="19442" y="6128"/>
                </a:cubicBezTo>
                <a:cubicBezTo>
                  <a:pt x="19344" y="6128"/>
                  <a:pt x="19239" y="6156"/>
                  <a:pt x="19150" y="6201"/>
                </a:cubicBezTo>
                <a:cubicBezTo>
                  <a:pt x="19061" y="6245"/>
                  <a:pt x="18972" y="6273"/>
                  <a:pt x="18895" y="6273"/>
                </a:cubicBezTo>
                <a:cubicBezTo>
                  <a:pt x="18866" y="6273"/>
                  <a:pt x="18840" y="6270"/>
                  <a:pt x="18815" y="6262"/>
                </a:cubicBezTo>
                <a:cubicBezTo>
                  <a:pt x="18734" y="6238"/>
                  <a:pt x="18617" y="6228"/>
                  <a:pt x="18506" y="6228"/>
                </a:cubicBezTo>
                <a:cubicBezTo>
                  <a:pt x="18325" y="6228"/>
                  <a:pt x="18158" y="6254"/>
                  <a:pt x="18177" y="6292"/>
                </a:cubicBezTo>
                <a:cubicBezTo>
                  <a:pt x="18177" y="6309"/>
                  <a:pt x="18126" y="6327"/>
                  <a:pt x="18048" y="6327"/>
                </a:cubicBezTo>
                <a:cubicBezTo>
                  <a:pt x="17991" y="6327"/>
                  <a:pt x="17920" y="6318"/>
                  <a:pt x="17843" y="6292"/>
                </a:cubicBezTo>
                <a:cubicBezTo>
                  <a:pt x="17820" y="6286"/>
                  <a:pt x="17795" y="6284"/>
                  <a:pt x="17768" y="6284"/>
                </a:cubicBezTo>
                <a:cubicBezTo>
                  <a:pt x="17650" y="6284"/>
                  <a:pt x="17508" y="6333"/>
                  <a:pt x="17508" y="6383"/>
                </a:cubicBezTo>
                <a:cubicBezTo>
                  <a:pt x="17490" y="6421"/>
                  <a:pt x="17424" y="6447"/>
                  <a:pt x="17334" y="6447"/>
                </a:cubicBezTo>
                <a:cubicBezTo>
                  <a:pt x="17278" y="6447"/>
                  <a:pt x="17213" y="6437"/>
                  <a:pt x="17144" y="6413"/>
                </a:cubicBezTo>
                <a:cubicBezTo>
                  <a:pt x="17106" y="6401"/>
                  <a:pt x="17063" y="6394"/>
                  <a:pt x="17019" y="6394"/>
                </a:cubicBezTo>
                <a:cubicBezTo>
                  <a:pt x="16957" y="6394"/>
                  <a:pt x="16893" y="6408"/>
                  <a:pt x="16840" y="6444"/>
                </a:cubicBezTo>
                <a:cubicBezTo>
                  <a:pt x="16794" y="6459"/>
                  <a:pt x="16756" y="6467"/>
                  <a:pt x="16729" y="6467"/>
                </a:cubicBezTo>
                <a:cubicBezTo>
                  <a:pt x="16703" y="6467"/>
                  <a:pt x="16688" y="6459"/>
                  <a:pt x="16688" y="6444"/>
                </a:cubicBezTo>
                <a:lnTo>
                  <a:pt x="16627" y="6444"/>
                </a:lnTo>
                <a:cubicBezTo>
                  <a:pt x="16596" y="6474"/>
                  <a:pt x="16414" y="6505"/>
                  <a:pt x="16262" y="6505"/>
                </a:cubicBezTo>
                <a:cubicBezTo>
                  <a:pt x="16080" y="6535"/>
                  <a:pt x="15928" y="6565"/>
                  <a:pt x="15928" y="6565"/>
                </a:cubicBezTo>
                <a:cubicBezTo>
                  <a:pt x="15928" y="6596"/>
                  <a:pt x="15867" y="6596"/>
                  <a:pt x="15837" y="6596"/>
                </a:cubicBezTo>
                <a:cubicBezTo>
                  <a:pt x="15819" y="6587"/>
                  <a:pt x="15801" y="6583"/>
                  <a:pt x="15784" y="6583"/>
                </a:cubicBezTo>
                <a:cubicBezTo>
                  <a:pt x="15743" y="6583"/>
                  <a:pt x="15706" y="6605"/>
                  <a:pt x="15685" y="6626"/>
                </a:cubicBezTo>
                <a:cubicBezTo>
                  <a:pt x="15654" y="6687"/>
                  <a:pt x="15654" y="6748"/>
                  <a:pt x="15715" y="6748"/>
                </a:cubicBezTo>
                <a:cubicBezTo>
                  <a:pt x="15745" y="6748"/>
                  <a:pt x="15624" y="6778"/>
                  <a:pt x="15441" y="6809"/>
                </a:cubicBezTo>
                <a:cubicBezTo>
                  <a:pt x="15335" y="6844"/>
                  <a:pt x="15238" y="6859"/>
                  <a:pt x="15171" y="6859"/>
                </a:cubicBezTo>
                <a:cubicBezTo>
                  <a:pt x="15123" y="6859"/>
                  <a:pt x="15089" y="6852"/>
                  <a:pt x="15077" y="6839"/>
                </a:cubicBezTo>
                <a:cubicBezTo>
                  <a:pt x="15061" y="6809"/>
                  <a:pt x="14932" y="6793"/>
                  <a:pt x="14796" y="6793"/>
                </a:cubicBezTo>
                <a:cubicBezTo>
                  <a:pt x="14659" y="6793"/>
                  <a:pt x="14514" y="6809"/>
                  <a:pt x="14469" y="6839"/>
                </a:cubicBezTo>
                <a:cubicBezTo>
                  <a:pt x="14454" y="6854"/>
                  <a:pt x="14431" y="6862"/>
                  <a:pt x="14404" y="6862"/>
                </a:cubicBezTo>
                <a:cubicBezTo>
                  <a:pt x="14378" y="6862"/>
                  <a:pt x="14347" y="6854"/>
                  <a:pt x="14317" y="6839"/>
                </a:cubicBezTo>
                <a:cubicBezTo>
                  <a:pt x="14286" y="6824"/>
                  <a:pt x="14248" y="6816"/>
                  <a:pt x="14218" y="6816"/>
                </a:cubicBezTo>
                <a:cubicBezTo>
                  <a:pt x="14188" y="6816"/>
                  <a:pt x="14165" y="6824"/>
                  <a:pt x="14165" y="6839"/>
                </a:cubicBezTo>
                <a:cubicBezTo>
                  <a:pt x="14143" y="6861"/>
                  <a:pt x="14076" y="6882"/>
                  <a:pt x="13996" y="6882"/>
                </a:cubicBezTo>
                <a:cubicBezTo>
                  <a:pt x="13962" y="6882"/>
                  <a:pt x="13927" y="6878"/>
                  <a:pt x="13891" y="6869"/>
                </a:cubicBezTo>
                <a:cubicBezTo>
                  <a:pt x="13856" y="6861"/>
                  <a:pt x="13820" y="6857"/>
                  <a:pt x="13786" y="6857"/>
                </a:cubicBezTo>
                <a:cubicBezTo>
                  <a:pt x="13704" y="6857"/>
                  <a:pt x="13630" y="6878"/>
                  <a:pt x="13587" y="6900"/>
                </a:cubicBezTo>
                <a:cubicBezTo>
                  <a:pt x="13560" y="6927"/>
                  <a:pt x="13539" y="6942"/>
                  <a:pt x="13521" y="6942"/>
                </a:cubicBezTo>
                <a:cubicBezTo>
                  <a:pt x="13499" y="6942"/>
                  <a:pt x="13482" y="6920"/>
                  <a:pt x="13466" y="6869"/>
                </a:cubicBezTo>
                <a:cubicBezTo>
                  <a:pt x="13444" y="6848"/>
                  <a:pt x="13426" y="6838"/>
                  <a:pt x="13413" y="6838"/>
                </a:cubicBezTo>
                <a:cubicBezTo>
                  <a:pt x="13387" y="6838"/>
                  <a:pt x="13375" y="6871"/>
                  <a:pt x="13375" y="6930"/>
                </a:cubicBezTo>
                <a:cubicBezTo>
                  <a:pt x="13375" y="6968"/>
                  <a:pt x="13363" y="6994"/>
                  <a:pt x="13347" y="6994"/>
                </a:cubicBezTo>
                <a:cubicBezTo>
                  <a:pt x="13337" y="6994"/>
                  <a:pt x="13325" y="6984"/>
                  <a:pt x="13314" y="6961"/>
                </a:cubicBezTo>
                <a:cubicBezTo>
                  <a:pt x="13283" y="6930"/>
                  <a:pt x="13223" y="6930"/>
                  <a:pt x="13162" y="6930"/>
                </a:cubicBezTo>
                <a:cubicBezTo>
                  <a:pt x="13101" y="6961"/>
                  <a:pt x="12949" y="6961"/>
                  <a:pt x="12858" y="6961"/>
                </a:cubicBezTo>
                <a:cubicBezTo>
                  <a:pt x="12812" y="6945"/>
                  <a:pt x="12774" y="6938"/>
                  <a:pt x="12748" y="6938"/>
                </a:cubicBezTo>
                <a:cubicBezTo>
                  <a:pt x="12721" y="6938"/>
                  <a:pt x="12706" y="6945"/>
                  <a:pt x="12706" y="6961"/>
                </a:cubicBezTo>
                <a:cubicBezTo>
                  <a:pt x="12706" y="6991"/>
                  <a:pt x="12615" y="7021"/>
                  <a:pt x="12523" y="7021"/>
                </a:cubicBezTo>
                <a:cubicBezTo>
                  <a:pt x="12402" y="7021"/>
                  <a:pt x="12311" y="7052"/>
                  <a:pt x="12311" y="7082"/>
                </a:cubicBezTo>
                <a:cubicBezTo>
                  <a:pt x="12311" y="7113"/>
                  <a:pt x="12280" y="7113"/>
                  <a:pt x="12189" y="7113"/>
                </a:cubicBezTo>
                <a:cubicBezTo>
                  <a:pt x="12178" y="7107"/>
                  <a:pt x="12168" y="7105"/>
                  <a:pt x="12159" y="7105"/>
                </a:cubicBezTo>
                <a:cubicBezTo>
                  <a:pt x="12117" y="7105"/>
                  <a:pt x="12092" y="7154"/>
                  <a:pt x="12068" y="7204"/>
                </a:cubicBezTo>
                <a:lnTo>
                  <a:pt x="12068" y="7295"/>
                </a:lnTo>
                <a:lnTo>
                  <a:pt x="12007" y="7173"/>
                </a:lnTo>
                <a:cubicBezTo>
                  <a:pt x="11968" y="7116"/>
                  <a:pt x="11954" y="7094"/>
                  <a:pt x="11918" y="7094"/>
                </a:cubicBezTo>
                <a:cubicBezTo>
                  <a:pt x="11897" y="7094"/>
                  <a:pt x="11869" y="7101"/>
                  <a:pt x="11824" y="7113"/>
                </a:cubicBezTo>
                <a:cubicBezTo>
                  <a:pt x="11733" y="7143"/>
                  <a:pt x="11642" y="7173"/>
                  <a:pt x="11612" y="7204"/>
                </a:cubicBezTo>
                <a:cubicBezTo>
                  <a:pt x="11581" y="7219"/>
                  <a:pt x="11520" y="7227"/>
                  <a:pt x="11429" y="7227"/>
                </a:cubicBezTo>
                <a:cubicBezTo>
                  <a:pt x="11338" y="7227"/>
                  <a:pt x="11216" y="7219"/>
                  <a:pt x="11064" y="7204"/>
                </a:cubicBezTo>
                <a:cubicBezTo>
                  <a:pt x="10912" y="7204"/>
                  <a:pt x="10821" y="7204"/>
                  <a:pt x="10821" y="7265"/>
                </a:cubicBezTo>
                <a:cubicBezTo>
                  <a:pt x="10821" y="7295"/>
                  <a:pt x="10760" y="7295"/>
                  <a:pt x="10730" y="7295"/>
                </a:cubicBezTo>
                <a:cubicBezTo>
                  <a:pt x="10717" y="7292"/>
                  <a:pt x="10702" y="7290"/>
                  <a:pt x="10687" y="7290"/>
                </a:cubicBezTo>
                <a:cubicBezTo>
                  <a:pt x="10561" y="7290"/>
                  <a:pt x="10376" y="7391"/>
                  <a:pt x="10425" y="7445"/>
                </a:cubicBezTo>
                <a:lnTo>
                  <a:pt x="10425" y="7445"/>
                </a:lnTo>
                <a:cubicBezTo>
                  <a:pt x="10406" y="7443"/>
                  <a:pt x="10361" y="7435"/>
                  <a:pt x="10305" y="7417"/>
                </a:cubicBezTo>
                <a:cubicBezTo>
                  <a:pt x="10244" y="7401"/>
                  <a:pt x="10191" y="7394"/>
                  <a:pt x="10137" y="7394"/>
                </a:cubicBezTo>
                <a:cubicBezTo>
                  <a:pt x="10084" y="7394"/>
                  <a:pt x="10031" y="7401"/>
                  <a:pt x="9970" y="7417"/>
                </a:cubicBezTo>
                <a:cubicBezTo>
                  <a:pt x="9917" y="7452"/>
                  <a:pt x="9884" y="7467"/>
                  <a:pt x="9866" y="7467"/>
                </a:cubicBezTo>
                <a:cubicBezTo>
                  <a:pt x="9854" y="7467"/>
                  <a:pt x="9849" y="7460"/>
                  <a:pt x="9849" y="7447"/>
                </a:cubicBezTo>
                <a:cubicBezTo>
                  <a:pt x="9849" y="7388"/>
                  <a:pt x="9709" y="7355"/>
                  <a:pt x="9594" y="7355"/>
                </a:cubicBezTo>
                <a:cubicBezTo>
                  <a:pt x="9531" y="7355"/>
                  <a:pt x="9475" y="7365"/>
                  <a:pt x="9453" y="7386"/>
                </a:cubicBezTo>
                <a:cubicBezTo>
                  <a:pt x="9453" y="7417"/>
                  <a:pt x="9301" y="7417"/>
                  <a:pt x="9150" y="7417"/>
                </a:cubicBezTo>
                <a:cubicBezTo>
                  <a:pt x="9052" y="7408"/>
                  <a:pt x="8946" y="7404"/>
                  <a:pt x="8851" y="7404"/>
                </a:cubicBezTo>
                <a:cubicBezTo>
                  <a:pt x="8621" y="7404"/>
                  <a:pt x="8452" y="7425"/>
                  <a:pt x="8602" y="7447"/>
                </a:cubicBezTo>
                <a:cubicBezTo>
                  <a:pt x="8694" y="7477"/>
                  <a:pt x="8724" y="7508"/>
                  <a:pt x="8724" y="7569"/>
                </a:cubicBezTo>
                <a:cubicBezTo>
                  <a:pt x="8724" y="7629"/>
                  <a:pt x="8754" y="7690"/>
                  <a:pt x="8785" y="7690"/>
                </a:cubicBezTo>
                <a:cubicBezTo>
                  <a:pt x="8815" y="7705"/>
                  <a:pt x="8815" y="7713"/>
                  <a:pt x="8789" y="7713"/>
                </a:cubicBezTo>
                <a:cubicBezTo>
                  <a:pt x="8762" y="7713"/>
                  <a:pt x="8709" y="7705"/>
                  <a:pt x="8633" y="7690"/>
                </a:cubicBezTo>
                <a:cubicBezTo>
                  <a:pt x="8481" y="7660"/>
                  <a:pt x="8420" y="7629"/>
                  <a:pt x="8420" y="7569"/>
                </a:cubicBezTo>
                <a:cubicBezTo>
                  <a:pt x="8420" y="7508"/>
                  <a:pt x="8359" y="7477"/>
                  <a:pt x="8207" y="7477"/>
                </a:cubicBezTo>
                <a:cubicBezTo>
                  <a:pt x="8158" y="7469"/>
                  <a:pt x="8120" y="7465"/>
                  <a:pt x="8092" y="7465"/>
                </a:cubicBezTo>
                <a:cubicBezTo>
                  <a:pt x="8013" y="7465"/>
                  <a:pt x="8003" y="7494"/>
                  <a:pt x="8025" y="7538"/>
                </a:cubicBezTo>
                <a:cubicBezTo>
                  <a:pt x="8025" y="7599"/>
                  <a:pt x="7994" y="7660"/>
                  <a:pt x="7934" y="7690"/>
                </a:cubicBezTo>
                <a:cubicBezTo>
                  <a:pt x="7891" y="7712"/>
                  <a:pt x="7848" y="7733"/>
                  <a:pt x="7826" y="7733"/>
                </a:cubicBezTo>
                <a:cubicBezTo>
                  <a:pt x="7817" y="7733"/>
                  <a:pt x="7812" y="7729"/>
                  <a:pt x="7812" y="7721"/>
                </a:cubicBezTo>
                <a:cubicBezTo>
                  <a:pt x="7812" y="7712"/>
                  <a:pt x="7804" y="7708"/>
                  <a:pt x="7790" y="7708"/>
                </a:cubicBezTo>
                <a:cubicBezTo>
                  <a:pt x="7756" y="7708"/>
                  <a:pt x="7685" y="7729"/>
                  <a:pt x="7599" y="7751"/>
                </a:cubicBezTo>
                <a:cubicBezTo>
                  <a:pt x="7478" y="7781"/>
                  <a:pt x="7356" y="7812"/>
                  <a:pt x="7356" y="7842"/>
                </a:cubicBezTo>
                <a:cubicBezTo>
                  <a:pt x="7356" y="7872"/>
                  <a:pt x="7379" y="7888"/>
                  <a:pt x="7421" y="7888"/>
                </a:cubicBezTo>
                <a:cubicBezTo>
                  <a:pt x="7463" y="7888"/>
                  <a:pt x="7523" y="7872"/>
                  <a:pt x="7599" y="7842"/>
                </a:cubicBezTo>
                <a:cubicBezTo>
                  <a:pt x="7642" y="7821"/>
                  <a:pt x="7701" y="7799"/>
                  <a:pt x="7742" y="7799"/>
                </a:cubicBezTo>
                <a:cubicBezTo>
                  <a:pt x="7759" y="7799"/>
                  <a:pt x="7773" y="7803"/>
                  <a:pt x="7782" y="7812"/>
                </a:cubicBezTo>
                <a:cubicBezTo>
                  <a:pt x="7836" y="7866"/>
                  <a:pt x="7697" y="7968"/>
                  <a:pt x="7537" y="7968"/>
                </a:cubicBezTo>
                <a:cubicBezTo>
                  <a:pt x="7517" y="7968"/>
                  <a:pt x="7497" y="7967"/>
                  <a:pt x="7478" y="7964"/>
                </a:cubicBezTo>
                <a:cubicBezTo>
                  <a:pt x="7387" y="7964"/>
                  <a:pt x="7295" y="7994"/>
                  <a:pt x="7265" y="7994"/>
                </a:cubicBezTo>
                <a:cubicBezTo>
                  <a:pt x="7250" y="8009"/>
                  <a:pt x="7219" y="8017"/>
                  <a:pt x="7181" y="8017"/>
                </a:cubicBezTo>
                <a:cubicBezTo>
                  <a:pt x="7143" y="8017"/>
                  <a:pt x="7098" y="8009"/>
                  <a:pt x="7052" y="7994"/>
                </a:cubicBezTo>
                <a:cubicBezTo>
                  <a:pt x="7002" y="7981"/>
                  <a:pt x="6972" y="7974"/>
                  <a:pt x="6962" y="7974"/>
                </a:cubicBezTo>
                <a:cubicBezTo>
                  <a:pt x="6946" y="7974"/>
                  <a:pt x="6968" y="7989"/>
                  <a:pt x="7022" y="8024"/>
                </a:cubicBezTo>
                <a:cubicBezTo>
                  <a:pt x="7083" y="8116"/>
                  <a:pt x="7083" y="8116"/>
                  <a:pt x="6991" y="8146"/>
                </a:cubicBezTo>
                <a:cubicBezTo>
                  <a:pt x="6900" y="8146"/>
                  <a:pt x="6870" y="8116"/>
                  <a:pt x="6870" y="8055"/>
                </a:cubicBezTo>
                <a:cubicBezTo>
                  <a:pt x="6892" y="7968"/>
                  <a:pt x="6773" y="7896"/>
                  <a:pt x="6670" y="7896"/>
                </a:cubicBezTo>
                <a:cubicBezTo>
                  <a:pt x="6630" y="7896"/>
                  <a:pt x="6592" y="7907"/>
                  <a:pt x="6566" y="7933"/>
                </a:cubicBezTo>
                <a:cubicBezTo>
                  <a:pt x="6535" y="7933"/>
                  <a:pt x="6566" y="7964"/>
                  <a:pt x="6657" y="7994"/>
                </a:cubicBezTo>
                <a:cubicBezTo>
                  <a:pt x="6748" y="7994"/>
                  <a:pt x="6809" y="8024"/>
                  <a:pt x="6809" y="8055"/>
                </a:cubicBezTo>
                <a:cubicBezTo>
                  <a:pt x="6809" y="8085"/>
                  <a:pt x="6809" y="8176"/>
                  <a:pt x="6839" y="8237"/>
                </a:cubicBezTo>
                <a:cubicBezTo>
                  <a:pt x="6839" y="8298"/>
                  <a:pt x="6809" y="8328"/>
                  <a:pt x="6657" y="8359"/>
                </a:cubicBezTo>
                <a:cubicBezTo>
                  <a:pt x="6535" y="8389"/>
                  <a:pt x="6475" y="8420"/>
                  <a:pt x="6505" y="8480"/>
                </a:cubicBezTo>
                <a:cubicBezTo>
                  <a:pt x="6520" y="8526"/>
                  <a:pt x="6497" y="8549"/>
                  <a:pt x="6459" y="8549"/>
                </a:cubicBezTo>
                <a:cubicBezTo>
                  <a:pt x="6422" y="8549"/>
                  <a:pt x="6368" y="8526"/>
                  <a:pt x="6323" y="8480"/>
                </a:cubicBezTo>
                <a:cubicBezTo>
                  <a:pt x="6311" y="8457"/>
                  <a:pt x="6295" y="8447"/>
                  <a:pt x="6275" y="8447"/>
                </a:cubicBezTo>
                <a:cubicBezTo>
                  <a:pt x="6241" y="8447"/>
                  <a:pt x="6197" y="8473"/>
                  <a:pt x="6140" y="8511"/>
                </a:cubicBezTo>
                <a:cubicBezTo>
                  <a:pt x="6019" y="8572"/>
                  <a:pt x="6019" y="8602"/>
                  <a:pt x="6110" y="8663"/>
                </a:cubicBezTo>
                <a:cubicBezTo>
                  <a:pt x="6171" y="8693"/>
                  <a:pt x="6323" y="8724"/>
                  <a:pt x="6505" y="8724"/>
                </a:cubicBezTo>
                <a:cubicBezTo>
                  <a:pt x="6809" y="8754"/>
                  <a:pt x="6900" y="8845"/>
                  <a:pt x="6596" y="8876"/>
                </a:cubicBezTo>
                <a:cubicBezTo>
                  <a:pt x="6505" y="8876"/>
                  <a:pt x="6323" y="8906"/>
                  <a:pt x="6201" y="8967"/>
                </a:cubicBezTo>
                <a:cubicBezTo>
                  <a:pt x="6049" y="9028"/>
                  <a:pt x="6019" y="9088"/>
                  <a:pt x="6049" y="9179"/>
                </a:cubicBezTo>
                <a:cubicBezTo>
                  <a:pt x="6071" y="9224"/>
                  <a:pt x="6094" y="9252"/>
                  <a:pt x="6116" y="9252"/>
                </a:cubicBezTo>
                <a:cubicBezTo>
                  <a:pt x="6124" y="9252"/>
                  <a:pt x="6132" y="9248"/>
                  <a:pt x="6140" y="9240"/>
                </a:cubicBezTo>
                <a:cubicBezTo>
                  <a:pt x="6140" y="9202"/>
                  <a:pt x="6167" y="9185"/>
                  <a:pt x="6196" y="9185"/>
                </a:cubicBezTo>
                <a:cubicBezTo>
                  <a:pt x="6236" y="9185"/>
                  <a:pt x="6280" y="9218"/>
                  <a:pt x="6262" y="9271"/>
                </a:cubicBezTo>
                <a:cubicBezTo>
                  <a:pt x="6262" y="9324"/>
                  <a:pt x="6180" y="9356"/>
                  <a:pt x="6099" y="9356"/>
                </a:cubicBezTo>
                <a:cubicBezTo>
                  <a:pt x="6041" y="9356"/>
                  <a:pt x="5983" y="9339"/>
                  <a:pt x="5958" y="9301"/>
                </a:cubicBezTo>
                <a:cubicBezTo>
                  <a:pt x="5940" y="9265"/>
                  <a:pt x="5933" y="9251"/>
                  <a:pt x="5918" y="9251"/>
                </a:cubicBezTo>
                <a:cubicBezTo>
                  <a:pt x="5907" y="9251"/>
                  <a:pt x="5892" y="9258"/>
                  <a:pt x="5867" y="9271"/>
                </a:cubicBezTo>
                <a:cubicBezTo>
                  <a:pt x="5836" y="9301"/>
                  <a:pt x="5867" y="9331"/>
                  <a:pt x="5897" y="9331"/>
                </a:cubicBezTo>
                <a:cubicBezTo>
                  <a:pt x="5928" y="9331"/>
                  <a:pt x="5958" y="9362"/>
                  <a:pt x="5928" y="9392"/>
                </a:cubicBezTo>
                <a:cubicBezTo>
                  <a:pt x="5897" y="9423"/>
                  <a:pt x="5958" y="9453"/>
                  <a:pt x="6049" y="9483"/>
                </a:cubicBezTo>
                <a:cubicBezTo>
                  <a:pt x="6262" y="9544"/>
                  <a:pt x="6323" y="9757"/>
                  <a:pt x="6140" y="9787"/>
                </a:cubicBezTo>
                <a:cubicBezTo>
                  <a:pt x="6096" y="9796"/>
                  <a:pt x="6062" y="9800"/>
                  <a:pt x="6037" y="9800"/>
                </a:cubicBezTo>
                <a:cubicBezTo>
                  <a:pt x="5978" y="9800"/>
                  <a:pt x="5976" y="9779"/>
                  <a:pt x="6019" y="9757"/>
                </a:cubicBezTo>
                <a:cubicBezTo>
                  <a:pt x="6049" y="9727"/>
                  <a:pt x="6019" y="9696"/>
                  <a:pt x="5928" y="9666"/>
                </a:cubicBezTo>
                <a:cubicBezTo>
                  <a:pt x="5776" y="9666"/>
                  <a:pt x="5776" y="9666"/>
                  <a:pt x="5867" y="9757"/>
                </a:cubicBezTo>
                <a:cubicBezTo>
                  <a:pt x="5928" y="9818"/>
                  <a:pt x="5958" y="9939"/>
                  <a:pt x="5958" y="10000"/>
                </a:cubicBezTo>
                <a:cubicBezTo>
                  <a:pt x="5958" y="10061"/>
                  <a:pt x="6019" y="10152"/>
                  <a:pt x="6080" y="10183"/>
                </a:cubicBezTo>
                <a:cubicBezTo>
                  <a:pt x="6140" y="10213"/>
                  <a:pt x="6140" y="10213"/>
                  <a:pt x="6049" y="10243"/>
                </a:cubicBezTo>
                <a:cubicBezTo>
                  <a:pt x="5928" y="10274"/>
                  <a:pt x="6049" y="10365"/>
                  <a:pt x="6232" y="10426"/>
                </a:cubicBezTo>
                <a:cubicBezTo>
                  <a:pt x="6323" y="10456"/>
                  <a:pt x="6353" y="10487"/>
                  <a:pt x="6323" y="10487"/>
                </a:cubicBezTo>
                <a:cubicBezTo>
                  <a:pt x="6292" y="10517"/>
                  <a:pt x="6262" y="10517"/>
                  <a:pt x="6232" y="10517"/>
                </a:cubicBezTo>
                <a:cubicBezTo>
                  <a:pt x="6223" y="10508"/>
                  <a:pt x="6214" y="10504"/>
                  <a:pt x="6206" y="10504"/>
                </a:cubicBezTo>
                <a:cubicBezTo>
                  <a:pt x="6186" y="10504"/>
                  <a:pt x="6171" y="10526"/>
                  <a:pt x="6171" y="10547"/>
                </a:cubicBezTo>
                <a:cubicBezTo>
                  <a:pt x="6171" y="10600"/>
                  <a:pt x="6556" y="10675"/>
                  <a:pt x="6739" y="10675"/>
                </a:cubicBezTo>
                <a:cubicBezTo>
                  <a:pt x="6768" y="10675"/>
                  <a:pt x="6792" y="10673"/>
                  <a:pt x="6809" y="10669"/>
                </a:cubicBezTo>
                <a:cubicBezTo>
                  <a:pt x="6836" y="10655"/>
                  <a:pt x="6864" y="10649"/>
                  <a:pt x="6889" y="10649"/>
                </a:cubicBezTo>
                <a:cubicBezTo>
                  <a:pt x="6976" y="10649"/>
                  <a:pt x="7039" y="10720"/>
                  <a:pt x="6991" y="10790"/>
                </a:cubicBezTo>
                <a:cubicBezTo>
                  <a:pt x="6938" y="10843"/>
                  <a:pt x="6834" y="10876"/>
                  <a:pt x="6732" y="10876"/>
                </a:cubicBezTo>
                <a:cubicBezTo>
                  <a:pt x="6659" y="10876"/>
                  <a:pt x="6586" y="10859"/>
                  <a:pt x="6535" y="10821"/>
                </a:cubicBezTo>
                <a:cubicBezTo>
                  <a:pt x="6506" y="10792"/>
                  <a:pt x="6449" y="10791"/>
                  <a:pt x="6391" y="10790"/>
                </a:cubicBezTo>
                <a:lnTo>
                  <a:pt x="6391" y="10790"/>
                </a:lnTo>
                <a:cubicBezTo>
                  <a:pt x="6404" y="10782"/>
                  <a:pt x="6422" y="10771"/>
                  <a:pt x="6444" y="10760"/>
                </a:cubicBezTo>
                <a:cubicBezTo>
                  <a:pt x="6535" y="10699"/>
                  <a:pt x="6535" y="10699"/>
                  <a:pt x="6414" y="10699"/>
                </a:cubicBezTo>
                <a:cubicBezTo>
                  <a:pt x="6353" y="10699"/>
                  <a:pt x="6292" y="10730"/>
                  <a:pt x="6292" y="10760"/>
                </a:cubicBezTo>
                <a:cubicBezTo>
                  <a:pt x="6292" y="10790"/>
                  <a:pt x="6232" y="10790"/>
                  <a:pt x="6171" y="10790"/>
                </a:cubicBezTo>
                <a:cubicBezTo>
                  <a:pt x="6144" y="10782"/>
                  <a:pt x="6125" y="10778"/>
                  <a:pt x="6113" y="10778"/>
                </a:cubicBezTo>
                <a:cubicBezTo>
                  <a:pt x="6082" y="10778"/>
                  <a:pt x="6088" y="10799"/>
                  <a:pt x="6110" y="10821"/>
                </a:cubicBezTo>
                <a:cubicBezTo>
                  <a:pt x="6171" y="10882"/>
                  <a:pt x="6171" y="10912"/>
                  <a:pt x="6080" y="10942"/>
                </a:cubicBezTo>
                <a:cubicBezTo>
                  <a:pt x="5908" y="11007"/>
                  <a:pt x="6070" y="11071"/>
                  <a:pt x="6266" y="11071"/>
                </a:cubicBezTo>
                <a:cubicBezTo>
                  <a:pt x="6347" y="11071"/>
                  <a:pt x="6434" y="11060"/>
                  <a:pt x="6505" y="11034"/>
                </a:cubicBezTo>
                <a:cubicBezTo>
                  <a:pt x="6566" y="11018"/>
                  <a:pt x="6627" y="11011"/>
                  <a:pt x="6676" y="11011"/>
                </a:cubicBezTo>
                <a:cubicBezTo>
                  <a:pt x="6725" y="11011"/>
                  <a:pt x="6763" y="11018"/>
                  <a:pt x="6779" y="11034"/>
                </a:cubicBezTo>
                <a:cubicBezTo>
                  <a:pt x="6866" y="11063"/>
                  <a:pt x="6870" y="11340"/>
                  <a:pt x="6791" y="11340"/>
                </a:cubicBezTo>
                <a:cubicBezTo>
                  <a:pt x="6787" y="11340"/>
                  <a:pt x="6783" y="11339"/>
                  <a:pt x="6779" y="11338"/>
                </a:cubicBezTo>
                <a:cubicBezTo>
                  <a:pt x="6748" y="11338"/>
                  <a:pt x="6657" y="11368"/>
                  <a:pt x="6596" y="11398"/>
                </a:cubicBezTo>
                <a:cubicBezTo>
                  <a:pt x="6551" y="11444"/>
                  <a:pt x="6528" y="11467"/>
                  <a:pt x="6520" y="11467"/>
                </a:cubicBezTo>
                <a:cubicBezTo>
                  <a:pt x="6513" y="11467"/>
                  <a:pt x="6520" y="11444"/>
                  <a:pt x="6535" y="11398"/>
                </a:cubicBezTo>
                <a:cubicBezTo>
                  <a:pt x="6566" y="11338"/>
                  <a:pt x="6566" y="11307"/>
                  <a:pt x="6475" y="11307"/>
                </a:cubicBezTo>
                <a:cubicBezTo>
                  <a:pt x="6414" y="11307"/>
                  <a:pt x="6384" y="11307"/>
                  <a:pt x="6384" y="11338"/>
                </a:cubicBezTo>
                <a:cubicBezTo>
                  <a:pt x="6353" y="11368"/>
                  <a:pt x="6292" y="11368"/>
                  <a:pt x="6232" y="11368"/>
                </a:cubicBezTo>
                <a:cubicBezTo>
                  <a:pt x="6140" y="11368"/>
                  <a:pt x="6080" y="11368"/>
                  <a:pt x="6080" y="11398"/>
                </a:cubicBezTo>
                <a:cubicBezTo>
                  <a:pt x="6056" y="11445"/>
                  <a:pt x="6194" y="11510"/>
                  <a:pt x="6287" y="11510"/>
                </a:cubicBezTo>
                <a:cubicBezTo>
                  <a:pt x="6315" y="11510"/>
                  <a:pt x="6339" y="11504"/>
                  <a:pt x="6353" y="11490"/>
                </a:cubicBezTo>
                <a:cubicBezTo>
                  <a:pt x="6372" y="11477"/>
                  <a:pt x="6389" y="11471"/>
                  <a:pt x="6405" y="11471"/>
                </a:cubicBezTo>
                <a:cubicBezTo>
                  <a:pt x="6467" y="11471"/>
                  <a:pt x="6505" y="11563"/>
                  <a:pt x="6505" y="11733"/>
                </a:cubicBezTo>
                <a:cubicBezTo>
                  <a:pt x="6528" y="11801"/>
                  <a:pt x="6516" y="11835"/>
                  <a:pt x="6484" y="11835"/>
                </a:cubicBezTo>
                <a:cubicBezTo>
                  <a:pt x="6473" y="11835"/>
                  <a:pt x="6459" y="11832"/>
                  <a:pt x="6444" y="11824"/>
                </a:cubicBezTo>
                <a:cubicBezTo>
                  <a:pt x="6429" y="11809"/>
                  <a:pt x="6414" y="11801"/>
                  <a:pt x="6406" y="11801"/>
                </a:cubicBezTo>
                <a:cubicBezTo>
                  <a:pt x="6399" y="11801"/>
                  <a:pt x="6399" y="11809"/>
                  <a:pt x="6414" y="11824"/>
                </a:cubicBezTo>
                <a:cubicBezTo>
                  <a:pt x="6414" y="11854"/>
                  <a:pt x="6444" y="11976"/>
                  <a:pt x="6444" y="12097"/>
                </a:cubicBezTo>
                <a:cubicBezTo>
                  <a:pt x="6444" y="12266"/>
                  <a:pt x="6444" y="12320"/>
                  <a:pt x="6399" y="12320"/>
                </a:cubicBezTo>
                <a:cubicBezTo>
                  <a:pt x="6387" y="12320"/>
                  <a:pt x="6372" y="12317"/>
                  <a:pt x="6353" y="12310"/>
                </a:cubicBezTo>
                <a:cubicBezTo>
                  <a:pt x="6328" y="12298"/>
                  <a:pt x="6298" y="12290"/>
                  <a:pt x="6264" y="12290"/>
                </a:cubicBezTo>
                <a:cubicBezTo>
                  <a:pt x="6217" y="12290"/>
                  <a:pt x="6163" y="12305"/>
                  <a:pt x="6110" y="12341"/>
                </a:cubicBezTo>
                <a:cubicBezTo>
                  <a:pt x="6049" y="12371"/>
                  <a:pt x="5806" y="12432"/>
                  <a:pt x="5563" y="12432"/>
                </a:cubicBezTo>
                <a:cubicBezTo>
                  <a:pt x="5350" y="12462"/>
                  <a:pt x="5107" y="12493"/>
                  <a:pt x="5076" y="12523"/>
                </a:cubicBezTo>
                <a:cubicBezTo>
                  <a:pt x="5046" y="12538"/>
                  <a:pt x="5008" y="12546"/>
                  <a:pt x="4966" y="12546"/>
                </a:cubicBezTo>
                <a:cubicBezTo>
                  <a:pt x="4925" y="12546"/>
                  <a:pt x="4879" y="12538"/>
                  <a:pt x="4833" y="12523"/>
                </a:cubicBezTo>
                <a:cubicBezTo>
                  <a:pt x="4783" y="12510"/>
                  <a:pt x="4717" y="12503"/>
                  <a:pt x="4637" y="12503"/>
                </a:cubicBezTo>
                <a:cubicBezTo>
                  <a:pt x="4525" y="12503"/>
                  <a:pt x="4386" y="12518"/>
                  <a:pt x="4225" y="12553"/>
                </a:cubicBezTo>
                <a:cubicBezTo>
                  <a:pt x="4013" y="12614"/>
                  <a:pt x="3739" y="12645"/>
                  <a:pt x="3496" y="12645"/>
                </a:cubicBezTo>
                <a:cubicBezTo>
                  <a:pt x="3344" y="12645"/>
                  <a:pt x="3253" y="12675"/>
                  <a:pt x="3253" y="12675"/>
                </a:cubicBezTo>
                <a:cubicBezTo>
                  <a:pt x="3253" y="12705"/>
                  <a:pt x="3070" y="12736"/>
                  <a:pt x="2888" y="12736"/>
                </a:cubicBezTo>
                <a:cubicBezTo>
                  <a:pt x="2675" y="12736"/>
                  <a:pt x="2554" y="12736"/>
                  <a:pt x="2554" y="12797"/>
                </a:cubicBezTo>
                <a:cubicBezTo>
                  <a:pt x="2554" y="12827"/>
                  <a:pt x="2523" y="12857"/>
                  <a:pt x="2462" y="12888"/>
                </a:cubicBezTo>
                <a:cubicBezTo>
                  <a:pt x="2394" y="12929"/>
                  <a:pt x="2338" y="12945"/>
                  <a:pt x="2308" y="12945"/>
                </a:cubicBezTo>
                <a:cubicBezTo>
                  <a:pt x="2272" y="12945"/>
                  <a:pt x="2274" y="12921"/>
                  <a:pt x="2341" y="12888"/>
                </a:cubicBezTo>
                <a:cubicBezTo>
                  <a:pt x="2402" y="12857"/>
                  <a:pt x="2402" y="12827"/>
                  <a:pt x="2371" y="12797"/>
                </a:cubicBezTo>
                <a:cubicBezTo>
                  <a:pt x="2353" y="12788"/>
                  <a:pt x="2338" y="12784"/>
                  <a:pt x="2325" y="12784"/>
                </a:cubicBezTo>
                <a:cubicBezTo>
                  <a:pt x="2293" y="12784"/>
                  <a:pt x="2271" y="12805"/>
                  <a:pt x="2250" y="12827"/>
                </a:cubicBezTo>
                <a:cubicBezTo>
                  <a:pt x="2228" y="12848"/>
                  <a:pt x="2161" y="12870"/>
                  <a:pt x="2091" y="12870"/>
                </a:cubicBezTo>
                <a:cubicBezTo>
                  <a:pt x="2063" y="12870"/>
                  <a:pt x="2033" y="12866"/>
                  <a:pt x="2007" y="12857"/>
                </a:cubicBezTo>
                <a:cubicBezTo>
                  <a:pt x="1824" y="12857"/>
                  <a:pt x="1824" y="12857"/>
                  <a:pt x="1915" y="12888"/>
                </a:cubicBezTo>
                <a:cubicBezTo>
                  <a:pt x="2067" y="12949"/>
                  <a:pt x="2037" y="12949"/>
                  <a:pt x="1855" y="13009"/>
                </a:cubicBezTo>
                <a:cubicBezTo>
                  <a:pt x="1763" y="13040"/>
                  <a:pt x="1611" y="13040"/>
                  <a:pt x="1581" y="13040"/>
                </a:cubicBezTo>
                <a:cubicBezTo>
                  <a:pt x="1573" y="13032"/>
                  <a:pt x="1563" y="13028"/>
                  <a:pt x="1552" y="13028"/>
                </a:cubicBezTo>
                <a:cubicBezTo>
                  <a:pt x="1522" y="13028"/>
                  <a:pt x="1490" y="13056"/>
                  <a:pt x="1490" y="13101"/>
                </a:cubicBezTo>
                <a:cubicBezTo>
                  <a:pt x="1471" y="13197"/>
                  <a:pt x="1366" y="13256"/>
                  <a:pt x="1261" y="13256"/>
                </a:cubicBezTo>
                <a:cubicBezTo>
                  <a:pt x="1200" y="13256"/>
                  <a:pt x="1139" y="13236"/>
                  <a:pt x="1095" y="13192"/>
                </a:cubicBezTo>
                <a:cubicBezTo>
                  <a:pt x="1050" y="13169"/>
                  <a:pt x="1022" y="13155"/>
                  <a:pt x="1003" y="13155"/>
                </a:cubicBezTo>
                <a:cubicBezTo>
                  <a:pt x="969" y="13155"/>
                  <a:pt x="962" y="13198"/>
                  <a:pt x="943" y="13313"/>
                </a:cubicBezTo>
                <a:cubicBezTo>
                  <a:pt x="943" y="13435"/>
                  <a:pt x="882" y="13496"/>
                  <a:pt x="791" y="13496"/>
                </a:cubicBezTo>
                <a:cubicBezTo>
                  <a:pt x="780" y="13493"/>
                  <a:pt x="768" y="13492"/>
                  <a:pt x="755" y="13492"/>
                </a:cubicBezTo>
                <a:cubicBezTo>
                  <a:pt x="623" y="13492"/>
                  <a:pt x="398" y="13623"/>
                  <a:pt x="426" y="13678"/>
                </a:cubicBezTo>
                <a:cubicBezTo>
                  <a:pt x="456" y="13708"/>
                  <a:pt x="426" y="13708"/>
                  <a:pt x="365" y="13708"/>
                </a:cubicBezTo>
                <a:cubicBezTo>
                  <a:pt x="213" y="13708"/>
                  <a:pt x="152" y="13891"/>
                  <a:pt x="274" y="14043"/>
                </a:cubicBezTo>
                <a:cubicBezTo>
                  <a:pt x="315" y="14146"/>
                  <a:pt x="300" y="14207"/>
                  <a:pt x="239" y="14207"/>
                </a:cubicBezTo>
                <a:cubicBezTo>
                  <a:pt x="210" y="14207"/>
                  <a:pt x="171" y="14194"/>
                  <a:pt x="122" y="14164"/>
                </a:cubicBezTo>
                <a:cubicBezTo>
                  <a:pt x="100" y="14143"/>
                  <a:pt x="83" y="14133"/>
                  <a:pt x="69" y="14133"/>
                </a:cubicBezTo>
                <a:cubicBezTo>
                  <a:pt x="43" y="14133"/>
                  <a:pt x="31" y="14166"/>
                  <a:pt x="31" y="14225"/>
                </a:cubicBezTo>
                <a:cubicBezTo>
                  <a:pt x="0" y="14286"/>
                  <a:pt x="31" y="14347"/>
                  <a:pt x="61" y="14347"/>
                </a:cubicBezTo>
                <a:cubicBezTo>
                  <a:pt x="77" y="14341"/>
                  <a:pt x="92" y="14339"/>
                  <a:pt x="104" y="14339"/>
                </a:cubicBezTo>
                <a:cubicBezTo>
                  <a:pt x="161" y="14339"/>
                  <a:pt x="177" y="14393"/>
                  <a:pt x="152" y="14468"/>
                </a:cubicBezTo>
                <a:cubicBezTo>
                  <a:pt x="122" y="14499"/>
                  <a:pt x="152" y="14499"/>
                  <a:pt x="213" y="14499"/>
                </a:cubicBezTo>
                <a:lnTo>
                  <a:pt x="274" y="14499"/>
                </a:lnTo>
                <a:cubicBezTo>
                  <a:pt x="274" y="14499"/>
                  <a:pt x="304" y="14560"/>
                  <a:pt x="304" y="14590"/>
                </a:cubicBezTo>
                <a:cubicBezTo>
                  <a:pt x="327" y="14634"/>
                  <a:pt x="316" y="14663"/>
                  <a:pt x="285" y="14663"/>
                </a:cubicBezTo>
                <a:cubicBezTo>
                  <a:pt x="274" y="14663"/>
                  <a:pt x="260" y="14659"/>
                  <a:pt x="244" y="14651"/>
                </a:cubicBezTo>
                <a:cubicBezTo>
                  <a:pt x="152" y="14651"/>
                  <a:pt x="122" y="14681"/>
                  <a:pt x="122" y="14742"/>
                </a:cubicBezTo>
                <a:cubicBezTo>
                  <a:pt x="122" y="14803"/>
                  <a:pt x="152" y="14833"/>
                  <a:pt x="183" y="14833"/>
                </a:cubicBezTo>
                <a:cubicBezTo>
                  <a:pt x="188" y="14828"/>
                  <a:pt x="194" y="14825"/>
                  <a:pt x="199" y="14825"/>
                </a:cubicBezTo>
                <a:cubicBezTo>
                  <a:pt x="221" y="14825"/>
                  <a:pt x="232" y="14875"/>
                  <a:pt x="183" y="14924"/>
                </a:cubicBezTo>
                <a:cubicBezTo>
                  <a:pt x="152" y="14985"/>
                  <a:pt x="152" y="15046"/>
                  <a:pt x="183" y="15046"/>
                </a:cubicBezTo>
                <a:cubicBezTo>
                  <a:pt x="274" y="15046"/>
                  <a:pt x="335" y="15350"/>
                  <a:pt x="274" y="15380"/>
                </a:cubicBezTo>
                <a:cubicBezTo>
                  <a:pt x="266" y="15388"/>
                  <a:pt x="255" y="15392"/>
                  <a:pt x="244" y="15392"/>
                </a:cubicBezTo>
                <a:cubicBezTo>
                  <a:pt x="213" y="15392"/>
                  <a:pt x="175" y="15364"/>
                  <a:pt x="152" y="15319"/>
                </a:cubicBezTo>
                <a:cubicBezTo>
                  <a:pt x="124" y="15286"/>
                  <a:pt x="104" y="15271"/>
                  <a:pt x="92" y="15271"/>
                </a:cubicBezTo>
                <a:cubicBezTo>
                  <a:pt x="36" y="15271"/>
                  <a:pt x="120" y="15558"/>
                  <a:pt x="244" y="15806"/>
                </a:cubicBezTo>
                <a:cubicBezTo>
                  <a:pt x="335" y="15988"/>
                  <a:pt x="426" y="16170"/>
                  <a:pt x="396" y="16201"/>
                </a:cubicBezTo>
                <a:cubicBezTo>
                  <a:pt x="396" y="16262"/>
                  <a:pt x="426" y="16292"/>
                  <a:pt x="456" y="16322"/>
                </a:cubicBezTo>
                <a:cubicBezTo>
                  <a:pt x="517" y="16353"/>
                  <a:pt x="548" y="16414"/>
                  <a:pt x="517" y="16444"/>
                </a:cubicBezTo>
                <a:cubicBezTo>
                  <a:pt x="517" y="16505"/>
                  <a:pt x="548" y="16535"/>
                  <a:pt x="578" y="16566"/>
                </a:cubicBezTo>
                <a:cubicBezTo>
                  <a:pt x="608" y="16566"/>
                  <a:pt x="669" y="16626"/>
                  <a:pt x="669" y="16718"/>
                </a:cubicBezTo>
                <a:cubicBezTo>
                  <a:pt x="700" y="16809"/>
                  <a:pt x="760" y="16900"/>
                  <a:pt x="882" y="16930"/>
                </a:cubicBezTo>
                <a:cubicBezTo>
                  <a:pt x="973" y="16961"/>
                  <a:pt x="1095" y="17082"/>
                  <a:pt x="1155" y="17143"/>
                </a:cubicBezTo>
                <a:cubicBezTo>
                  <a:pt x="1277" y="17356"/>
                  <a:pt x="1551" y="17569"/>
                  <a:pt x="1703" y="17569"/>
                </a:cubicBezTo>
                <a:cubicBezTo>
                  <a:pt x="1733" y="17569"/>
                  <a:pt x="1794" y="17599"/>
                  <a:pt x="1794" y="17629"/>
                </a:cubicBezTo>
                <a:cubicBezTo>
                  <a:pt x="1763" y="17660"/>
                  <a:pt x="1885" y="17721"/>
                  <a:pt x="2007" y="17812"/>
                </a:cubicBezTo>
                <a:cubicBezTo>
                  <a:pt x="2159" y="17903"/>
                  <a:pt x="2280" y="17964"/>
                  <a:pt x="2493" y="17964"/>
                </a:cubicBezTo>
                <a:cubicBezTo>
                  <a:pt x="2591" y="17982"/>
                  <a:pt x="2707" y="17989"/>
                  <a:pt x="2829" y="17989"/>
                </a:cubicBezTo>
                <a:cubicBezTo>
                  <a:pt x="3124" y="17989"/>
                  <a:pt x="3454" y="17946"/>
                  <a:pt x="3648" y="17903"/>
                </a:cubicBezTo>
                <a:cubicBezTo>
                  <a:pt x="3739" y="17873"/>
                  <a:pt x="4256" y="17812"/>
                  <a:pt x="4773" y="17751"/>
                </a:cubicBezTo>
                <a:cubicBezTo>
                  <a:pt x="5289" y="17721"/>
                  <a:pt x="6110" y="17629"/>
                  <a:pt x="6596" y="17599"/>
                </a:cubicBezTo>
                <a:cubicBezTo>
                  <a:pt x="6968" y="17559"/>
                  <a:pt x="7212" y="17537"/>
                  <a:pt x="7366" y="17537"/>
                </a:cubicBezTo>
                <a:cubicBezTo>
                  <a:pt x="7566" y="17537"/>
                  <a:pt x="7616" y="17574"/>
                  <a:pt x="7599" y="17660"/>
                </a:cubicBezTo>
                <a:cubicBezTo>
                  <a:pt x="7599" y="17690"/>
                  <a:pt x="7630" y="17721"/>
                  <a:pt x="7691" y="17751"/>
                </a:cubicBezTo>
                <a:cubicBezTo>
                  <a:pt x="7873" y="17751"/>
                  <a:pt x="8116" y="17994"/>
                  <a:pt x="8359" y="18389"/>
                </a:cubicBezTo>
                <a:cubicBezTo>
                  <a:pt x="8481" y="18572"/>
                  <a:pt x="8633" y="18785"/>
                  <a:pt x="8694" y="18815"/>
                </a:cubicBezTo>
                <a:cubicBezTo>
                  <a:pt x="8724" y="18876"/>
                  <a:pt x="8754" y="18936"/>
                  <a:pt x="8754" y="18936"/>
                </a:cubicBezTo>
                <a:cubicBezTo>
                  <a:pt x="8754" y="18967"/>
                  <a:pt x="8815" y="18997"/>
                  <a:pt x="8906" y="18997"/>
                </a:cubicBezTo>
                <a:cubicBezTo>
                  <a:pt x="8998" y="19028"/>
                  <a:pt x="9058" y="19058"/>
                  <a:pt x="9058" y="19088"/>
                </a:cubicBezTo>
                <a:cubicBezTo>
                  <a:pt x="9058" y="19119"/>
                  <a:pt x="9089" y="19119"/>
                  <a:pt x="9150" y="19149"/>
                </a:cubicBezTo>
                <a:cubicBezTo>
                  <a:pt x="9210" y="19149"/>
                  <a:pt x="9271" y="19210"/>
                  <a:pt x="9301" y="19301"/>
                </a:cubicBezTo>
                <a:cubicBezTo>
                  <a:pt x="9362" y="19362"/>
                  <a:pt x="9423" y="19423"/>
                  <a:pt x="9514" y="19423"/>
                </a:cubicBezTo>
                <a:cubicBezTo>
                  <a:pt x="9666" y="19423"/>
                  <a:pt x="9940" y="19544"/>
                  <a:pt x="9940" y="19575"/>
                </a:cubicBezTo>
                <a:cubicBezTo>
                  <a:pt x="9940" y="19605"/>
                  <a:pt x="10001" y="19666"/>
                  <a:pt x="10092" y="19696"/>
                </a:cubicBezTo>
                <a:cubicBezTo>
                  <a:pt x="10183" y="19727"/>
                  <a:pt x="10305" y="19788"/>
                  <a:pt x="10365" y="19818"/>
                </a:cubicBezTo>
                <a:cubicBezTo>
                  <a:pt x="10423" y="19876"/>
                  <a:pt x="10469" y="19897"/>
                  <a:pt x="10533" y="19897"/>
                </a:cubicBezTo>
                <a:cubicBezTo>
                  <a:pt x="10570" y="19897"/>
                  <a:pt x="10614" y="19890"/>
                  <a:pt x="10669" y="19879"/>
                </a:cubicBezTo>
                <a:cubicBezTo>
                  <a:pt x="10821" y="19879"/>
                  <a:pt x="10882" y="19879"/>
                  <a:pt x="10973" y="19940"/>
                </a:cubicBezTo>
                <a:cubicBezTo>
                  <a:pt x="11023" y="19990"/>
                  <a:pt x="11046" y="20012"/>
                  <a:pt x="11071" y="20012"/>
                </a:cubicBezTo>
                <a:cubicBezTo>
                  <a:pt x="11092" y="20012"/>
                  <a:pt x="11115" y="19997"/>
                  <a:pt x="11156" y="19970"/>
                </a:cubicBezTo>
                <a:cubicBezTo>
                  <a:pt x="11186" y="19940"/>
                  <a:pt x="11277" y="19909"/>
                  <a:pt x="11338" y="19909"/>
                </a:cubicBezTo>
                <a:cubicBezTo>
                  <a:pt x="11399" y="19909"/>
                  <a:pt x="11581" y="19909"/>
                  <a:pt x="11764" y="19879"/>
                </a:cubicBezTo>
                <a:lnTo>
                  <a:pt x="12068" y="19788"/>
                </a:lnTo>
                <a:lnTo>
                  <a:pt x="12371" y="19940"/>
                </a:lnTo>
                <a:cubicBezTo>
                  <a:pt x="12615" y="20061"/>
                  <a:pt x="12767" y="20092"/>
                  <a:pt x="13557" y="20183"/>
                </a:cubicBezTo>
                <a:cubicBezTo>
                  <a:pt x="14043" y="20244"/>
                  <a:pt x="14803" y="20274"/>
                  <a:pt x="15198" y="20304"/>
                </a:cubicBezTo>
                <a:cubicBezTo>
                  <a:pt x="15593" y="20304"/>
                  <a:pt x="16110" y="20335"/>
                  <a:pt x="16353" y="20335"/>
                </a:cubicBezTo>
                <a:cubicBezTo>
                  <a:pt x="16596" y="20335"/>
                  <a:pt x="16840" y="20335"/>
                  <a:pt x="16870" y="20304"/>
                </a:cubicBezTo>
                <a:lnTo>
                  <a:pt x="17022" y="20304"/>
                </a:lnTo>
                <a:cubicBezTo>
                  <a:pt x="17037" y="20319"/>
                  <a:pt x="17303" y="20327"/>
                  <a:pt x="17581" y="20327"/>
                </a:cubicBezTo>
                <a:cubicBezTo>
                  <a:pt x="17858" y="20327"/>
                  <a:pt x="18147" y="20319"/>
                  <a:pt x="18207" y="20304"/>
                </a:cubicBezTo>
                <a:lnTo>
                  <a:pt x="18633" y="20304"/>
                </a:lnTo>
                <a:cubicBezTo>
                  <a:pt x="18815" y="20304"/>
                  <a:pt x="19180" y="20304"/>
                  <a:pt x="19454" y="20274"/>
                </a:cubicBezTo>
                <a:lnTo>
                  <a:pt x="20031" y="20274"/>
                </a:lnTo>
                <a:cubicBezTo>
                  <a:pt x="20092" y="20274"/>
                  <a:pt x="20214" y="20274"/>
                  <a:pt x="20274" y="20244"/>
                </a:cubicBezTo>
                <a:lnTo>
                  <a:pt x="20609" y="20244"/>
                </a:lnTo>
                <a:cubicBezTo>
                  <a:pt x="20730" y="20244"/>
                  <a:pt x="20821" y="20244"/>
                  <a:pt x="20852" y="20213"/>
                </a:cubicBezTo>
                <a:lnTo>
                  <a:pt x="21125" y="20213"/>
                </a:lnTo>
                <a:cubicBezTo>
                  <a:pt x="21247" y="20213"/>
                  <a:pt x="21399" y="20213"/>
                  <a:pt x="21460" y="20183"/>
                </a:cubicBezTo>
                <a:cubicBezTo>
                  <a:pt x="21521" y="20183"/>
                  <a:pt x="21595" y="20169"/>
                  <a:pt x="21656" y="20169"/>
                </a:cubicBezTo>
                <a:cubicBezTo>
                  <a:pt x="21686" y="20169"/>
                  <a:pt x="21713" y="20173"/>
                  <a:pt x="21733" y="20183"/>
                </a:cubicBezTo>
                <a:cubicBezTo>
                  <a:pt x="21825" y="20183"/>
                  <a:pt x="21916" y="20183"/>
                  <a:pt x="21946" y="20152"/>
                </a:cubicBezTo>
                <a:cubicBezTo>
                  <a:pt x="21977" y="20152"/>
                  <a:pt x="22007" y="20122"/>
                  <a:pt x="22037" y="20122"/>
                </a:cubicBezTo>
                <a:cubicBezTo>
                  <a:pt x="22073" y="20131"/>
                  <a:pt x="22140" y="20135"/>
                  <a:pt x="22229" y="20135"/>
                </a:cubicBezTo>
                <a:cubicBezTo>
                  <a:pt x="22444" y="20135"/>
                  <a:pt x="22788" y="20113"/>
                  <a:pt x="23132" y="20092"/>
                </a:cubicBezTo>
                <a:cubicBezTo>
                  <a:pt x="23405" y="20092"/>
                  <a:pt x="23679" y="20061"/>
                  <a:pt x="23679" y="20061"/>
                </a:cubicBezTo>
                <a:cubicBezTo>
                  <a:pt x="23709" y="20061"/>
                  <a:pt x="23800" y="20061"/>
                  <a:pt x="23922" y="20031"/>
                </a:cubicBezTo>
                <a:cubicBezTo>
                  <a:pt x="24074" y="20000"/>
                  <a:pt x="25168" y="19940"/>
                  <a:pt x="25259" y="19940"/>
                </a:cubicBezTo>
                <a:cubicBezTo>
                  <a:pt x="25259" y="19940"/>
                  <a:pt x="25320" y="19909"/>
                  <a:pt x="25350" y="19909"/>
                </a:cubicBezTo>
                <a:cubicBezTo>
                  <a:pt x="25472" y="19879"/>
                  <a:pt x="26019" y="19848"/>
                  <a:pt x="26141" y="19848"/>
                </a:cubicBezTo>
                <a:lnTo>
                  <a:pt x="26445" y="19848"/>
                </a:lnTo>
                <a:cubicBezTo>
                  <a:pt x="26536" y="19818"/>
                  <a:pt x="27053" y="19757"/>
                  <a:pt x="27600" y="19696"/>
                </a:cubicBezTo>
                <a:cubicBezTo>
                  <a:pt x="28542" y="19605"/>
                  <a:pt x="29028" y="19544"/>
                  <a:pt x="29332" y="19514"/>
                </a:cubicBezTo>
                <a:cubicBezTo>
                  <a:pt x="29423" y="19514"/>
                  <a:pt x="29697" y="19484"/>
                  <a:pt x="30001" y="19453"/>
                </a:cubicBezTo>
                <a:cubicBezTo>
                  <a:pt x="30548" y="19392"/>
                  <a:pt x="32402" y="19149"/>
                  <a:pt x="33132" y="19028"/>
                </a:cubicBezTo>
                <a:cubicBezTo>
                  <a:pt x="33375" y="18997"/>
                  <a:pt x="33618" y="18967"/>
                  <a:pt x="33648" y="18967"/>
                </a:cubicBezTo>
                <a:cubicBezTo>
                  <a:pt x="33679" y="18967"/>
                  <a:pt x="33861" y="18967"/>
                  <a:pt x="34044" y="18936"/>
                </a:cubicBezTo>
                <a:cubicBezTo>
                  <a:pt x="34226" y="18906"/>
                  <a:pt x="34530" y="18845"/>
                  <a:pt x="34773" y="18815"/>
                </a:cubicBezTo>
                <a:cubicBezTo>
                  <a:pt x="34986" y="18785"/>
                  <a:pt x="35229" y="18754"/>
                  <a:pt x="35259" y="18754"/>
                </a:cubicBezTo>
                <a:cubicBezTo>
                  <a:pt x="35320" y="18724"/>
                  <a:pt x="35472" y="18693"/>
                  <a:pt x="35624" y="18693"/>
                </a:cubicBezTo>
                <a:cubicBezTo>
                  <a:pt x="35807" y="18663"/>
                  <a:pt x="36262" y="18602"/>
                  <a:pt x="36688" y="18511"/>
                </a:cubicBezTo>
                <a:cubicBezTo>
                  <a:pt x="37114" y="18450"/>
                  <a:pt x="37478" y="18389"/>
                  <a:pt x="37509" y="18389"/>
                </a:cubicBezTo>
                <a:cubicBezTo>
                  <a:pt x="37600" y="18389"/>
                  <a:pt x="38360" y="18268"/>
                  <a:pt x="39363" y="18085"/>
                </a:cubicBezTo>
                <a:cubicBezTo>
                  <a:pt x="40366" y="17933"/>
                  <a:pt x="44986" y="17052"/>
                  <a:pt x="45047" y="17022"/>
                </a:cubicBezTo>
                <a:cubicBezTo>
                  <a:pt x="45047" y="17022"/>
                  <a:pt x="45442" y="16930"/>
                  <a:pt x="45898" y="16839"/>
                </a:cubicBezTo>
                <a:cubicBezTo>
                  <a:pt x="46354" y="16748"/>
                  <a:pt x="46779" y="16687"/>
                  <a:pt x="46840" y="16657"/>
                </a:cubicBezTo>
                <a:cubicBezTo>
                  <a:pt x="46901" y="16626"/>
                  <a:pt x="47205" y="16566"/>
                  <a:pt x="47509" y="16505"/>
                </a:cubicBezTo>
                <a:cubicBezTo>
                  <a:pt x="47782" y="16444"/>
                  <a:pt x="48208" y="16353"/>
                  <a:pt x="48421" y="16292"/>
                </a:cubicBezTo>
                <a:cubicBezTo>
                  <a:pt x="48603" y="16262"/>
                  <a:pt x="48937" y="16170"/>
                  <a:pt x="49150" y="16140"/>
                </a:cubicBezTo>
                <a:cubicBezTo>
                  <a:pt x="49819" y="16019"/>
                  <a:pt x="51552" y="15532"/>
                  <a:pt x="52007" y="15319"/>
                </a:cubicBezTo>
                <a:cubicBezTo>
                  <a:pt x="52372" y="15167"/>
                  <a:pt x="52828" y="14833"/>
                  <a:pt x="52859" y="14742"/>
                </a:cubicBezTo>
                <a:cubicBezTo>
                  <a:pt x="52859" y="14712"/>
                  <a:pt x="52980" y="14590"/>
                  <a:pt x="53132" y="14499"/>
                </a:cubicBezTo>
                <a:cubicBezTo>
                  <a:pt x="53284" y="14347"/>
                  <a:pt x="53406" y="14195"/>
                  <a:pt x="53436" y="14073"/>
                </a:cubicBezTo>
                <a:cubicBezTo>
                  <a:pt x="53466" y="13982"/>
                  <a:pt x="53497" y="13830"/>
                  <a:pt x="53558" y="13769"/>
                </a:cubicBezTo>
                <a:cubicBezTo>
                  <a:pt x="53588" y="13678"/>
                  <a:pt x="53558" y="13556"/>
                  <a:pt x="53527" y="13465"/>
                </a:cubicBezTo>
                <a:cubicBezTo>
                  <a:pt x="53466" y="13374"/>
                  <a:pt x="53436" y="13253"/>
                  <a:pt x="53436" y="13222"/>
                </a:cubicBezTo>
                <a:cubicBezTo>
                  <a:pt x="53436" y="13192"/>
                  <a:pt x="53375" y="13070"/>
                  <a:pt x="53284" y="12979"/>
                </a:cubicBezTo>
                <a:cubicBezTo>
                  <a:pt x="53071" y="12736"/>
                  <a:pt x="53102" y="12645"/>
                  <a:pt x="53345" y="12553"/>
                </a:cubicBezTo>
                <a:cubicBezTo>
                  <a:pt x="53466" y="12523"/>
                  <a:pt x="53679" y="12432"/>
                  <a:pt x="53831" y="12341"/>
                </a:cubicBezTo>
                <a:cubicBezTo>
                  <a:pt x="53983" y="12280"/>
                  <a:pt x="54287" y="12158"/>
                  <a:pt x="54470" y="12128"/>
                </a:cubicBezTo>
                <a:cubicBezTo>
                  <a:pt x="55108" y="11976"/>
                  <a:pt x="56020" y="11763"/>
                  <a:pt x="56384" y="11642"/>
                </a:cubicBezTo>
                <a:cubicBezTo>
                  <a:pt x="56567" y="11581"/>
                  <a:pt x="56749" y="11520"/>
                  <a:pt x="56780" y="11520"/>
                </a:cubicBezTo>
                <a:cubicBezTo>
                  <a:pt x="56784" y="11521"/>
                  <a:pt x="56790" y="11522"/>
                  <a:pt x="56798" y="11522"/>
                </a:cubicBezTo>
                <a:cubicBezTo>
                  <a:pt x="56955" y="11522"/>
                  <a:pt x="57786" y="11244"/>
                  <a:pt x="57843" y="11186"/>
                </a:cubicBezTo>
                <a:cubicBezTo>
                  <a:pt x="57874" y="11155"/>
                  <a:pt x="57935" y="11155"/>
                  <a:pt x="57995" y="11155"/>
                </a:cubicBezTo>
                <a:cubicBezTo>
                  <a:pt x="58087" y="11155"/>
                  <a:pt x="58664" y="11003"/>
                  <a:pt x="58907" y="10882"/>
                </a:cubicBezTo>
                <a:cubicBezTo>
                  <a:pt x="59007" y="10832"/>
                  <a:pt x="59126" y="10782"/>
                  <a:pt x="59183" y="10782"/>
                </a:cubicBezTo>
                <a:cubicBezTo>
                  <a:pt x="59196" y="10782"/>
                  <a:pt x="59206" y="10785"/>
                  <a:pt x="59211" y="10790"/>
                </a:cubicBezTo>
                <a:cubicBezTo>
                  <a:pt x="59302" y="10790"/>
                  <a:pt x="60761" y="10061"/>
                  <a:pt x="60792" y="10000"/>
                </a:cubicBezTo>
                <a:cubicBezTo>
                  <a:pt x="60792" y="9970"/>
                  <a:pt x="60822" y="9939"/>
                  <a:pt x="60883" y="9879"/>
                </a:cubicBezTo>
                <a:cubicBezTo>
                  <a:pt x="61035" y="9787"/>
                  <a:pt x="61187" y="9575"/>
                  <a:pt x="61309" y="9240"/>
                </a:cubicBezTo>
                <a:cubicBezTo>
                  <a:pt x="61339" y="9088"/>
                  <a:pt x="61400" y="8967"/>
                  <a:pt x="61461" y="8967"/>
                </a:cubicBezTo>
                <a:cubicBezTo>
                  <a:pt x="61582" y="8936"/>
                  <a:pt x="61552" y="8602"/>
                  <a:pt x="61369" y="8328"/>
                </a:cubicBezTo>
                <a:cubicBezTo>
                  <a:pt x="61278" y="8176"/>
                  <a:pt x="61217" y="7994"/>
                  <a:pt x="61217" y="7933"/>
                </a:cubicBezTo>
                <a:cubicBezTo>
                  <a:pt x="61217" y="7903"/>
                  <a:pt x="61157" y="7812"/>
                  <a:pt x="61096" y="7751"/>
                </a:cubicBezTo>
                <a:cubicBezTo>
                  <a:pt x="61035" y="7690"/>
                  <a:pt x="60974" y="7599"/>
                  <a:pt x="60944" y="7538"/>
                </a:cubicBezTo>
                <a:cubicBezTo>
                  <a:pt x="60883" y="7356"/>
                  <a:pt x="60488" y="7052"/>
                  <a:pt x="60062" y="6778"/>
                </a:cubicBezTo>
                <a:cubicBezTo>
                  <a:pt x="59850" y="6657"/>
                  <a:pt x="59698" y="6535"/>
                  <a:pt x="59698" y="6505"/>
                </a:cubicBezTo>
                <a:cubicBezTo>
                  <a:pt x="59698" y="6474"/>
                  <a:pt x="60093" y="6262"/>
                  <a:pt x="60549" y="6049"/>
                </a:cubicBezTo>
                <a:cubicBezTo>
                  <a:pt x="61369" y="5654"/>
                  <a:pt x="61825" y="5410"/>
                  <a:pt x="61856" y="5380"/>
                </a:cubicBezTo>
                <a:cubicBezTo>
                  <a:pt x="61856" y="5350"/>
                  <a:pt x="62038" y="5228"/>
                  <a:pt x="62220" y="5137"/>
                </a:cubicBezTo>
                <a:cubicBezTo>
                  <a:pt x="62372" y="5046"/>
                  <a:pt x="62676" y="4711"/>
                  <a:pt x="62646" y="4681"/>
                </a:cubicBezTo>
                <a:cubicBezTo>
                  <a:pt x="62616" y="4681"/>
                  <a:pt x="62676" y="4559"/>
                  <a:pt x="62768" y="4438"/>
                </a:cubicBezTo>
                <a:cubicBezTo>
                  <a:pt x="63041" y="4073"/>
                  <a:pt x="63071" y="3526"/>
                  <a:pt x="62859" y="3435"/>
                </a:cubicBezTo>
                <a:cubicBezTo>
                  <a:pt x="62798" y="3435"/>
                  <a:pt x="62768" y="3374"/>
                  <a:pt x="62768" y="3313"/>
                </a:cubicBezTo>
                <a:cubicBezTo>
                  <a:pt x="62779" y="3279"/>
                  <a:pt x="62790" y="3262"/>
                  <a:pt x="62807" y="3262"/>
                </a:cubicBezTo>
                <a:cubicBezTo>
                  <a:pt x="62834" y="3262"/>
                  <a:pt x="62874" y="3309"/>
                  <a:pt x="62950" y="3404"/>
                </a:cubicBezTo>
                <a:cubicBezTo>
                  <a:pt x="63016" y="3470"/>
                  <a:pt x="63081" y="3520"/>
                  <a:pt x="63113" y="3520"/>
                </a:cubicBezTo>
                <a:cubicBezTo>
                  <a:pt x="63125" y="3520"/>
                  <a:pt x="63132" y="3512"/>
                  <a:pt x="63132" y="3496"/>
                </a:cubicBezTo>
                <a:cubicBezTo>
                  <a:pt x="63132" y="3496"/>
                  <a:pt x="63102" y="3404"/>
                  <a:pt x="63041" y="3374"/>
                </a:cubicBezTo>
                <a:cubicBezTo>
                  <a:pt x="62980" y="3344"/>
                  <a:pt x="62950" y="3252"/>
                  <a:pt x="62950" y="3222"/>
                </a:cubicBezTo>
                <a:cubicBezTo>
                  <a:pt x="62950" y="3161"/>
                  <a:pt x="62920" y="3070"/>
                  <a:pt x="62889" y="3009"/>
                </a:cubicBezTo>
                <a:cubicBezTo>
                  <a:pt x="62857" y="2944"/>
                  <a:pt x="62841" y="2914"/>
                  <a:pt x="62816" y="2914"/>
                </a:cubicBezTo>
                <a:cubicBezTo>
                  <a:pt x="62793" y="2914"/>
                  <a:pt x="62763" y="2936"/>
                  <a:pt x="62707" y="2979"/>
                </a:cubicBezTo>
                <a:cubicBezTo>
                  <a:pt x="62676" y="2994"/>
                  <a:pt x="62654" y="3002"/>
                  <a:pt x="62631" y="3002"/>
                </a:cubicBezTo>
                <a:cubicBezTo>
                  <a:pt x="62608" y="3002"/>
                  <a:pt x="62585" y="2994"/>
                  <a:pt x="62555" y="2979"/>
                </a:cubicBezTo>
                <a:cubicBezTo>
                  <a:pt x="62524" y="2918"/>
                  <a:pt x="62585" y="2888"/>
                  <a:pt x="62676" y="2857"/>
                </a:cubicBezTo>
                <a:cubicBezTo>
                  <a:pt x="62737" y="2827"/>
                  <a:pt x="62768" y="2796"/>
                  <a:pt x="62737" y="2796"/>
                </a:cubicBezTo>
                <a:cubicBezTo>
                  <a:pt x="62676" y="2796"/>
                  <a:pt x="62646" y="2766"/>
                  <a:pt x="62676" y="2736"/>
                </a:cubicBezTo>
                <a:cubicBezTo>
                  <a:pt x="62707" y="2705"/>
                  <a:pt x="62676" y="2644"/>
                  <a:pt x="62616" y="2614"/>
                </a:cubicBezTo>
                <a:cubicBezTo>
                  <a:pt x="62555" y="2614"/>
                  <a:pt x="62524" y="2553"/>
                  <a:pt x="62524" y="2523"/>
                </a:cubicBezTo>
                <a:cubicBezTo>
                  <a:pt x="62524" y="2462"/>
                  <a:pt x="62494" y="2432"/>
                  <a:pt x="62464" y="2401"/>
                </a:cubicBezTo>
                <a:cubicBezTo>
                  <a:pt x="62433" y="2401"/>
                  <a:pt x="62403" y="2432"/>
                  <a:pt x="62403" y="2462"/>
                </a:cubicBezTo>
                <a:cubicBezTo>
                  <a:pt x="62403" y="2523"/>
                  <a:pt x="62342" y="2584"/>
                  <a:pt x="62281" y="2584"/>
                </a:cubicBezTo>
                <a:cubicBezTo>
                  <a:pt x="62220" y="2584"/>
                  <a:pt x="62220" y="2553"/>
                  <a:pt x="62251" y="2492"/>
                </a:cubicBezTo>
                <a:cubicBezTo>
                  <a:pt x="62281" y="2432"/>
                  <a:pt x="62251" y="2401"/>
                  <a:pt x="62129" y="2401"/>
                </a:cubicBezTo>
                <a:cubicBezTo>
                  <a:pt x="61977" y="2401"/>
                  <a:pt x="61947" y="2371"/>
                  <a:pt x="62008" y="2340"/>
                </a:cubicBezTo>
                <a:cubicBezTo>
                  <a:pt x="62129" y="2310"/>
                  <a:pt x="62129" y="2249"/>
                  <a:pt x="62038" y="2219"/>
                </a:cubicBezTo>
                <a:cubicBezTo>
                  <a:pt x="62008" y="2219"/>
                  <a:pt x="61977" y="2219"/>
                  <a:pt x="61977" y="2249"/>
                </a:cubicBezTo>
                <a:cubicBezTo>
                  <a:pt x="62008" y="2280"/>
                  <a:pt x="61977" y="2310"/>
                  <a:pt x="61916" y="2310"/>
                </a:cubicBezTo>
                <a:cubicBezTo>
                  <a:pt x="61856" y="2310"/>
                  <a:pt x="61795" y="2310"/>
                  <a:pt x="61764" y="2249"/>
                </a:cubicBezTo>
                <a:cubicBezTo>
                  <a:pt x="61764" y="2219"/>
                  <a:pt x="61734" y="2188"/>
                  <a:pt x="61673" y="2188"/>
                </a:cubicBezTo>
                <a:cubicBezTo>
                  <a:pt x="61643" y="2188"/>
                  <a:pt x="61582" y="2158"/>
                  <a:pt x="61582" y="2097"/>
                </a:cubicBezTo>
                <a:cubicBezTo>
                  <a:pt x="61552" y="2037"/>
                  <a:pt x="61521" y="2006"/>
                  <a:pt x="61491" y="2006"/>
                </a:cubicBezTo>
                <a:cubicBezTo>
                  <a:pt x="61475" y="2014"/>
                  <a:pt x="61461" y="2018"/>
                  <a:pt x="61448" y="2018"/>
                </a:cubicBezTo>
                <a:cubicBezTo>
                  <a:pt x="61414" y="2018"/>
                  <a:pt x="61392" y="1990"/>
                  <a:pt x="61369" y="1945"/>
                </a:cubicBezTo>
                <a:cubicBezTo>
                  <a:pt x="61339" y="1915"/>
                  <a:pt x="61309" y="1885"/>
                  <a:pt x="61248" y="1885"/>
                </a:cubicBezTo>
                <a:cubicBezTo>
                  <a:pt x="61239" y="1893"/>
                  <a:pt x="61230" y="1897"/>
                  <a:pt x="61222" y="1897"/>
                </a:cubicBezTo>
                <a:cubicBezTo>
                  <a:pt x="61202" y="1897"/>
                  <a:pt x="61187" y="1876"/>
                  <a:pt x="61187" y="1854"/>
                </a:cubicBezTo>
                <a:cubicBezTo>
                  <a:pt x="61187" y="1824"/>
                  <a:pt x="61126" y="1793"/>
                  <a:pt x="61065" y="1793"/>
                </a:cubicBezTo>
                <a:cubicBezTo>
                  <a:pt x="60822" y="1793"/>
                  <a:pt x="60761" y="1763"/>
                  <a:pt x="60761" y="1702"/>
                </a:cubicBezTo>
                <a:cubicBezTo>
                  <a:pt x="60781" y="1643"/>
                  <a:pt x="60750" y="1610"/>
                  <a:pt x="60693" y="1610"/>
                </a:cubicBezTo>
                <a:cubicBezTo>
                  <a:pt x="60661" y="1610"/>
                  <a:pt x="60622" y="1620"/>
                  <a:pt x="60579" y="1641"/>
                </a:cubicBezTo>
                <a:cubicBezTo>
                  <a:pt x="60541" y="1661"/>
                  <a:pt x="60514" y="1671"/>
                  <a:pt x="60500" y="1671"/>
                </a:cubicBezTo>
                <a:cubicBezTo>
                  <a:pt x="60470" y="1671"/>
                  <a:pt x="60496" y="1624"/>
                  <a:pt x="60579" y="1520"/>
                </a:cubicBezTo>
                <a:cubicBezTo>
                  <a:pt x="60609" y="1459"/>
                  <a:pt x="60640" y="1398"/>
                  <a:pt x="60609" y="1398"/>
                </a:cubicBezTo>
                <a:cubicBezTo>
                  <a:pt x="60579" y="1398"/>
                  <a:pt x="60488" y="1398"/>
                  <a:pt x="60397" y="1368"/>
                </a:cubicBezTo>
                <a:cubicBezTo>
                  <a:pt x="60245" y="1368"/>
                  <a:pt x="60214" y="1337"/>
                  <a:pt x="60275" y="1246"/>
                </a:cubicBezTo>
                <a:cubicBezTo>
                  <a:pt x="60336" y="1094"/>
                  <a:pt x="60032" y="821"/>
                  <a:pt x="59728" y="760"/>
                </a:cubicBezTo>
                <a:cubicBezTo>
                  <a:pt x="59683" y="751"/>
                  <a:pt x="59644" y="747"/>
                  <a:pt x="59611" y="747"/>
                </a:cubicBezTo>
                <a:cubicBezTo>
                  <a:pt x="59530" y="747"/>
                  <a:pt x="59485" y="769"/>
                  <a:pt x="59485" y="790"/>
                </a:cubicBezTo>
                <a:cubicBezTo>
                  <a:pt x="59485" y="821"/>
                  <a:pt x="59477" y="836"/>
                  <a:pt x="59462" y="836"/>
                </a:cubicBezTo>
                <a:cubicBezTo>
                  <a:pt x="59447" y="836"/>
                  <a:pt x="59424" y="821"/>
                  <a:pt x="59394" y="790"/>
                </a:cubicBezTo>
                <a:cubicBezTo>
                  <a:pt x="59333" y="760"/>
                  <a:pt x="59272" y="699"/>
                  <a:pt x="59302" y="638"/>
                </a:cubicBezTo>
                <a:cubicBezTo>
                  <a:pt x="59302" y="578"/>
                  <a:pt x="59242" y="547"/>
                  <a:pt x="59090" y="517"/>
                </a:cubicBezTo>
                <a:cubicBezTo>
                  <a:pt x="58968" y="517"/>
                  <a:pt x="58877" y="456"/>
                  <a:pt x="58846" y="426"/>
                </a:cubicBezTo>
                <a:cubicBezTo>
                  <a:pt x="58846" y="410"/>
                  <a:pt x="58839" y="403"/>
                  <a:pt x="58831" y="403"/>
                </a:cubicBezTo>
                <a:cubicBezTo>
                  <a:pt x="58824" y="403"/>
                  <a:pt x="58816" y="410"/>
                  <a:pt x="58816" y="426"/>
                </a:cubicBezTo>
                <a:cubicBezTo>
                  <a:pt x="58816" y="456"/>
                  <a:pt x="58755" y="486"/>
                  <a:pt x="58725" y="486"/>
                </a:cubicBezTo>
                <a:cubicBezTo>
                  <a:pt x="58664" y="456"/>
                  <a:pt x="58695" y="426"/>
                  <a:pt x="58755" y="365"/>
                </a:cubicBezTo>
                <a:cubicBezTo>
                  <a:pt x="58846" y="274"/>
                  <a:pt x="58846" y="243"/>
                  <a:pt x="58755" y="182"/>
                </a:cubicBezTo>
                <a:cubicBezTo>
                  <a:pt x="58725" y="152"/>
                  <a:pt x="58710" y="137"/>
                  <a:pt x="58702" y="137"/>
                </a:cubicBezTo>
                <a:cubicBezTo>
                  <a:pt x="58695" y="137"/>
                  <a:pt x="58695" y="152"/>
                  <a:pt x="58695" y="182"/>
                </a:cubicBezTo>
                <a:cubicBezTo>
                  <a:pt x="58725" y="213"/>
                  <a:pt x="58695" y="304"/>
                  <a:pt x="58634" y="395"/>
                </a:cubicBezTo>
                <a:lnTo>
                  <a:pt x="58543" y="517"/>
                </a:lnTo>
                <a:lnTo>
                  <a:pt x="58482" y="365"/>
                </a:lnTo>
                <a:cubicBezTo>
                  <a:pt x="58482" y="304"/>
                  <a:pt x="58421" y="243"/>
                  <a:pt x="58360" y="243"/>
                </a:cubicBezTo>
                <a:cubicBezTo>
                  <a:pt x="58299" y="213"/>
                  <a:pt x="58269" y="182"/>
                  <a:pt x="58299" y="152"/>
                </a:cubicBezTo>
                <a:cubicBezTo>
                  <a:pt x="58330" y="122"/>
                  <a:pt x="58299" y="91"/>
                  <a:pt x="58239" y="91"/>
                </a:cubicBezTo>
                <a:cubicBezTo>
                  <a:pt x="58147" y="122"/>
                  <a:pt x="58087" y="182"/>
                  <a:pt x="58087" y="304"/>
                </a:cubicBezTo>
                <a:cubicBezTo>
                  <a:pt x="58087" y="304"/>
                  <a:pt x="57995" y="334"/>
                  <a:pt x="57904" y="334"/>
                </a:cubicBezTo>
                <a:cubicBezTo>
                  <a:pt x="57843" y="350"/>
                  <a:pt x="57798" y="357"/>
                  <a:pt x="57771" y="357"/>
                </a:cubicBezTo>
                <a:cubicBezTo>
                  <a:pt x="57745" y="357"/>
                  <a:pt x="57737" y="350"/>
                  <a:pt x="57752" y="334"/>
                </a:cubicBezTo>
                <a:cubicBezTo>
                  <a:pt x="57783" y="304"/>
                  <a:pt x="57509" y="30"/>
                  <a:pt x="574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0" name="Google Shape;170;p17"/>
          <p:cNvGrpSpPr/>
          <p:nvPr/>
        </p:nvGrpSpPr>
        <p:grpSpPr>
          <a:xfrm rot="10800000">
            <a:off x="2552769" y="2745487"/>
            <a:ext cx="6434770" cy="2423241"/>
            <a:chOff x="1206975" y="935725"/>
            <a:chExt cx="4673375" cy="1759925"/>
          </a:xfrm>
        </p:grpSpPr>
        <p:sp>
          <p:nvSpPr>
            <p:cNvPr id="171" name="Google Shape;171;p17"/>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7"/>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7"/>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7"/>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7"/>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7"/>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7"/>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17"/>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7"/>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7"/>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7"/>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7"/>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7"/>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4" name="Google Shape;184;p17"/>
          <p:cNvSpPr txBox="1">
            <a:spLocks noGrp="1"/>
          </p:cNvSpPr>
          <p:nvPr>
            <p:ph type="title"/>
          </p:nvPr>
        </p:nvSpPr>
        <p:spPr>
          <a:xfrm>
            <a:off x="3869575" y="1536388"/>
            <a:ext cx="45612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sz="4800"/>
            </a:lvl1pPr>
            <a:lvl2pPr lvl="1">
              <a:spcBef>
                <a:spcPts val="0"/>
              </a:spcBef>
              <a:spcAft>
                <a:spcPts val="0"/>
              </a:spcAft>
              <a:buNone/>
              <a:defRPr sz="4800"/>
            </a:lvl2pPr>
            <a:lvl3pPr lvl="2">
              <a:spcBef>
                <a:spcPts val="0"/>
              </a:spcBef>
              <a:spcAft>
                <a:spcPts val="0"/>
              </a:spcAft>
              <a:buNone/>
              <a:defRPr sz="4800"/>
            </a:lvl3pPr>
            <a:lvl4pPr lvl="3">
              <a:spcBef>
                <a:spcPts val="0"/>
              </a:spcBef>
              <a:spcAft>
                <a:spcPts val="0"/>
              </a:spcAft>
              <a:buNone/>
              <a:defRPr sz="4800"/>
            </a:lvl4pPr>
            <a:lvl5pPr lvl="4">
              <a:spcBef>
                <a:spcPts val="0"/>
              </a:spcBef>
              <a:spcAft>
                <a:spcPts val="0"/>
              </a:spcAft>
              <a:buNone/>
              <a:defRPr sz="4800"/>
            </a:lvl5pPr>
            <a:lvl6pPr lvl="5">
              <a:spcBef>
                <a:spcPts val="0"/>
              </a:spcBef>
              <a:spcAft>
                <a:spcPts val="0"/>
              </a:spcAft>
              <a:buNone/>
              <a:defRPr sz="4800"/>
            </a:lvl6pPr>
            <a:lvl7pPr lvl="6">
              <a:spcBef>
                <a:spcPts val="0"/>
              </a:spcBef>
              <a:spcAft>
                <a:spcPts val="0"/>
              </a:spcAft>
              <a:buNone/>
              <a:defRPr sz="4800"/>
            </a:lvl7pPr>
            <a:lvl8pPr lvl="7">
              <a:spcBef>
                <a:spcPts val="0"/>
              </a:spcBef>
              <a:spcAft>
                <a:spcPts val="0"/>
              </a:spcAft>
              <a:buNone/>
              <a:defRPr sz="4800"/>
            </a:lvl8pPr>
            <a:lvl9pPr lvl="8">
              <a:spcBef>
                <a:spcPts val="0"/>
              </a:spcBef>
              <a:spcAft>
                <a:spcPts val="0"/>
              </a:spcAft>
              <a:buNone/>
              <a:defRPr sz="4800"/>
            </a:lvl9pPr>
          </a:lstStyle>
          <a:p>
            <a:endParaRPr/>
          </a:p>
        </p:txBody>
      </p:sp>
      <p:sp>
        <p:nvSpPr>
          <p:cNvPr id="185" name="Google Shape;185;p17"/>
          <p:cNvSpPr txBox="1">
            <a:spLocks noGrp="1"/>
          </p:cNvSpPr>
          <p:nvPr>
            <p:ph type="body" idx="1"/>
          </p:nvPr>
        </p:nvSpPr>
        <p:spPr>
          <a:xfrm>
            <a:off x="4261075" y="2412600"/>
            <a:ext cx="3778200" cy="7659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SzPts val="1400"/>
              <a:buChar char="●"/>
              <a:defRPr/>
            </a:lvl1pPr>
            <a:lvl2pPr marL="914400" lvl="1" indent="-317500" algn="ctr" rtl="0">
              <a:spcBef>
                <a:spcPts val="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ext 2">
  <p:cSld name="CUSTOM_3">
    <p:bg>
      <p:bgPr>
        <a:solidFill>
          <a:srgbClr val="C4ECE4"/>
        </a:solidFill>
        <a:effectLst/>
      </p:bgPr>
    </p:bg>
    <p:spTree>
      <p:nvGrpSpPr>
        <p:cNvPr id="1" name="Shape 186"/>
        <p:cNvGrpSpPr/>
        <p:nvPr/>
      </p:nvGrpSpPr>
      <p:grpSpPr>
        <a:xfrm>
          <a:off x="0" y="0"/>
          <a:ext cx="0" cy="0"/>
          <a:chOff x="0" y="0"/>
          <a:chExt cx="0" cy="0"/>
        </a:xfrm>
      </p:grpSpPr>
      <p:sp>
        <p:nvSpPr>
          <p:cNvPr id="187" name="Google Shape;187;p18"/>
          <p:cNvSpPr/>
          <p:nvPr/>
        </p:nvSpPr>
        <p:spPr>
          <a:xfrm rot="247257">
            <a:off x="144112" y="60963"/>
            <a:ext cx="9081803" cy="4337028"/>
          </a:xfrm>
          <a:custGeom>
            <a:avLst/>
            <a:gdLst/>
            <a:ahLst/>
            <a:cxnLst/>
            <a:rect l="l" t="t" r="r" b="b"/>
            <a:pathLst>
              <a:path w="63133" h="20335" extrusionOk="0">
                <a:moveTo>
                  <a:pt x="59669" y="869"/>
                </a:moveTo>
                <a:cubicBezTo>
                  <a:pt x="59698" y="869"/>
                  <a:pt x="59728" y="890"/>
                  <a:pt x="59728" y="912"/>
                </a:cubicBezTo>
                <a:cubicBezTo>
                  <a:pt x="59758" y="942"/>
                  <a:pt x="59728" y="942"/>
                  <a:pt x="59667" y="942"/>
                </a:cubicBezTo>
                <a:cubicBezTo>
                  <a:pt x="59546" y="912"/>
                  <a:pt x="59546" y="881"/>
                  <a:pt x="59637" y="881"/>
                </a:cubicBezTo>
                <a:cubicBezTo>
                  <a:pt x="59646" y="873"/>
                  <a:pt x="59657" y="869"/>
                  <a:pt x="59669" y="869"/>
                </a:cubicBezTo>
                <a:close/>
                <a:moveTo>
                  <a:pt x="60046" y="960"/>
                </a:moveTo>
                <a:cubicBezTo>
                  <a:pt x="60060" y="960"/>
                  <a:pt x="60075" y="964"/>
                  <a:pt x="60093" y="973"/>
                </a:cubicBezTo>
                <a:cubicBezTo>
                  <a:pt x="60123" y="1003"/>
                  <a:pt x="60123" y="1033"/>
                  <a:pt x="60093" y="1064"/>
                </a:cubicBezTo>
                <a:cubicBezTo>
                  <a:pt x="60071" y="1085"/>
                  <a:pt x="60035" y="1107"/>
                  <a:pt x="60004" y="1107"/>
                </a:cubicBezTo>
                <a:cubicBezTo>
                  <a:pt x="59992" y="1107"/>
                  <a:pt x="59980" y="1103"/>
                  <a:pt x="59971" y="1094"/>
                </a:cubicBezTo>
                <a:cubicBezTo>
                  <a:pt x="59941" y="1094"/>
                  <a:pt x="59941" y="1033"/>
                  <a:pt x="59971" y="1003"/>
                </a:cubicBezTo>
                <a:cubicBezTo>
                  <a:pt x="59993" y="982"/>
                  <a:pt x="60014" y="960"/>
                  <a:pt x="60046" y="960"/>
                </a:cubicBezTo>
                <a:close/>
                <a:moveTo>
                  <a:pt x="52249" y="1294"/>
                </a:moveTo>
                <a:cubicBezTo>
                  <a:pt x="52268" y="1294"/>
                  <a:pt x="52281" y="1307"/>
                  <a:pt x="52281" y="1307"/>
                </a:cubicBezTo>
                <a:cubicBezTo>
                  <a:pt x="52281" y="1337"/>
                  <a:pt x="52220" y="1368"/>
                  <a:pt x="52190" y="1398"/>
                </a:cubicBezTo>
                <a:cubicBezTo>
                  <a:pt x="52159" y="1398"/>
                  <a:pt x="52129" y="1398"/>
                  <a:pt x="52129" y="1368"/>
                </a:cubicBezTo>
                <a:cubicBezTo>
                  <a:pt x="52129" y="1337"/>
                  <a:pt x="52159" y="1307"/>
                  <a:pt x="52220" y="1307"/>
                </a:cubicBezTo>
                <a:cubicBezTo>
                  <a:pt x="52230" y="1297"/>
                  <a:pt x="52240" y="1294"/>
                  <a:pt x="52249" y="1294"/>
                </a:cubicBezTo>
                <a:close/>
                <a:moveTo>
                  <a:pt x="41449" y="2346"/>
                </a:moveTo>
                <a:cubicBezTo>
                  <a:pt x="41470" y="2346"/>
                  <a:pt x="41495" y="2354"/>
                  <a:pt x="41521" y="2371"/>
                </a:cubicBezTo>
                <a:cubicBezTo>
                  <a:pt x="41551" y="2401"/>
                  <a:pt x="41551" y="2462"/>
                  <a:pt x="41521" y="2492"/>
                </a:cubicBezTo>
                <a:cubicBezTo>
                  <a:pt x="41508" y="2505"/>
                  <a:pt x="41496" y="2512"/>
                  <a:pt x="41483" y="2512"/>
                </a:cubicBezTo>
                <a:cubicBezTo>
                  <a:pt x="41465" y="2512"/>
                  <a:pt x="41448" y="2498"/>
                  <a:pt x="41430" y="2462"/>
                </a:cubicBezTo>
                <a:cubicBezTo>
                  <a:pt x="41364" y="2396"/>
                  <a:pt x="41393" y="2346"/>
                  <a:pt x="41449" y="2346"/>
                </a:cubicBezTo>
                <a:close/>
                <a:moveTo>
                  <a:pt x="39275" y="2875"/>
                </a:moveTo>
                <a:cubicBezTo>
                  <a:pt x="39284" y="2875"/>
                  <a:pt x="39293" y="2879"/>
                  <a:pt x="39302" y="2888"/>
                </a:cubicBezTo>
                <a:lnTo>
                  <a:pt x="39363" y="2888"/>
                </a:lnTo>
                <a:cubicBezTo>
                  <a:pt x="39363" y="2918"/>
                  <a:pt x="39332" y="2918"/>
                  <a:pt x="39302" y="2948"/>
                </a:cubicBezTo>
                <a:cubicBezTo>
                  <a:pt x="39241" y="2948"/>
                  <a:pt x="39211" y="2948"/>
                  <a:pt x="39211" y="2918"/>
                </a:cubicBezTo>
                <a:cubicBezTo>
                  <a:pt x="39232" y="2896"/>
                  <a:pt x="39254" y="2875"/>
                  <a:pt x="39275" y="2875"/>
                </a:cubicBezTo>
                <a:close/>
                <a:moveTo>
                  <a:pt x="36111" y="3587"/>
                </a:moveTo>
                <a:cubicBezTo>
                  <a:pt x="36293" y="3587"/>
                  <a:pt x="36506" y="3617"/>
                  <a:pt x="36658" y="3647"/>
                </a:cubicBezTo>
                <a:cubicBezTo>
                  <a:pt x="36870" y="3678"/>
                  <a:pt x="36718" y="3739"/>
                  <a:pt x="36414" y="3739"/>
                </a:cubicBezTo>
                <a:cubicBezTo>
                  <a:pt x="36364" y="3729"/>
                  <a:pt x="36310" y="3725"/>
                  <a:pt x="36257" y="3725"/>
                </a:cubicBezTo>
                <a:cubicBezTo>
                  <a:pt x="36151" y="3725"/>
                  <a:pt x="36050" y="3739"/>
                  <a:pt x="35989" y="3739"/>
                </a:cubicBezTo>
                <a:cubicBezTo>
                  <a:pt x="35928" y="3739"/>
                  <a:pt x="35867" y="3708"/>
                  <a:pt x="35867" y="3647"/>
                </a:cubicBezTo>
                <a:cubicBezTo>
                  <a:pt x="35898" y="3617"/>
                  <a:pt x="35898" y="3587"/>
                  <a:pt x="35959" y="3587"/>
                </a:cubicBezTo>
                <a:close/>
                <a:moveTo>
                  <a:pt x="8025" y="7994"/>
                </a:moveTo>
                <a:cubicBezTo>
                  <a:pt x="8055" y="7994"/>
                  <a:pt x="8116" y="7994"/>
                  <a:pt x="8177" y="8024"/>
                </a:cubicBezTo>
                <a:cubicBezTo>
                  <a:pt x="8197" y="8024"/>
                  <a:pt x="8204" y="8038"/>
                  <a:pt x="8179" y="8038"/>
                </a:cubicBezTo>
                <a:cubicBezTo>
                  <a:pt x="8167" y="8038"/>
                  <a:pt x="8146" y="8035"/>
                  <a:pt x="8116" y="8024"/>
                </a:cubicBezTo>
                <a:cubicBezTo>
                  <a:pt x="8055" y="8024"/>
                  <a:pt x="7994" y="7994"/>
                  <a:pt x="8025" y="7994"/>
                </a:cubicBezTo>
                <a:close/>
                <a:moveTo>
                  <a:pt x="6110" y="9939"/>
                </a:moveTo>
                <a:cubicBezTo>
                  <a:pt x="6171" y="9939"/>
                  <a:pt x="6201" y="9939"/>
                  <a:pt x="6232" y="9970"/>
                </a:cubicBezTo>
                <a:cubicBezTo>
                  <a:pt x="6232" y="10000"/>
                  <a:pt x="6201" y="10000"/>
                  <a:pt x="6171" y="10000"/>
                </a:cubicBezTo>
                <a:cubicBezTo>
                  <a:pt x="6019" y="10000"/>
                  <a:pt x="6019" y="9970"/>
                  <a:pt x="6110" y="9939"/>
                </a:cubicBezTo>
                <a:close/>
                <a:moveTo>
                  <a:pt x="6779" y="10547"/>
                </a:moveTo>
                <a:cubicBezTo>
                  <a:pt x="6839" y="10547"/>
                  <a:pt x="6839" y="10578"/>
                  <a:pt x="6839" y="10608"/>
                </a:cubicBezTo>
                <a:cubicBezTo>
                  <a:pt x="6839" y="10608"/>
                  <a:pt x="6809" y="10638"/>
                  <a:pt x="6718" y="10638"/>
                </a:cubicBezTo>
                <a:cubicBezTo>
                  <a:pt x="6657" y="10608"/>
                  <a:pt x="6627" y="10608"/>
                  <a:pt x="6657" y="10578"/>
                </a:cubicBezTo>
                <a:cubicBezTo>
                  <a:pt x="6687" y="10547"/>
                  <a:pt x="6748" y="10547"/>
                  <a:pt x="6779" y="10547"/>
                </a:cubicBezTo>
                <a:close/>
                <a:moveTo>
                  <a:pt x="760" y="13587"/>
                </a:moveTo>
                <a:cubicBezTo>
                  <a:pt x="791" y="13587"/>
                  <a:pt x="851" y="13617"/>
                  <a:pt x="882" y="13678"/>
                </a:cubicBezTo>
                <a:cubicBezTo>
                  <a:pt x="899" y="13711"/>
                  <a:pt x="897" y="13736"/>
                  <a:pt x="877" y="13736"/>
                </a:cubicBezTo>
                <a:cubicBezTo>
                  <a:pt x="861" y="13736"/>
                  <a:pt x="832" y="13719"/>
                  <a:pt x="791" y="13678"/>
                </a:cubicBezTo>
                <a:cubicBezTo>
                  <a:pt x="669" y="13587"/>
                  <a:pt x="669" y="13587"/>
                  <a:pt x="760" y="13587"/>
                </a:cubicBezTo>
                <a:close/>
                <a:moveTo>
                  <a:pt x="57418" y="0"/>
                </a:moveTo>
                <a:cubicBezTo>
                  <a:pt x="57418" y="0"/>
                  <a:pt x="57387" y="30"/>
                  <a:pt x="57387" y="91"/>
                </a:cubicBezTo>
                <a:cubicBezTo>
                  <a:pt x="57387" y="152"/>
                  <a:pt x="57327" y="182"/>
                  <a:pt x="57266" y="182"/>
                </a:cubicBezTo>
                <a:cubicBezTo>
                  <a:pt x="57205" y="182"/>
                  <a:pt x="57144" y="182"/>
                  <a:pt x="57144" y="213"/>
                </a:cubicBezTo>
                <a:cubicBezTo>
                  <a:pt x="57144" y="243"/>
                  <a:pt x="57114" y="243"/>
                  <a:pt x="57053" y="243"/>
                </a:cubicBezTo>
                <a:cubicBezTo>
                  <a:pt x="57023" y="243"/>
                  <a:pt x="56992" y="213"/>
                  <a:pt x="56992" y="152"/>
                </a:cubicBezTo>
                <a:cubicBezTo>
                  <a:pt x="57008" y="106"/>
                  <a:pt x="57015" y="84"/>
                  <a:pt x="57008" y="84"/>
                </a:cubicBezTo>
                <a:lnTo>
                  <a:pt x="57008" y="84"/>
                </a:lnTo>
                <a:cubicBezTo>
                  <a:pt x="57000" y="84"/>
                  <a:pt x="56977" y="106"/>
                  <a:pt x="56932" y="152"/>
                </a:cubicBezTo>
                <a:cubicBezTo>
                  <a:pt x="56889" y="173"/>
                  <a:pt x="56815" y="195"/>
                  <a:pt x="56711" y="195"/>
                </a:cubicBezTo>
                <a:cubicBezTo>
                  <a:pt x="56668" y="195"/>
                  <a:pt x="56620" y="191"/>
                  <a:pt x="56567" y="182"/>
                </a:cubicBezTo>
                <a:cubicBezTo>
                  <a:pt x="56479" y="170"/>
                  <a:pt x="56411" y="162"/>
                  <a:pt x="56361" y="162"/>
                </a:cubicBezTo>
                <a:cubicBezTo>
                  <a:pt x="56289" y="162"/>
                  <a:pt x="56250" y="177"/>
                  <a:pt x="56232" y="213"/>
                </a:cubicBezTo>
                <a:cubicBezTo>
                  <a:pt x="56218" y="255"/>
                  <a:pt x="56139" y="278"/>
                  <a:pt x="56042" y="278"/>
                </a:cubicBezTo>
                <a:cubicBezTo>
                  <a:pt x="55931" y="278"/>
                  <a:pt x="55797" y="248"/>
                  <a:pt x="55716" y="182"/>
                </a:cubicBezTo>
                <a:cubicBezTo>
                  <a:pt x="55618" y="117"/>
                  <a:pt x="55546" y="87"/>
                  <a:pt x="55506" y="87"/>
                </a:cubicBezTo>
                <a:cubicBezTo>
                  <a:pt x="55471" y="87"/>
                  <a:pt x="55458" y="110"/>
                  <a:pt x="55473" y="152"/>
                </a:cubicBezTo>
                <a:cubicBezTo>
                  <a:pt x="55503" y="213"/>
                  <a:pt x="55473" y="213"/>
                  <a:pt x="55442" y="213"/>
                </a:cubicBezTo>
                <a:cubicBezTo>
                  <a:pt x="55430" y="200"/>
                  <a:pt x="55417" y="193"/>
                  <a:pt x="55404" y="193"/>
                </a:cubicBezTo>
                <a:cubicBezTo>
                  <a:pt x="55387" y="193"/>
                  <a:pt x="55369" y="208"/>
                  <a:pt x="55351" y="243"/>
                </a:cubicBezTo>
                <a:cubicBezTo>
                  <a:pt x="55351" y="289"/>
                  <a:pt x="55351" y="312"/>
                  <a:pt x="55321" y="312"/>
                </a:cubicBezTo>
                <a:cubicBezTo>
                  <a:pt x="55290" y="312"/>
                  <a:pt x="55229" y="289"/>
                  <a:pt x="55108" y="243"/>
                </a:cubicBezTo>
                <a:cubicBezTo>
                  <a:pt x="55037" y="208"/>
                  <a:pt x="54986" y="193"/>
                  <a:pt x="54951" y="193"/>
                </a:cubicBezTo>
                <a:cubicBezTo>
                  <a:pt x="54925" y="193"/>
                  <a:pt x="54908" y="200"/>
                  <a:pt x="54895" y="213"/>
                </a:cubicBezTo>
                <a:cubicBezTo>
                  <a:pt x="54875" y="213"/>
                  <a:pt x="54828" y="226"/>
                  <a:pt x="54780" y="226"/>
                </a:cubicBezTo>
                <a:cubicBezTo>
                  <a:pt x="54757" y="226"/>
                  <a:pt x="54733" y="223"/>
                  <a:pt x="54713" y="213"/>
                </a:cubicBezTo>
                <a:cubicBezTo>
                  <a:pt x="54621" y="213"/>
                  <a:pt x="54561" y="243"/>
                  <a:pt x="54561" y="274"/>
                </a:cubicBezTo>
                <a:cubicBezTo>
                  <a:pt x="54530" y="334"/>
                  <a:pt x="54470" y="334"/>
                  <a:pt x="54348" y="334"/>
                </a:cubicBezTo>
                <a:cubicBezTo>
                  <a:pt x="54135" y="289"/>
                  <a:pt x="53983" y="266"/>
                  <a:pt x="53884" y="266"/>
                </a:cubicBezTo>
                <a:cubicBezTo>
                  <a:pt x="53786" y="266"/>
                  <a:pt x="53740" y="289"/>
                  <a:pt x="53740" y="334"/>
                </a:cubicBezTo>
                <a:cubicBezTo>
                  <a:pt x="53719" y="356"/>
                  <a:pt x="53697" y="377"/>
                  <a:pt x="53643" y="377"/>
                </a:cubicBezTo>
                <a:cubicBezTo>
                  <a:pt x="53621" y="377"/>
                  <a:pt x="53593" y="374"/>
                  <a:pt x="53558" y="365"/>
                </a:cubicBezTo>
                <a:cubicBezTo>
                  <a:pt x="53532" y="352"/>
                  <a:pt x="53497" y="345"/>
                  <a:pt x="53457" y="345"/>
                </a:cubicBezTo>
                <a:cubicBezTo>
                  <a:pt x="53401" y="345"/>
                  <a:pt x="53337" y="360"/>
                  <a:pt x="53284" y="395"/>
                </a:cubicBezTo>
                <a:cubicBezTo>
                  <a:pt x="53238" y="410"/>
                  <a:pt x="53200" y="418"/>
                  <a:pt x="53174" y="418"/>
                </a:cubicBezTo>
                <a:cubicBezTo>
                  <a:pt x="53147" y="418"/>
                  <a:pt x="53132" y="410"/>
                  <a:pt x="53132" y="395"/>
                </a:cubicBezTo>
                <a:cubicBezTo>
                  <a:pt x="53132" y="387"/>
                  <a:pt x="53130" y="383"/>
                  <a:pt x="53126" y="383"/>
                </a:cubicBezTo>
                <a:cubicBezTo>
                  <a:pt x="53114" y="383"/>
                  <a:pt x="53085" y="411"/>
                  <a:pt x="53041" y="456"/>
                </a:cubicBezTo>
                <a:cubicBezTo>
                  <a:pt x="52980" y="517"/>
                  <a:pt x="52859" y="547"/>
                  <a:pt x="52767" y="547"/>
                </a:cubicBezTo>
                <a:cubicBezTo>
                  <a:pt x="52676" y="547"/>
                  <a:pt x="52585" y="578"/>
                  <a:pt x="52585" y="608"/>
                </a:cubicBezTo>
                <a:cubicBezTo>
                  <a:pt x="52585" y="629"/>
                  <a:pt x="52570" y="651"/>
                  <a:pt x="52539" y="651"/>
                </a:cubicBezTo>
                <a:cubicBezTo>
                  <a:pt x="52527" y="651"/>
                  <a:pt x="52512" y="647"/>
                  <a:pt x="52494" y="638"/>
                </a:cubicBezTo>
                <a:cubicBezTo>
                  <a:pt x="52463" y="608"/>
                  <a:pt x="52463" y="578"/>
                  <a:pt x="52494" y="578"/>
                </a:cubicBezTo>
                <a:cubicBezTo>
                  <a:pt x="52524" y="547"/>
                  <a:pt x="52494" y="517"/>
                  <a:pt x="52463" y="517"/>
                </a:cubicBezTo>
                <a:cubicBezTo>
                  <a:pt x="52403" y="517"/>
                  <a:pt x="52342" y="517"/>
                  <a:pt x="52311" y="578"/>
                </a:cubicBezTo>
                <a:cubicBezTo>
                  <a:pt x="52296" y="593"/>
                  <a:pt x="52273" y="600"/>
                  <a:pt x="52235" y="600"/>
                </a:cubicBezTo>
                <a:cubicBezTo>
                  <a:pt x="52197" y="600"/>
                  <a:pt x="52144" y="593"/>
                  <a:pt x="52068" y="578"/>
                </a:cubicBezTo>
                <a:cubicBezTo>
                  <a:pt x="51992" y="562"/>
                  <a:pt x="51939" y="555"/>
                  <a:pt x="51905" y="555"/>
                </a:cubicBezTo>
                <a:cubicBezTo>
                  <a:pt x="51871" y="555"/>
                  <a:pt x="51855" y="562"/>
                  <a:pt x="51855" y="578"/>
                </a:cubicBezTo>
                <a:cubicBezTo>
                  <a:pt x="51836" y="636"/>
                  <a:pt x="51753" y="670"/>
                  <a:pt x="51680" y="670"/>
                </a:cubicBezTo>
                <a:cubicBezTo>
                  <a:pt x="51640" y="670"/>
                  <a:pt x="51603" y="660"/>
                  <a:pt x="51582" y="638"/>
                </a:cubicBezTo>
                <a:cubicBezTo>
                  <a:pt x="51552" y="608"/>
                  <a:pt x="51582" y="547"/>
                  <a:pt x="51673" y="517"/>
                </a:cubicBezTo>
                <a:cubicBezTo>
                  <a:pt x="51795" y="486"/>
                  <a:pt x="51795" y="486"/>
                  <a:pt x="51673" y="456"/>
                </a:cubicBezTo>
                <a:cubicBezTo>
                  <a:pt x="51582" y="456"/>
                  <a:pt x="51491" y="456"/>
                  <a:pt x="51460" y="486"/>
                </a:cubicBezTo>
                <a:cubicBezTo>
                  <a:pt x="51440" y="486"/>
                  <a:pt x="51406" y="500"/>
                  <a:pt x="51368" y="500"/>
                </a:cubicBezTo>
                <a:cubicBezTo>
                  <a:pt x="51349" y="500"/>
                  <a:pt x="51329" y="496"/>
                  <a:pt x="51308" y="486"/>
                </a:cubicBezTo>
                <a:cubicBezTo>
                  <a:pt x="51291" y="477"/>
                  <a:pt x="51273" y="474"/>
                  <a:pt x="51256" y="474"/>
                </a:cubicBezTo>
                <a:cubicBezTo>
                  <a:pt x="51215" y="474"/>
                  <a:pt x="51178" y="495"/>
                  <a:pt x="51156" y="517"/>
                </a:cubicBezTo>
                <a:cubicBezTo>
                  <a:pt x="51156" y="538"/>
                  <a:pt x="51111" y="560"/>
                  <a:pt x="51052" y="560"/>
                </a:cubicBezTo>
                <a:cubicBezTo>
                  <a:pt x="51027" y="560"/>
                  <a:pt x="51001" y="556"/>
                  <a:pt x="50974" y="547"/>
                </a:cubicBezTo>
                <a:cubicBezTo>
                  <a:pt x="50913" y="547"/>
                  <a:pt x="50792" y="578"/>
                  <a:pt x="50731" y="608"/>
                </a:cubicBezTo>
                <a:cubicBezTo>
                  <a:pt x="50688" y="629"/>
                  <a:pt x="50630" y="651"/>
                  <a:pt x="50578" y="651"/>
                </a:cubicBezTo>
                <a:cubicBezTo>
                  <a:pt x="50556" y="651"/>
                  <a:pt x="50536" y="647"/>
                  <a:pt x="50518" y="638"/>
                </a:cubicBezTo>
                <a:cubicBezTo>
                  <a:pt x="50457" y="638"/>
                  <a:pt x="50336" y="669"/>
                  <a:pt x="50214" y="699"/>
                </a:cubicBezTo>
                <a:cubicBezTo>
                  <a:pt x="50123" y="760"/>
                  <a:pt x="50032" y="760"/>
                  <a:pt x="49971" y="760"/>
                </a:cubicBezTo>
                <a:cubicBezTo>
                  <a:pt x="49956" y="745"/>
                  <a:pt x="49941" y="737"/>
                  <a:pt x="49929" y="737"/>
                </a:cubicBezTo>
                <a:cubicBezTo>
                  <a:pt x="49918" y="737"/>
                  <a:pt x="49910" y="745"/>
                  <a:pt x="49910" y="760"/>
                </a:cubicBezTo>
                <a:cubicBezTo>
                  <a:pt x="49910" y="775"/>
                  <a:pt x="49895" y="783"/>
                  <a:pt x="49868" y="783"/>
                </a:cubicBezTo>
                <a:cubicBezTo>
                  <a:pt x="49842" y="783"/>
                  <a:pt x="49804" y="775"/>
                  <a:pt x="49758" y="760"/>
                </a:cubicBezTo>
                <a:cubicBezTo>
                  <a:pt x="49742" y="752"/>
                  <a:pt x="49719" y="748"/>
                  <a:pt x="49691" y="748"/>
                </a:cubicBezTo>
                <a:cubicBezTo>
                  <a:pt x="49616" y="748"/>
                  <a:pt x="49505" y="776"/>
                  <a:pt x="49393" y="821"/>
                </a:cubicBezTo>
                <a:cubicBezTo>
                  <a:pt x="49241" y="881"/>
                  <a:pt x="49089" y="912"/>
                  <a:pt x="49029" y="912"/>
                </a:cubicBezTo>
                <a:cubicBezTo>
                  <a:pt x="49011" y="903"/>
                  <a:pt x="48993" y="899"/>
                  <a:pt x="48976" y="899"/>
                </a:cubicBezTo>
                <a:cubicBezTo>
                  <a:pt x="48935" y="899"/>
                  <a:pt x="48898" y="921"/>
                  <a:pt x="48877" y="942"/>
                </a:cubicBezTo>
                <a:cubicBezTo>
                  <a:pt x="48846" y="1003"/>
                  <a:pt x="48269" y="1064"/>
                  <a:pt x="47965" y="1064"/>
                </a:cubicBezTo>
                <a:cubicBezTo>
                  <a:pt x="47904" y="1064"/>
                  <a:pt x="47813" y="1094"/>
                  <a:pt x="47782" y="1125"/>
                </a:cubicBezTo>
                <a:cubicBezTo>
                  <a:pt x="47770" y="1137"/>
                  <a:pt x="47757" y="1145"/>
                  <a:pt x="47745" y="1145"/>
                </a:cubicBezTo>
                <a:cubicBezTo>
                  <a:pt x="47727" y="1145"/>
                  <a:pt x="47709" y="1130"/>
                  <a:pt x="47691" y="1094"/>
                </a:cubicBezTo>
                <a:cubicBezTo>
                  <a:pt x="47679" y="1082"/>
                  <a:pt x="47661" y="1074"/>
                  <a:pt x="47638" y="1074"/>
                </a:cubicBezTo>
                <a:cubicBezTo>
                  <a:pt x="47605" y="1074"/>
                  <a:pt x="47562" y="1089"/>
                  <a:pt x="47509" y="1125"/>
                </a:cubicBezTo>
                <a:cubicBezTo>
                  <a:pt x="47418" y="1155"/>
                  <a:pt x="47266" y="1185"/>
                  <a:pt x="47205" y="1185"/>
                </a:cubicBezTo>
                <a:cubicBezTo>
                  <a:pt x="47114" y="1185"/>
                  <a:pt x="47023" y="1185"/>
                  <a:pt x="46992" y="1246"/>
                </a:cubicBezTo>
                <a:cubicBezTo>
                  <a:pt x="46971" y="1268"/>
                  <a:pt x="46904" y="1289"/>
                  <a:pt x="46823" y="1289"/>
                </a:cubicBezTo>
                <a:cubicBezTo>
                  <a:pt x="46790" y="1289"/>
                  <a:pt x="46754" y="1286"/>
                  <a:pt x="46719" y="1277"/>
                </a:cubicBezTo>
                <a:cubicBezTo>
                  <a:pt x="46597" y="1277"/>
                  <a:pt x="46475" y="1307"/>
                  <a:pt x="46415" y="1337"/>
                </a:cubicBezTo>
                <a:cubicBezTo>
                  <a:pt x="46361" y="1373"/>
                  <a:pt x="46308" y="1388"/>
                  <a:pt x="46248" y="1388"/>
                </a:cubicBezTo>
                <a:cubicBezTo>
                  <a:pt x="46206" y="1388"/>
                  <a:pt x="46161" y="1380"/>
                  <a:pt x="46111" y="1368"/>
                </a:cubicBezTo>
                <a:cubicBezTo>
                  <a:pt x="46060" y="1355"/>
                  <a:pt x="46020" y="1348"/>
                  <a:pt x="45987" y="1348"/>
                </a:cubicBezTo>
                <a:cubicBezTo>
                  <a:pt x="45939" y="1348"/>
                  <a:pt x="45903" y="1363"/>
                  <a:pt x="45868" y="1398"/>
                </a:cubicBezTo>
                <a:cubicBezTo>
                  <a:pt x="45845" y="1443"/>
                  <a:pt x="45790" y="1471"/>
                  <a:pt x="45715" y="1471"/>
                </a:cubicBezTo>
                <a:cubicBezTo>
                  <a:pt x="45687" y="1471"/>
                  <a:pt x="45657" y="1467"/>
                  <a:pt x="45624" y="1459"/>
                </a:cubicBezTo>
                <a:cubicBezTo>
                  <a:pt x="45503" y="1459"/>
                  <a:pt x="45351" y="1459"/>
                  <a:pt x="45290" y="1489"/>
                </a:cubicBezTo>
                <a:cubicBezTo>
                  <a:pt x="45247" y="1511"/>
                  <a:pt x="45189" y="1532"/>
                  <a:pt x="45148" y="1532"/>
                </a:cubicBezTo>
                <a:cubicBezTo>
                  <a:pt x="45131" y="1532"/>
                  <a:pt x="45117" y="1529"/>
                  <a:pt x="45108" y="1520"/>
                </a:cubicBezTo>
                <a:cubicBezTo>
                  <a:pt x="45077" y="1505"/>
                  <a:pt x="45054" y="1497"/>
                  <a:pt x="45035" y="1497"/>
                </a:cubicBezTo>
                <a:cubicBezTo>
                  <a:pt x="45016" y="1497"/>
                  <a:pt x="45001" y="1505"/>
                  <a:pt x="44986" y="1520"/>
                </a:cubicBezTo>
                <a:cubicBezTo>
                  <a:pt x="44956" y="1550"/>
                  <a:pt x="44864" y="1550"/>
                  <a:pt x="44773" y="1550"/>
                </a:cubicBezTo>
                <a:cubicBezTo>
                  <a:pt x="44757" y="1542"/>
                  <a:pt x="44741" y="1538"/>
                  <a:pt x="44725" y="1538"/>
                </a:cubicBezTo>
                <a:cubicBezTo>
                  <a:pt x="44682" y="1538"/>
                  <a:pt x="44644" y="1566"/>
                  <a:pt x="44621" y="1611"/>
                </a:cubicBezTo>
                <a:cubicBezTo>
                  <a:pt x="44621" y="1641"/>
                  <a:pt x="44500" y="1733"/>
                  <a:pt x="44378" y="1793"/>
                </a:cubicBezTo>
                <a:cubicBezTo>
                  <a:pt x="44241" y="1852"/>
                  <a:pt x="44116" y="1886"/>
                  <a:pt x="43979" y="1886"/>
                </a:cubicBezTo>
                <a:cubicBezTo>
                  <a:pt x="43904" y="1886"/>
                  <a:pt x="43826" y="1876"/>
                  <a:pt x="43740" y="1854"/>
                </a:cubicBezTo>
                <a:cubicBezTo>
                  <a:pt x="43679" y="1854"/>
                  <a:pt x="43557" y="1885"/>
                  <a:pt x="43466" y="1915"/>
                </a:cubicBezTo>
                <a:cubicBezTo>
                  <a:pt x="43375" y="1976"/>
                  <a:pt x="43253" y="2006"/>
                  <a:pt x="43193" y="2006"/>
                </a:cubicBezTo>
                <a:cubicBezTo>
                  <a:pt x="43132" y="2006"/>
                  <a:pt x="43010" y="2037"/>
                  <a:pt x="42919" y="2097"/>
                </a:cubicBezTo>
                <a:cubicBezTo>
                  <a:pt x="42828" y="2128"/>
                  <a:pt x="42676" y="2158"/>
                  <a:pt x="42554" y="2158"/>
                </a:cubicBezTo>
                <a:cubicBezTo>
                  <a:pt x="42129" y="2158"/>
                  <a:pt x="41795" y="2188"/>
                  <a:pt x="41764" y="2249"/>
                </a:cubicBezTo>
                <a:cubicBezTo>
                  <a:pt x="41743" y="2271"/>
                  <a:pt x="41691" y="2292"/>
                  <a:pt x="41630" y="2292"/>
                </a:cubicBezTo>
                <a:cubicBezTo>
                  <a:pt x="41605" y="2292"/>
                  <a:pt x="41578" y="2289"/>
                  <a:pt x="41551" y="2280"/>
                </a:cubicBezTo>
                <a:cubicBezTo>
                  <a:pt x="41460" y="2280"/>
                  <a:pt x="41339" y="2280"/>
                  <a:pt x="41278" y="2310"/>
                </a:cubicBezTo>
                <a:cubicBezTo>
                  <a:pt x="41115" y="2392"/>
                  <a:pt x="40734" y="2497"/>
                  <a:pt x="40568" y="2497"/>
                </a:cubicBezTo>
                <a:cubicBezTo>
                  <a:pt x="40548" y="2497"/>
                  <a:pt x="40531" y="2496"/>
                  <a:pt x="40518" y="2492"/>
                </a:cubicBezTo>
                <a:cubicBezTo>
                  <a:pt x="40457" y="2492"/>
                  <a:pt x="40396" y="2492"/>
                  <a:pt x="40366" y="2523"/>
                </a:cubicBezTo>
                <a:cubicBezTo>
                  <a:pt x="40366" y="2584"/>
                  <a:pt x="40001" y="2736"/>
                  <a:pt x="39880" y="2736"/>
                </a:cubicBezTo>
                <a:lnTo>
                  <a:pt x="39667" y="2736"/>
                </a:lnTo>
                <a:cubicBezTo>
                  <a:pt x="39647" y="2746"/>
                  <a:pt x="39623" y="2749"/>
                  <a:pt x="39599" y="2749"/>
                </a:cubicBezTo>
                <a:cubicBezTo>
                  <a:pt x="39552" y="2749"/>
                  <a:pt x="39505" y="2736"/>
                  <a:pt x="39484" y="2736"/>
                </a:cubicBezTo>
                <a:cubicBezTo>
                  <a:pt x="39472" y="2723"/>
                  <a:pt x="39454" y="2716"/>
                  <a:pt x="39431" y="2716"/>
                </a:cubicBezTo>
                <a:cubicBezTo>
                  <a:pt x="39398" y="2716"/>
                  <a:pt x="39355" y="2730"/>
                  <a:pt x="39302" y="2766"/>
                </a:cubicBezTo>
                <a:cubicBezTo>
                  <a:pt x="39241" y="2796"/>
                  <a:pt x="39120" y="2796"/>
                  <a:pt x="39089" y="2796"/>
                </a:cubicBezTo>
                <a:cubicBezTo>
                  <a:pt x="38877" y="2796"/>
                  <a:pt x="38573" y="2857"/>
                  <a:pt x="38542" y="2918"/>
                </a:cubicBezTo>
                <a:cubicBezTo>
                  <a:pt x="38542" y="2918"/>
                  <a:pt x="38451" y="2948"/>
                  <a:pt x="38329" y="2948"/>
                </a:cubicBezTo>
                <a:cubicBezTo>
                  <a:pt x="38177" y="2948"/>
                  <a:pt x="38086" y="2979"/>
                  <a:pt x="38086" y="3040"/>
                </a:cubicBezTo>
                <a:cubicBezTo>
                  <a:pt x="38086" y="3061"/>
                  <a:pt x="38071" y="3083"/>
                  <a:pt x="38062" y="3083"/>
                </a:cubicBezTo>
                <a:cubicBezTo>
                  <a:pt x="38058" y="3083"/>
                  <a:pt x="38056" y="3079"/>
                  <a:pt x="38056" y="3070"/>
                </a:cubicBezTo>
                <a:cubicBezTo>
                  <a:pt x="38035" y="3038"/>
                  <a:pt x="37973" y="3025"/>
                  <a:pt x="37897" y="3025"/>
                </a:cubicBezTo>
                <a:cubicBezTo>
                  <a:pt x="37756" y="3025"/>
                  <a:pt x="37568" y="3071"/>
                  <a:pt x="37509" y="3131"/>
                </a:cubicBezTo>
                <a:cubicBezTo>
                  <a:pt x="37478" y="3192"/>
                  <a:pt x="37418" y="3192"/>
                  <a:pt x="37387" y="3192"/>
                </a:cubicBezTo>
                <a:cubicBezTo>
                  <a:pt x="37365" y="3186"/>
                  <a:pt x="37334" y="3183"/>
                  <a:pt x="37299" y="3183"/>
                </a:cubicBezTo>
                <a:cubicBezTo>
                  <a:pt x="37143" y="3183"/>
                  <a:pt x="36895" y="3233"/>
                  <a:pt x="36870" y="3283"/>
                </a:cubicBezTo>
                <a:cubicBezTo>
                  <a:pt x="36870" y="3283"/>
                  <a:pt x="36718" y="3313"/>
                  <a:pt x="36536" y="3313"/>
                </a:cubicBezTo>
                <a:cubicBezTo>
                  <a:pt x="36495" y="3305"/>
                  <a:pt x="36446" y="3301"/>
                  <a:pt x="36392" y="3301"/>
                </a:cubicBezTo>
                <a:cubicBezTo>
                  <a:pt x="36246" y="3301"/>
                  <a:pt x="36070" y="3329"/>
                  <a:pt x="35959" y="3374"/>
                </a:cubicBezTo>
                <a:cubicBezTo>
                  <a:pt x="35776" y="3404"/>
                  <a:pt x="35624" y="3435"/>
                  <a:pt x="35563" y="3435"/>
                </a:cubicBezTo>
                <a:cubicBezTo>
                  <a:pt x="35503" y="3435"/>
                  <a:pt x="35442" y="3435"/>
                  <a:pt x="35442" y="3465"/>
                </a:cubicBezTo>
                <a:cubicBezTo>
                  <a:pt x="35442" y="3496"/>
                  <a:pt x="35351" y="3526"/>
                  <a:pt x="35229" y="3526"/>
                </a:cubicBezTo>
                <a:cubicBezTo>
                  <a:pt x="35138" y="3526"/>
                  <a:pt x="34925" y="3587"/>
                  <a:pt x="34773" y="3647"/>
                </a:cubicBezTo>
                <a:cubicBezTo>
                  <a:pt x="34621" y="3708"/>
                  <a:pt x="34408" y="3769"/>
                  <a:pt x="34317" y="3769"/>
                </a:cubicBezTo>
                <a:cubicBezTo>
                  <a:pt x="34293" y="3761"/>
                  <a:pt x="34266" y="3757"/>
                  <a:pt x="34240" y="3757"/>
                </a:cubicBezTo>
                <a:cubicBezTo>
                  <a:pt x="34167" y="3757"/>
                  <a:pt x="34096" y="3785"/>
                  <a:pt x="34074" y="3830"/>
                </a:cubicBezTo>
                <a:cubicBezTo>
                  <a:pt x="34013" y="3860"/>
                  <a:pt x="33922" y="3891"/>
                  <a:pt x="33861" y="3891"/>
                </a:cubicBezTo>
                <a:cubicBezTo>
                  <a:pt x="33740" y="3891"/>
                  <a:pt x="33101" y="4043"/>
                  <a:pt x="33071" y="4103"/>
                </a:cubicBezTo>
                <a:cubicBezTo>
                  <a:pt x="33071" y="4103"/>
                  <a:pt x="33041" y="4103"/>
                  <a:pt x="32980" y="4073"/>
                </a:cubicBezTo>
                <a:lnTo>
                  <a:pt x="32767" y="4073"/>
                </a:lnTo>
                <a:cubicBezTo>
                  <a:pt x="32706" y="4103"/>
                  <a:pt x="32585" y="4134"/>
                  <a:pt x="32493" y="4134"/>
                </a:cubicBezTo>
                <a:cubicBezTo>
                  <a:pt x="32402" y="4134"/>
                  <a:pt x="32220" y="4164"/>
                  <a:pt x="32068" y="4195"/>
                </a:cubicBezTo>
                <a:cubicBezTo>
                  <a:pt x="31961" y="4210"/>
                  <a:pt x="31886" y="4217"/>
                  <a:pt x="31829" y="4217"/>
                </a:cubicBezTo>
                <a:cubicBezTo>
                  <a:pt x="31772" y="4217"/>
                  <a:pt x="31734" y="4210"/>
                  <a:pt x="31703" y="4195"/>
                </a:cubicBezTo>
                <a:cubicBezTo>
                  <a:pt x="31680" y="4171"/>
                  <a:pt x="31657" y="4161"/>
                  <a:pt x="31633" y="4161"/>
                </a:cubicBezTo>
                <a:cubicBezTo>
                  <a:pt x="31596" y="4161"/>
                  <a:pt x="31558" y="4187"/>
                  <a:pt x="31521" y="4225"/>
                </a:cubicBezTo>
                <a:cubicBezTo>
                  <a:pt x="31430" y="4255"/>
                  <a:pt x="31308" y="4286"/>
                  <a:pt x="31095" y="4286"/>
                </a:cubicBezTo>
                <a:cubicBezTo>
                  <a:pt x="31019" y="4271"/>
                  <a:pt x="30943" y="4263"/>
                  <a:pt x="30879" y="4263"/>
                </a:cubicBezTo>
                <a:cubicBezTo>
                  <a:pt x="30814" y="4263"/>
                  <a:pt x="30761" y="4271"/>
                  <a:pt x="30730" y="4286"/>
                </a:cubicBezTo>
                <a:cubicBezTo>
                  <a:pt x="30670" y="4316"/>
                  <a:pt x="30578" y="4347"/>
                  <a:pt x="30518" y="4377"/>
                </a:cubicBezTo>
                <a:cubicBezTo>
                  <a:pt x="30477" y="4377"/>
                  <a:pt x="30410" y="4390"/>
                  <a:pt x="30342" y="4390"/>
                </a:cubicBezTo>
                <a:cubicBezTo>
                  <a:pt x="30308" y="4390"/>
                  <a:pt x="30275" y="4387"/>
                  <a:pt x="30244" y="4377"/>
                </a:cubicBezTo>
                <a:cubicBezTo>
                  <a:pt x="30183" y="4377"/>
                  <a:pt x="29971" y="4407"/>
                  <a:pt x="29788" y="4438"/>
                </a:cubicBezTo>
                <a:cubicBezTo>
                  <a:pt x="29606" y="4499"/>
                  <a:pt x="29302" y="4559"/>
                  <a:pt x="29119" y="4590"/>
                </a:cubicBezTo>
                <a:cubicBezTo>
                  <a:pt x="28937" y="4620"/>
                  <a:pt x="28755" y="4681"/>
                  <a:pt x="28724" y="4681"/>
                </a:cubicBezTo>
                <a:cubicBezTo>
                  <a:pt x="28724" y="4696"/>
                  <a:pt x="28717" y="4704"/>
                  <a:pt x="28702" y="4704"/>
                </a:cubicBezTo>
                <a:cubicBezTo>
                  <a:pt x="28686" y="4704"/>
                  <a:pt x="28664" y="4696"/>
                  <a:pt x="28633" y="4681"/>
                </a:cubicBezTo>
                <a:cubicBezTo>
                  <a:pt x="28603" y="4681"/>
                  <a:pt x="28481" y="4681"/>
                  <a:pt x="28329" y="4742"/>
                </a:cubicBezTo>
                <a:cubicBezTo>
                  <a:pt x="28218" y="4786"/>
                  <a:pt x="28107" y="4814"/>
                  <a:pt x="28031" y="4814"/>
                </a:cubicBezTo>
                <a:cubicBezTo>
                  <a:pt x="28004" y="4814"/>
                  <a:pt x="27981" y="4811"/>
                  <a:pt x="27964" y="4803"/>
                </a:cubicBezTo>
                <a:cubicBezTo>
                  <a:pt x="27904" y="4803"/>
                  <a:pt x="27752" y="4803"/>
                  <a:pt x="27600" y="4863"/>
                </a:cubicBezTo>
                <a:cubicBezTo>
                  <a:pt x="27444" y="4908"/>
                  <a:pt x="27337" y="4936"/>
                  <a:pt x="27207" y="4936"/>
                </a:cubicBezTo>
                <a:cubicBezTo>
                  <a:pt x="27160" y="4936"/>
                  <a:pt x="27110" y="4932"/>
                  <a:pt x="27053" y="4924"/>
                </a:cubicBezTo>
                <a:cubicBezTo>
                  <a:pt x="27022" y="4924"/>
                  <a:pt x="26992" y="4954"/>
                  <a:pt x="26992" y="4985"/>
                </a:cubicBezTo>
                <a:cubicBezTo>
                  <a:pt x="26992" y="5015"/>
                  <a:pt x="26901" y="5046"/>
                  <a:pt x="26809" y="5046"/>
                </a:cubicBezTo>
                <a:cubicBezTo>
                  <a:pt x="26749" y="5046"/>
                  <a:pt x="26566" y="5046"/>
                  <a:pt x="26414" y="5076"/>
                </a:cubicBezTo>
                <a:cubicBezTo>
                  <a:pt x="26338" y="5091"/>
                  <a:pt x="26262" y="5099"/>
                  <a:pt x="26198" y="5099"/>
                </a:cubicBezTo>
                <a:cubicBezTo>
                  <a:pt x="26133" y="5099"/>
                  <a:pt x="26080" y="5091"/>
                  <a:pt x="26050" y="5076"/>
                </a:cubicBezTo>
                <a:cubicBezTo>
                  <a:pt x="25989" y="5076"/>
                  <a:pt x="25928" y="5076"/>
                  <a:pt x="25898" y="5106"/>
                </a:cubicBezTo>
                <a:cubicBezTo>
                  <a:pt x="25898" y="5128"/>
                  <a:pt x="25852" y="5149"/>
                  <a:pt x="25793" y="5149"/>
                </a:cubicBezTo>
                <a:cubicBezTo>
                  <a:pt x="25769" y="5149"/>
                  <a:pt x="25742" y="5146"/>
                  <a:pt x="25715" y="5137"/>
                </a:cubicBezTo>
                <a:cubicBezTo>
                  <a:pt x="25624" y="5137"/>
                  <a:pt x="25533" y="5167"/>
                  <a:pt x="25472" y="5228"/>
                </a:cubicBezTo>
                <a:cubicBezTo>
                  <a:pt x="25429" y="5250"/>
                  <a:pt x="25356" y="5271"/>
                  <a:pt x="25273" y="5271"/>
                </a:cubicBezTo>
                <a:cubicBezTo>
                  <a:pt x="25239" y="5271"/>
                  <a:pt x="25204" y="5267"/>
                  <a:pt x="25168" y="5258"/>
                </a:cubicBezTo>
                <a:cubicBezTo>
                  <a:pt x="25046" y="5258"/>
                  <a:pt x="24894" y="5258"/>
                  <a:pt x="24834" y="5289"/>
                </a:cubicBezTo>
                <a:cubicBezTo>
                  <a:pt x="24740" y="5336"/>
                  <a:pt x="24110" y="5400"/>
                  <a:pt x="23808" y="5400"/>
                </a:cubicBezTo>
                <a:cubicBezTo>
                  <a:pt x="23717" y="5400"/>
                  <a:pt x="23655" y="5394"/>
                  <a:pt x="23648" y="5380"/>
                </a:cubicBezTo>
                <a:cubicBezTo>
                  <a:pt x="23618" y="5380"/>
                  <a:pt x="23557" y="5380"/>
                  <a:pt x="23496" y="5441"/>
                </a:cubicBezTo>
                <a:cubicBezTo>
                  <a:pt x="23405" y="5471"/>
                  <a:pt x="23162" y="5532"/>
                  <a:pt x="22828" y="5532"/>
                </a:cubicBezTo>
                <a:cubicBezTo>
                  <a:pt x="22554" y="5532"/>
                  <a:pt x="22250" y="5562"/>
                  <a:pt x="22220" y="5593"/>
                </a:cubicBezTo>
                <a:cubicBezTo>
                  <a:pt x="22159" y="5623"/>
                  <a:pt x="22037" y="5654"/>
                  <a:pt x="21916" y="5654"/>
                </a:cubicBezTo>
                <a:cubicBezTo>
                  <a:pt x="21794" y="5654"/>
                  <a:pt x="21673" y="5654"/>
                  <a:pt x="21642" y="5684"/>
                </a:cubicBezTo>
                <a:cubicBezTo>
                  <a:pt x="21614" y="5712"/>
                  <a:pt x="20938" y="5870"/>
                  <a:pt x="20763" y="5870"/>
                </a:cubicBezTo>
                <a:cubicBezTo>
                  <a:pt x="20748" y="5870"/>
                  <a:pt x="20737" y="5869"/>
                  <a:pt x="20730" y="5866"/>
                </a:cubicBezTo>
                <a:cubicBezTo>
                  <a:pt x="20700" y="5866"/>
                  <a:pt x="20609" y="5897"/>
                  <a:pt x="20548" y="5927"/>
                </a:cubicBezTo>
                <a:cubicBezTo>
                  <a:pt x="20503" y="5972"/>
                  <a:pt x="20459" y="6000"/>
                  <a:pt x="20414" y="6000"/>
                </a:cubicBezTo>
                <a:cubicBezTo>
                  <a:pt x="20398" y="6000"/>
                  <a:pt x="20382" y="5996"/>
                  <a:pt x="20366" y="5988"/>
                </a:cubicBezTo>
                <a:cubicBezTo>
                  <a:pt x="20335" y="5988"/>
                  <a:pt x="20244" y="6018"/>
                  <a:pt x="20153" y="6079"/>
                </a:cubicBezTo>
                <a:cubicBezTo>
                  <a:pt x="20067" y="6101"/>
                  <a:pt x="19996" y="6122"/>
                  <a:pt x="19951" y="6122"/>
                </a:cubicBezTo>
                <a:cubicBezTo>
                  <a:pt x="19933" y="6122"/>
                  <a:pt x="19918" y="6118"/>
                  <a:pt x="19910" y="6110"/>
                </a:cubicBezTo>
                <a:cubicBezTo>
                  <a:pt x="19894" y="6094"/>
                  <a:pt x="19872" y="6087"/>
                  <a:pt x="19849" y="6087"/>
                </a:cubicBezTo>
                <a:cubicBezTo>
                  <a:pt x="19826" y="6087"/>
                  <a:pt x="19803" y="6094"/>
                  <a:pt x="19788" y="6110"/>
                </a:cubicBezTo>
                <a:cubicBezTo>
                  <a:pt x="19758" y="6140"/>
                  <a:pt x="19636" y="6140"/>
                  <a:pt x="19545" y="6140"/>
                </a:cubicBezTo>
                <a:cubicBezTo>
                  <a:pt x="19512" y="6132"/>
                  <a:pt x="19478" y="6128"/>
                  <a:pt x="19442" y="6128"/>
                </a:cubicBezTo>
                <a:cubicBezTo>
                  <a:pt x="19344" y="6128"/>
                  <a:pt x="19239" y="6156"/>
                  <a:pt x="19150" y="6201"/>
                </a:cubicBezTo>
                <a:cubicBezTo>
                  <a:pt x="19061" y="6245"/>
                  <a:pt x="18972" y="6273"/>
                  <a:pt x="18895" y="6273"/>
                </a:cubicBezTo>
                <a:cubicBezTo>
                  <a:pt x="18866" y="6273"/>
                  <a:pt x="18840" y="6270"/>
                  <a:pt x="18815" y="6262"/>
                </a:cubicBezTo>
                <a:cubicBezTo>
                  <a:pt x="18734" y="6238"/>
                  <a:pt x="18617" y="6228"/>
                  <a:pt x="18506" y="6228"/>
                </a:cubicBezTo>
                <a:cubicBezTo>
                  <a:pt x="18325" y="6228"/>
                  <a:pt x="18158" y="6254"/>
                  <a:pt x="18177" y="6292"/>
                </a:cubicBezTo>
                <a:cubicBezTo>
                  <a:pt x="18177" y="6309"/>
                  <a:pt x="18126" y="6327"/>
                  <a:pt x="18048" y="6327"/>
                </a:cubicBezTo>
                <a:cubicBezTo>
                  <a:pt x="17991" y="6327"/>
                  <a:pt x="17920" y="6318"/>
                  <a:pt x="17843" y="6292"/>
                </a:cubicBezTo>
                <a:cubicBezTo>
                  <a:pt x="17820" y="6286"/>
                  <a:pt x="17795" y="6284"/>
                  <a:pt x="17768" y="6284"/>
                </a:cubicBezTo>
                <a:cubicBezTo>
                  <a:pt x="17650" y="6284"/>
                  <a:pt x="17508" y="6333"/>
                  <a:pt x="17508" y="6383"/>
                </a:cubicBezTo>
                <a:cubicBezTo>
                  <a:pt x="17490" y="6421"/>
                  <a:pt x="17424" y="6447"/>
                  <a:pt x="17334" y="6447"/>
                </a:cubicBezTo>
                <a:cubicBezTo>
                  <a:pt x="17278" y="6447"/>
                  <a:pt x="17213" y="6437"/>
                  <a:pt x="17144" y="6413"/>
                </a:cubicBezTo>
                <a:cubicBezTo>
                  <a:pt x="17106" y="6401"/>
                  <a:pt x="17063" y="6394"/>
                  <a:pt x="17019" y="6394"/>
                </a:cubicBezTo>
                <a:cubicBezTo>
                  <a:pt x="16957" y="6394"/>
                  <a:pt x="16893" y="6408"/>
                  <a:pt x="16840" y="6444"/>
                </a:cubicBezTo>
                <a:cubicBezTo>
                  <a:pt x="16794" y="6459"/>
                  <a:pt x="16756" y="6467"/>
                  <a:pt x="16729" y="6467"/>
                </a:cubicBezTo>
                <a:cubicBezTo>
                  <a:pt x="16703" y="6467"/>
                  <a:pt x="16688" y="6459"/>
                  <a:pt x="16688" y="6444"/>
                </a:cubicBezTo>
                <a:lnTo>
                  <a:pt x="16627" y="6444"/>
                </a:lnTo>
                <a:cubicBezTo>
                  <a:pt x="16596" y="6474"/>
                  <a:pt x="16414" y="6505"/>
                  <a:pt x="16262" y="6505"/>
                </a:cubicBezTo>
                <a:cubicBezTo>
                  <a:pt x="16080" y="6535"/>
                  <a:pt x="15928" y="6565"/>
                  <a:pt x="15928" y="6565"/>
                </a:cubicBezTo>
                <a:cubicBezTo>
                  <a:pt x="15928" y="6596"/>
                  <a:pt x="15867" y="6596"/>
                  <a:pt x="15837" y="6596"/>
                </a:cubicBezTo>
                <a:cubicBezTo>
                  <a:pt x="15819" y="6587"/>
                  <a:pt x="15801" y="6583"/>
                  <a:pt x="15784" y="6583"/>
                </a:cubicBezTo>
                <a:cubicBezTo>
                  <a:pt x="15743" y="6583"/>
                  <a:pt x="15706" y="6605"/>
                  <a:pt x="15685" y="6626"/>
                </a:cubicBezTo>
                <a:cubicBezTo>
                  <a:pt x="15654" y="6687"/>
                  <a:pt x="15654" y="6748"/>
                  <a:pt x="15715" y="6748"/>
                </a:cubicBezTo>
                <a:cubicBezTo>
                  <a:pt x="15745" y="6748"/>
                  <a:pt x="15624" y="6778"/>
                  <a:pt x="15441" y="6809"/>
                </a:cubicBezTo>
                <a:cubicBezTo>
                  <a:pt x="15335" y="6844"/>
                  <a:pt x="15238" y="6859"/>
                  <a:pt x="15171" y="6859"/>
                </a:cubicBezTo>
                <a:cubicBezTo>
                  <a:pt x="15123" y="6859"/>
                  <a:pt x="15089" y="6852"/>
                  <a:pt x="15077" y="6839"/>
                </a:cubicBezTo>
                <a:cubicBezTo>
                  <a:pt x="15061" y="6809"/>
                  <a:pt x="14932" y="6793"/>
                  <a:pt x="14796" y="6793"/>
                </a:cubicBezTo>
                <a:cubicBezTo>
                  <a:pt x="14659" y="6793"/>
                  <a:pt x="14514" y="6809"/>
                  <a:pt x="14469" y="6839"/>
                </a:cubicBezTo>
                <a:cubicBezTo>
                  <a:pt x="14454" y="6854"/>
                  <a:pt x="14431" y="6862"/>
                  <a:pt x="14404" y="6862"/>
                </a:cubicBezTo>
                <a:cubicBezTo>
                  <a:pt x="14378" y="6862"/>
                  <a:pt x="14347" y="6854"/>
                  <a:pt x="14317" y="6839"/>
                </a:cubicBezTo>
                <a:cubicBezTo>
                  <a:pt x="14286" y="6824"/>
                  <a:pt x="14248" y="6816"/>
                  <a:pt x="14218" y="6816"/>
                </a:cubicBezTo>
                <a:cubicBezTo>
                  <a:pt x="14188" y="6816"/>
                  <a:pt x="14165" y="6824"/>
                  <a:pt x="14165" y="6839"/>
                </a:cubicBezTo>
                <a:cubicBezTo>
                  <a:pt x="14143" y="6861"/>
                  <a:pt x="14076" y="6882"/>
                  <a:pt x="13996" y="6882"/>
                </a:cubicBezTo>
                <a:cubicBezTo>
                  <a:pt x="13962" y="6882"/>
                  <a:pt x="13927" y="6878"/>
                  <a:pt x="13891" y="6869"/>
                </a:cubicBezTo>
                <a:cubicBezTo>
                  <a:pt x="13856" y="6861"/>
                  <a:pt x="13820" y="6857"/>
                  <a:pt x="13786" y="6857"/>
                </a:cubicBezTo>
                <a:cubicBezTo>
                  <a:pt x="13704" y="6857"/>
                  <a:pt x="13630" y="6878"/>
                  <a:pt x="13587" y="6900"/>
                </a:cubicBezTo>
                <a:cubicBezTo>
                  <a:pt x="13560" y="6927"/>
                  <a:pt x="13539" y="6942"/>
                  <a:pt x="13521" y="6942"/>
                </a:cubicBezTo>
                <a:cubicBezTo>
                  <a:pt x="13499" y="6942"/>
                  <a:pt x="13482" y="6920"/>
                  <a:pt x="13466" y="6869"/>
                </a:cubicBezTo>
                <a:cubicBezTo>
                  <a:pt x="13444" y="6848"/>
                  <a:pt x="13426" y="6838"/>
                  <a:pt x="13413" y="6838"/>
                </a:cubicBezTo>
                <a:cubicBezTo>
                  <a:pt x="13387" y="6838"/>
                  <a:pt x="13375" y="6871"/>
                  <a:pt x="13375" y="6930"/>
                </a:cubicBezTo>
                <a:cubicBezTo>
                  <a:pt x="13375" y="6968"/>
                  <a:pt x="13363" y="6994"/>
                  <a:pt x="13347" y="6994"/>
                </a:cubicBezTo>
                <a:cubicBezTo>
                  <a:pt x="13337" y="6994"/>
                  <a:pt x="13325" y="6984"/>
                  <a:pt x="13314" y="6961"/>
                </a:cubicBezTo>
                <a:cubicBezTo>
                  <a:pt x="13283" y="6930"/>
                  <a:pt x="13223" y="6930"/>
                  <a:pt x="13162" y="6930"/>
                </a:cubicBezTo>
                <a:cubicBezTo>
                  <a:pt x="13101" y="6961"/>
                  <a:pt x="12949" y="6961"/>
                  <a:pt x="12858" y="6961"/>
                </a:cubicBezTo>
                <a:cubicBezTo>
                  <a:pt x="12812" y="6945"/>
                  <a:pt x="12774" y="6938"/>
                  <a:pt x="12748" y="6938"/>
                </a:cubicBezTo>
                <a:cubicBezTo>
                  <a:pt x="12721" y="6938"/>
                  <a:pt x="12706" y="6945"/>
                  <a:pt x="12706" y="6961"/>
                </a:cubicBezTo>
                <a:cubicBezTo>
                  <a:pt x="12706" y="6991"/>
                  <a:pt x="12615" y="7021"/>
                  <a:pt x="12523" y="7021"/>
                </a:cubicBezTo>
                <a:cubicBezTo>
                  <a:pt x="12402" y="7021"/>
                  <a:pt x="12311" y="7052"/>
                  <a:pt x="12311" y="7082"/>
                </a:cubicBezTo>
                <a:cubicBezTo>
                  <a:pt x="12311" y="7113"/>
                  <a:pt x="12280" y="7113"/>
                  <a:pt x="12189" y="7113"/>
                </a:cubicBezTo>
                <a:cubicBezTo>
                  <a:pt x="12178" y="7107"/>
                  <a:pt x="12168" y="7105"/>
                  <a:pt x="12159" y="7105"/>
                </a:cubicBezTo>
                <a:cubicBezTo>
                  <a:pt x="12117" y="7105"/>
                  <a:pt x="12092" y="7154"/>
                  <a:pt x="12068" y="7204"/>
                </a:cubicBezTo>
                <a:lnTo>
                  <a:pt x="12068" y="7295"/>
                </a:lnTo>
                <a:lnTo>
                  <a:pt x="12007" y="7173"/>
                </a:lnTo>
                <a:cubicBezTo>
                  <a:pt x="11968" y="7116"/>
                  <a:pt x="11954" y="7094"/>
                  <a:pt x="11918" y="7094"/>
                </a:cubicBezTo>
                <a:cubicBezTo>
                  <a:pt x="11897" y="7094"/>
                  <a:pt x="11869" y="7101"/>
                  <a:pt x="11824" y="7113"/>
                </a:cubicBezTo>
                <a:cubicBezTo>
                  <a:pt x="11733" y="7143"/>
                  <a:pt x="11642" y="7173"/>
                  <a:pt x="11612" y="7204"/>
                </a:cubicBezTo>
                <a:cubicBezTo>
                  <a:pt x="11581" y="7219"/>
                  <a:pt x="11520" y="7227"/>
                  <a:pt x="11429" y="7227"/>
                </a:cubicBezTo>
                <a:cubicBezTo>
                  <a:pt x="11338" y="7227"/>
                  <a:pt x="11216" y="7219"/>
                  <a:pt x="11064" y="7204"/>
                </a:cubicBezTo>
                <a:cubicBezTo>
                  <a:pt x="10912" y="7204"/>
                  <a:pt x="10821" y="7204"/>
                  <a:pt x="10821" y="7265"/>
                </a:cubicBezTo>
                <a:cubicBezTo>
                  <a:pt x="10821" y="7295"/>
                  <a:pt x="10760" y="7295"/>
                  <a:pt x="10730" y="7295"/>
                </a:cubicBezTo>
                <a:cubicBezTo>
                  <a:pt x="10717" y="7292"/>
                  <a:pt x="10702" y="7290"/>
                  <a:pt x="10687" y="7290"/>
                </a:cubicBezTo>
                <a:cubicBezTo>
                  <a:pt x="10561" y="7290"/>
                  <a:pt x="10376" y="7391"/>
                  <a:pt x="10425" y="7445"/>
                </a:cubicBezTo>
                <a:lnTo>
                  <a:pt x="10425" y="7445"/>
                </a:lnTo>
                <a:cubicBezTo>
                  <a:pt x="10406" y="7443"/>
                  <a:pt x="10361" y="7435"/>
                  <a:pt x="10305" y="7417"/>
                </a:cubicBezTo>
                <a:cubicBezTo>
                  <a:pt x="10244" y="7401"/>
                  <a:pt x="10191" y="7394"/>
                  <a:pt x="10137" y="7394"/>
                </a:cubicBezTo>
                <a:cubicBezTo>
                  <a:pt x="10084" y="7394"/>
                  <a:pt x="10031" y="7401"/>
                  <a:pt x="9970" y="7417"/>
                </a:cubicBezTo>
                <a:cubicBezTo>
                  <a:pt x="9917" y="7452"/>
                  <a:pt x="9884" y="7467"/>
                  <a:pt x="9866" y="7467"/>
                </a:cubicBezTo>
                <a:cubicBezTo>
                  <a:pt x="9854" y="7467"/>
                  <a:pt x="9849" y="7460"/>
                  <a:pt x="9849" y="7447"/>
                </a:cubicBezTo>
                <a:cubicBezTo>
                  <a:pt x="9849" y="7388"/>
                  <a:pt x="9709" y="7355"/>
                  <a:pt x="9594" y="7355"/>
                </a:cubicBezTo>
                <a:cubicBezTo>
                  <a:pt x="9531" y="7355"/>
                  <a:pt x="9475" y="7365"/>
                  <a:pt x="9453" y="7386"/>
                </a:cubicBezTo>
                <a:cubicBezTo>
                  <a:pt x="9453" y="7417"/>
                  <a:pt x="9301" y="7417"/>
                  <a:pt x="9150" y="7417"/>
                </a:cubicBezTo>
                <a:cubicBezTo>
                  <a:pt x="9052" y="7408"/>
                  <a:pt x="8946" y="7404"/>
                  <a:pt x="8851" y="7404"/>
                </a:cubicBezTo>
                <a:cubicBezTo>
                  <a:pt x="8621" y="7404"/>
                  <a:pt x="8452" y="7425"/>
                  <a:pt x="8602" y="7447"/>
                </a:cubicBezTo>
                <a:cubicBezTo>
                  <a:pt x="8694" y="7477"/>
                  <a:pt x="8724" y="7508"/>
                  <a:pt x="8724" y="7569"/>
                </a:cubicBezTo>
                <a:cubicBezTo>
                  <a:pt x="8724" y="7629"/>
                  <a:pt x="8754" y="7690"/>
                  <a:pt x="8785" y="7690"/>
                </a:cubicBezTo>
                <a:cubicBezTo>
                  <a:pt x="8815" y="7705"/>
                  <a:pt x="8815" y="7713"/>
                  <a:pt x="8789" y="7713"/>
                </a:cubicBezTo>
                <a:cubicBezTo>
                  <a:pt x="8762" y="7713"/>
                  <a:pt x="8709" y="7705"/>
                  <a:pt x="8633" y="7690"/>
                </a:cubicBezTo>
                <a:cubicBezTo>
                  <a:pt x="8481" y="7660"/>
                  <a:pt x="8420" y="7629"/>
                  <a:pt x="8420" y="7569"/>
                </a:cubicBezTo>
                <a:cubicBezTo>
                  <a:pt x="8420" y="7508"/>
                  <a:pt x="8359" y="7477"/>
                  <a:pt x="8207" y="7477"/>
                </a:cubicBezTo>
                <a:cubicBezTo>
                  <a:pt x="8158" y="7469"/>
                  <a:pt x="8120" y="7465"/>
                  <a:pt x="8092" y="7465"/>
                </a:cubicBezTo>
                <a:cubicBezTo>
                  <a:pt x="8013" y="7465"/>
                  <a:pt x="8003" y="7494"/>
                  <a:pt x="8025" y="7538"/>
                </a:cubicBezTo>
                <a:cubicBezTo>
                  <a:pt x="8025" y="7599"/>
                  <a:pt x="7994" y="7660"/>
                  <a:pt x="7934" y="7690"/>
                </a:cubicBezTo>
                <a:cubicBezTo>
                  <a:pt x="7891" y="7712"/>
                  <a:pt x="7848" y="7733"/>
                  <a:pt x="7826" y="7733"/>
                </a:cubicBezTo>
                <a:cubicBezTo>
                  <a:pt x="7817" y="7733"/>
                  <a:pt x="7812" y="7729"/>
                  <a:pt x="7812" y="7721"/>
                </a:cubicBezTo>
                <a:cubicBezTo>
                  <a:pt x="7812" y="7712"/>
                  <a:pt x="7804" y="7708"/>
                  <a:pt x="7790" y="7708"/>
                </a:cubicBezTo>
                <a:cubicBezTo>
                  <a:pt x="7756" y="7708"/>
                  <a:pt x="7685" y="7729"/>
                  <a:pt x="7599" y="7751"/>
                </a:cubicBezTo>
                <a:cubicBezTo>
                  <a:pt x="7478" y="7781"/>
                  <a:pt x="7356" y="7812"/>
                  <a:pt x="7356" y="7842"/>
                </a:cubicBezTo>
                <a:cubicBezTo>
                  <a:pt x="7356" y="7872"/>
                  <a:pt x="7379" y="7888"/>
                  <a:pt x="7421" y="7888"/>
                </a:cubicBezTo>
                <a:cubicBezTo>
                  <a:pt x="7463" y="7888"/>
                  <a:pt x="7523" y="7872"/>
                  <a:pt x="7599" y="7842"/>
                </a:cubicBezTo>
                <a:cubicBezTo>
                  <a:pt x="7642" y="7821"/>
                  <a:pt x="7701" y="7799"/>
                  <a:pt x="7742" y="7799"/>
                </a:cubicBezTo>
                <a:cubicBezTo>
                  <a:pt x="7759" y="7799"/>
                  <a:pt x="7773" y="7803"/>
                  <a:pt x="7782" y="7812"/>
                </a:cubicBezTo>
                <a:cubicBezTo>
                  <a:pt x="7836" y="7866"/>
                  <a:pt x="7697" y="7968"/>
                  <a:pt x="7537" y="7968"/>
                </a:cubicBezTo>
                <a:cubicBezTo>
                  <a:pt x="7517" y="7968"/>
                  <a:pt x="7497" y="7967"/>
                  <a:pt x="7478" y="7964"/>
                </a:cubicBezTo>
                <a:cubicBezTo>
                  <a:pt x="7387" y="7964"/>
                  <a:pt x="7295" y="7994"/>
                  <a:pt x="7265" y="7994"/>
                </a:cubicBezTo>
                <a:cubicBezTo>
                  <a:pt x="7250" y="8009"/>
                  <a:pt x="7219" y="8017"/>
                  <a:pt x="7181" y="8017"/>
                </a:cubicBezTo>
                <a:cubicBezTo>
                  <a:pt x="7143" y="8017"/>
                  <a:pt x="7098" y="8009"/>
                  <a:pt x="7052" y="7994"/>
                </a:cubicBezTo>
                <a:cubicBezTo>
                  <a:pt x="7002" y="7981"/>
                  <a:pt x="6972" y="7974"/>
                  <a:pt x="6962" y="7974"/>
                </a:cubicBezTo>
                <a:cubicBezTo>
                  <a:pt x="6946" y="7974"/>
                  <a:pt x="6968" y="7989"/>
                  <a:pt x="7022" y="8024"/>
                </a:cubicBezTo>
                <a:cubicBezTo>
                  <a:pt x="7083" y="8116"/>
                  <a:pt x="7083" y="8116"/>
                  <a:pt x="6991" y="8146"/>
                </a:cubicBezTo>
                <a:cubicBezTo>
                  <a:pt x="6900" y="8146"/>
                  <a:pt x="6870" y="8116"/>
                  <a:pt x="6870" y="8055"/>
                </a:cubicBezTo>
                <a:cubicBezTo>
                  <a:pt x="6892" y="7968"/>
                  <a:pt x="6773" y="7896"/>
                  <a:pt x="6670" y="7896"/>
                </a:cubicBezTo>
                <a:cubicBezTo>
                  <a:pt x="6630" y="7896"/>
                  <a:pt x="6592" y="7907"/>
                  <a:pt x="6566" y="7933"/>
                </a:cubicBezTo>
                <a:cubicBezTo>
                  <a:pt x="6535" y="7933"/>
                  <a:pt x="6566" y="7964"/>
                  <a:pt x="6657" y="7994"/>
                </a:cubicBezTo>
                <a:cubicBezTo>
                  <a:pt x="6748" y="7994"/>
                  <a:pt x="6809" y="8024"/>
                  <a:pt x="6809" y="8055"/>
                </a:cubicBezTo>
                <a:cubicBezTo>
                  <a:pt x="6809" y="8085"/>
                  <a:pt x="6809" y="8176"/>
                  <a:pt x="6839" y="8237"/>
                </a:cubicBezTo>
                <a:cubicBezTo>
                  <a:pt x="6839" y="8298"/>
                  <a:pt x="6809" y="8328"/>
                  <a:pt x="6657" y="8359"/>
                </a:cubicBezTo>
                <a:cubicBezTo>
                  <a:pt x="6535" y="8389"/>
                  <a:pt x="6475" y="8420"/>
                  <a:pt x="6505" y="8480"/>
                </a:cubicBezTo>
                <a:cubicBezTo>
                  <a:pt x="6520" y="8526"/>
                  <a:pt x="6497" y="8549"/>
                  <a:pt x="6459" y="8549"/>
                </a:cubicBezTo>
                <a:cubicBezTo>
                  <a:pt x="6422" y="8549"/>
                  <a:pt x="6368" y="8526"/>
                  <a:pt x="6323" y="8480"/>
                </a:cubicBezTo>
                <a:cubicBezTo>
                  <a:pt x="6311" y="8457"/>
                  <a:pt x="6295" y="8447"/>
                  <a:pt x="6275" y="8447"/>
                </a:cubicBezTo>
                <a:cubicBezTo>
                  <a:pt x="6241" y="8447"/>
                  <a:pt x="6197" y="8473"/>
                  <a:pt x="6140" y="8511"/>
                </a:cubicBezTo>
                <a:cubicBezTo>
                  <a:pt x="6019" y="8572"/>
                  <a:pt x="6019" y="8602"/>
                  <a:pt x="6110" y="8663"/>
                </a:cubicBezTo>
                <a:cubicBezTo>
                  <a:pt x="6171" y="8693"/>
                  <a:pt x="6323" y="8724"/>
                  <a:pt x="6505" y="8724"/>
                </a:cubicBezTo>
                <a:cubicBezTo>
                  <a:pt x="6809" y="8754"/>
                  <a:pt x="6900" y="8845"/>
                  <a:pt x="6596" y="8876"/>
                </a:cubicBezTo>
                <a:cubicBezTo>
                  <a:pt x="6505" y="8876"/>
                  <a:pt x="6323" y="8906"/>
                  <a:pt x="6201" y="8967"/>
                </a:cubicBezTo>
                <a:cubicBezTo>
                  <a:pt x="6049" y="9028"/>
                  <a:pt x="6019" y="9088"/>
                  <a:pt x="6049" y="9179"/>
                </a:cubicBezTo>
                <a:cubicBezTo>
                  <a:pt x="6071" y="9224"/>
                  <a:pt x="6094" y="9252"/>
                  <a:pt x="6116" y="9252"/>
                </a:cubicBezTo>
                <a:cubicBezTo>
                  <a:pt x="6124" y="9252"/>
                  <a:pt x="6132" y="9248"/>
                  <a:pt x="6140" y="9240"/>
                </a:cubicBezTo>
                <a:cubicBezTo>
                  <a:pt x="6140" y="9202"/>
                  <a:pt x="6167" y="9185"/>
                  <a:pt x="6196" y="9185"/>
                </a:cubicBezTo>
                <a:cubicBezTo>
                  <a:pt x="6236" y="9185"/>
                  <a:pt x="6280" y="9218"/>
                  <a:pt x="6262" y="9271"/>
                </a:cubicBezTo>
                <a:cubicBezTo>
                  <a:pt x="6262" y="9324"/>
                  <a:pt x="6180" y="9356"/>
                  <a:pt x="6099" y="9356"/>
                </a:cubicBezTo>
                <a:cubicBezTo>
                  <a:pt x="6041" y="9356"/>
                  <a:pt x="5983" y="9339"/>
                  <a:pt x="5958" y="9301"/>
                </a:cubicBezTo>
                <a:cubicBezTo>
                  <a:pt x="5940" y="9265"/>
                  <a:pt x="5933" y="9251"/>
                  <a:pt x="5918" y="9251"/>
                </a:cubicBezTo>
                <a:cubicBezTo>
                  <a:pt x="5907" y="9251"/>
                  <a:pt x="5892" y="9258"/>
                  <a:pt x="5867" y="9271"/>
                </a:cubicBezTo>
                <a:cubicBezTo>
                  <a:pt x="5836" y="9301"/>
                  <a:pt x="5867" y="9331"/>
                  <a:pt x="5897" y="9331"/>
                </a:cubicBezTo>
                <a:cubicBezTo>
                  <a:pt x="5928" y="9331"/>
                  <a:pt x="5958" y="9362"/>
                  <a:pt x="5928" y="9392"/>
                </a:cubicBezTo>
                <a:cubicBezTo>
                  <a:pt x="5897" y="9423"/>
                  <a:pt x="5958" y="9453"/>
                  <a:pt x="6049" y="9483"/>
                </a:cubicBezTo>
                <a:cubicBezTo>
                  <a:pt x="6262" y="9544"/>
                  <a:pt x="6323" y="9757"/>
                  <a:pt x="6140" y="9787"/>
                </a:cubicBezTo>
                <a:cubicBezTo>
                  <a:pt x="6096" y="9796"/>
                  <a:pt x="6062" y="9800"/>
                  <a:pt x="6037" y="9800"/>
                </a:cubicBezTo>
                <a:cubicBezTo>
                  <a:pt x="5978" y="9800"/>
                  <a:pt x="5976" y="9779"/>
                  <a:pt x="6019" y="9757"/>
                </a:cubicBezTo>
                <a:cubicBezTo>
                  <a:pt x="6049" y="9727"/>
                  <a:pt x="6019" y="9696"/>
                  <a:pt x="5928" y="9666"/>
                </a:cubicBezTo>
                <a:cubicBezTo>
                  <a:pt x="5776" y="9666"/>
                  <a:pt x="5776" y="9666"/>
                  <a:pt x="5867" y="9757"/>
                </a:cubicBezTo>
                <a:cubicBezTo>
                  <a:pt x="5928" y="9818"/>
                  <a:pt x="5958" y="9939"/>
                  <a:pt x="5958" y="10000"/>
                </a:cubicBezTo>
                <a:cubicBezTo>
                  <a:pt x="5958" y="10061"/>
                  <a:pt x="6019" y="10152"/>
                  <a:pt x="6080" y="10183"/>
                </a:cubicBezTo>
                <a:cubicBezTo>
                  <a:pt x="6140" y="10213"/>
                  <a:pt x="6140" y="10213"/>
                  <a:pt x="6049" y="10243"/>
                </a:cubicBezTo>
                <a:cubicBezTo>
                  <a:pt x="5928" y="10274"/>
                  <a:pt x="6049" y="10365"/>
                  <a:pt x="6232" y="10426"/>
                </a:cubicBezTo>
                <a:cubicBezTo>
                  <a:pt x="6323" y="10456"/>
                  <a:pt x="6353" y="10487"/>
                  <a:pt x="6323" y="10487"/>
                </a:cubicBezTo>
                <a:cubicBezTo>
                  <a:pt x="6292" y="10517"/>
                  <a:pt x="6262" y="10517"/>
                  <a:pt x="6232" y="10517"/>
                </a:cubicBezTo>
                <a:cubicBezTo>
                  <a:pt x="6223" y="10508"/>
                  <a:pt x="6214" y="10504"/>
                  <a:pt x="6206" y="10504"/>
                </a:cubicBezTo>
                <a:cubicBezTo>
                  <a:pt x="6186" y="10504"/>
                  <a:pt x="6171" y="10526"/>
                  <a:pt x="6171" y="10547"/>
                </a:cubicBezTo>
                <a:cubicBezTo>
                  <a:pt x="6171" y="10600"/>
                  <a:pt x="6556" y="10675"/>
                  <a:pt x="6739" y="10675"/>
                </a:cubicBezTo>
                <a:cubicBezTo>
                  <a:pt x="6768" y="10675"/>
                  <a:pt x="6792" y="10673"/>
                  <a:pt x="6809" y="10669"/>
                </a:cubicBezTo>
                <a:cubicBezTo>
                  <a:pt x="6836" y="10655"/>
                  <a:pt x="6864" y="10649"/>
                  <a:pt x="6889" y="10649"/>
                </a:cubicBezTo>
                <a:cubicBezTo>
                  <a:pt x="6976" y="10649"/>
                  <a:pt x="7039" y="10720"/>
                  <a:pt x="6991" y="10790"/>
                </a:cubicBezTo>
                <a:cubicBezTo>
                  <a:pt x="6938" y="10843"/>
                  <a:pt x="6834" y="10876"/>
                  <a:pt x="6732" y="10876"/>
                </a:cubicBezTo>
                <a:cubicBezTo>
                  <a:pt x="6659" y="10876"/>
                  <a:pt x="6586" y="10859"/>
                  <a:pt x="6535" y="10821"/>
                </a:cubicBezTo>
                <a:cubicBezTo>
                  <a:pt x="6506" y="10792"/>
                  <a:pt x="6449" y="10791"/>
                  <a:pt x="6391" y="10790"/>
                </a:cubicBezTo>
                <a:lnTo>
                  <a:pt x="6391" y="10790"/>
                </a:lnTo>
                <a:cubicBezTo>
                  <a:pt x="6404" y="10782"/>
                  <a:pt x="6422" y="10771"/>
                  <a:pt x="6444" y="10760"/>
                </a:cubicBezTo>
                <a:cubicBezTo>
                  <a:pt x="6535" y="10699"/>
                  <a:pt x="6535" y="10699"/>
                  <a:pt x="6414" y="10699"/>
                </a:cubicBezTo>
                <a:cubicBezTo>
                  <a:pt x="6353" y="10699"/>
                  <a:pt x="6292" y="10730"/>
                  <a:pt x="6292" y="10760"/>
                </a:cubicBezTo>
                <a:cubicBezTo>
                  <a:pt x="6292" y="10790"/>
                  <a:pt x="6232" y="10790"/>
                  <a:pt x="6171" y="10790"/>
                </a:cubicBezTo>
                <a:cubicBezTo>
                  <a:pt x="6144" y="10782"/>
                  <a:pt x="6125" y="10778"/>
                  <a:pt x="6113" y="10778"/>
                </a:cubicBezTo>
                <a:cubicBezTo>
                  <a:pt x="6082" y="10778"/>
                  <a:pt x="6088" y="10799"/>
                  <a:pt x="6110" y="10821"/>
                </a:cubicBezTo>
                <a:cubicBezTo>
                  <a:pt x="6171" y="10882"/>
                  <a:pt x="6171" y="10912"/>
                  <a:pt x="6080" y="10942"/>
                </a:cubicBezTo>
                <a:cubicBezTo>
                  <a:pt x="5908" y="11007"/>
                  <a:pt x="6070" y="11071"/>
                  <a:pt x="6266" y="11071"/>
                </a:cubicBezTo>
                <a:cubicBezTo>
                  <a:pt x="6347" y="11071"/>
                  <a:pt x="6434" y="11060"/>
                  <a:pt x="6505" y="11034"/>
                </a:cubicBezTo>
                <a:cubicBezTo>
                  <a:pt x="6566" y="11018"/>
                  <a:pt x="6627" y="11011"/>
                  <a:pt x="6676" y="11011"/>
                </a:cubicBezTo>
                <a:cubicBezTo>
                  <a:pt x="6725" y="11011"/>
                  <a:pt x="6763" y="11018"/>
                  <a:pt x="6779" y="11034"/>
                </a:cubicBezTo>
                <a:cubicBezTo>
                  <a:pt x="6866" y="11063"/>
                  <a:pt x="6870" y="11340"/>
                  <a:pt x="6791" y="11340"/>
                </a:cubicBezTo>
                <a:cubicBezTo>
                  <a:pt x="6787" y="11340"/>
                  <a:pt x="6783" y="11339"/>
                  <a:pt x="6779" y="11338"/>
                </a:cubicBezTo>
                <a:cubicBezTo>
                  <a:pt x="6748" y="11338"/>
                  <a:pt x="6657" y="11368"/>
                  <a:pt x="6596" y="11398"/>
                </a:cubicBezTo>
                <a:cubicBezTo>
                  <a:pt x="6551" y="11444"/>
                  <a:pt x="6528" y="11467"/>
                  <a:pt x="6520" y="11467"/>
                </a:cubicBezTo>
                <a:cubicBezTo>
                  <a:pt x="6513" y="11467"/>
                  <a:pt x="6520" y="11444"/>
                  <a:pt x="6535" y="11398"/>
                </a:cubicBezTo>
                <a:cubicBezTo>
                  <a:pt x="6566" y="11338"/>
                  <a:pt x="6566" y="11307"/>
                  <a:pt x="6475" y="11307"/>
                </a:cubicBezTo>
                <a:cubicBezTo>
                  <a:pt x="6414" y="11307"/>
                  <a:pt x="6384" y="11307"/>
                  <a:pt x="6384" y="11338"/>
                </a:cubicBezTo>
                <a:cubicBezTo>
                  <a:pt x="6353" y="11368"/>
                  <a:pt x="6292" y="11368"/>
                  <a:pt x="6232" y="11368"/>
                </a:cubicBezTo>
                <a:cubicBezTo>
                  <a:pt x="6140" y="11368"/>
                  <a:pt x="6080" y="11368"/>
                  <a:pt x="6080" y="11398"/>
                </a:cubicBezTo>
                <a:cubicBezTo>
                  <a:pt x="6056" y="11445"/>
                  <a:pt x="6194" y="11510"/>
                  <a:pt x="6287" y="11510"/>
                </a:cubicBezTo>
                <a:cubicBezTo>
                  <a:pt x="6315" y="11510"/>
                  <a:pt x="6339" y="11504"/>
                  <a:pt x="6353" y="11490"/>
                </a:cubicBezTo>
                <a:cubicBezTo>
                  <a:pt x="6372" y="11477"/>
                  <a:pt x="6389" y="11471"/>
                  <a:pt x="6405" y="11471"/>
                </a:cubicBezTo>
                <a:cubicBezTo>
                  <a:pt x="6467" y="11471"/>
                  <a:pt x="6505" y="11563"/>
                  <a:pt x="6505" y="11733"/>
                </a:cubicBezTo>
                <a:cubicBezTo>
                  <a:pt x="6528" y="11801"/>
                  <a:pt x="6516" y="11835"/>
                  <a:pt x="6484" y="11835"/>
                </a:cubicBezTo>
                <a:cubicBezTo>
                  <a:pt x="6473" y="11835"/>
                  <a:pt x="6459" y="11832"/>
                  <a:pt x="6444" y="11824"/>
                </a:cubicBezTo>
                <a:cubicBezTo>
                  <a:pt x="6429" y="11809"/>
                  <a:pt x="6414" y="11801"/>
                  <a:pt x="6406" y="11801"/>
                </a:cubicBezTo>
                <a:cubicBezTo>
                  <a:pt x="6399" y="11801"/>
                  <a:pt x="6399" y="11809"/>
                  <a:pt x="6414" y="11824"/>
                </a:cubicBezTo>
                <a:cubicBezTo>
                  <a:pt x="6414" y="11854"/>
                  <a:pt x="6444" y="11976"/>
                  <a:pt x="6444" y="12097"/>
                </a:cubicBezTo>
                <a:cubicBezTo>
                  <a:pt x="6444" y="12266"/>
                  <a:pt x="6444" y="12320"/>
                  <a:pt x="6399" y="12320"/>
                </a:cubicBezTo>
                <a:cubicBezTo>
                  <a:pt x="6387" y="12320"/>
                  <a:pt x="6372" y="12317"/>
                  <a:pt x="6353" y="12310"/>
                </a:cubicBezTo>
                <a:cubicBezTo>
                  <a:pt x="6328" y="12298"/>
                  <a:pt x="6298" y="12290"/>
                  <a:pt x="6264" y="12290"/>
                </a:cubicBezTo>
                <a:cubicBezTo>
                  <a:pt x="6217" y="12290"/>
                  <a:pt x="6163" y="12305"/>
                  <a:pt x="6110" y="12341"/>
                </a:cubicBezTo>
                <a:cubicBezTo>
                  <a:pt x="6049" y="12371"/>
                  <a:pt x="5806" y="12432"/>
                  <a:pt x="5563" y="12432"/>
                </a:cubicBezTo>
                <a:cubicBezTo>
                  <a:pt x="5350" y="12462"/>
                  <a:pt x="5107" y="12493"/>
                  <a:pt x="5076" y="12523"/>
                </a:cubicBezTo>
                <a:cubicBezTo>
                  <a:pt x="5046" y="12538"/>
                  <a:pt x="5008" y="12546"/>
                  <a:pt x="4966" y="12546"/>
                </a:cubicBezTo>
                <a:cubicBezTo>
                  <a:pt x="4925" y="12546"/>
                  <a:pt x="4879" y="12538"/>
                  <a:pt x="4833" y="12523"/>
                </a:cubicBezTo>
                <a:cubicBezTo>
                  <a:pt x="4783" y="12510"/>
                  <a:pt x="4717" y="12503"/>
                  <a:pt x="4637" y="12503"/>
                </a:cubicBezTo>
                <a:cubicBezTo>
                  <a:pt x="4525" y="12503"/>
                  <a:pt x="4386" y="12518"/>
                  <a:pt x="4225" y="12553"/>
                </a:cubicBezTo>
                <a:cubicBezTo>
                  <a:pt x="4013" y="12614"/>
                  <a:pt x="3739" y="12645"/>
                  <a:pt x="3496" y="12645"/>
                </a:cubicBezTo>
                <a:cubicBezTo>
                  <a:pt x="3344" y="12645"/>
                  <a:pt x="3253" y="12675"/>
                  <a:pt x="3253" y="12675"/>
                </a:cubicBezTo>
                <a:cubicBezTo>
                  <a:pt x="3253" y="12705"/>
                  <a:pt x="3070" y="12736"/>
                  <a:pt x="2888" y="12736"/>
                </a:cubicBezTo>
                <a:cubicBezTo>
                  <a:pt x="2675" y="12736"/>
                  <a:pt x="2554" y="12736"/>
                  <a:pt x="2554" y="12797"/>
                </a:cubicBezTo>
                <a:cubicBezTo>
                  <a:pt x="2554" y="12827"/>
                  <a:pt x="2523" y="12857"/>
                  <a:pt x="2462" y="12888"/>
                </a:cubicBezTo>
                <a:cubicBezTo>
                  <a:pt x="2394" y="12929"/>
                  <a:pt x="2338" y="12945"/>
                  <a:pt x="2308" y="12945"/>
                </a:cubicBezTo>
                <a:cubicBezTo>
                  <a:pt x="2272" y="12945"/>
                  <a:pt x="2274" y="12921"/>
                  <a:pt x="2341" y="12888"/>
                </a:cubicBezTo>
                <a:cubicBezTo>
                  <a:pt x="2402" y="12857"/>
                  <a:pt x="2402" y="12827"/>
                  <a:pt x="2371" y="12797"/>
                </a:cubicBezTo>
                <a:cubicBezTo>
                  <a:pt x="2353" y="12788"/>
                  <a:pt x="2338" y="12784"/>
                  <a:pt x="2325" y="12784"/>
                </a:cubicBezTo>
                <a:cubicBezTo>
                  <a:pt x="2293" y="12784"/>
                  <a:pt x="2271" y="12805"/>
                  <a:pt x="2250" y="12827"/>
                </a:cubicBezTo>
                <a:cubicBezTo>
                  <a:pt x="2228" y="12848"/>
                  <a:pt x="2161" y="12870"/>
                  <a:pt x="2091" y="12870"/>
                </a:cubicBezTo>
                <a:cubicBezTo>
                  <a:pt x="2063" y="12870"/>
                  <a:pt x="2033" y="12866"/>
                  <a:pt x="2007" y="12857"/>
                </a:cubicBezTo>
                <a:cubicBezTo>
                  <a:pt x="1824" y="12857"/>
                  <a:pt x="1824" y="12857"/>
                  <a:pt x="1915" y="12888"/>
                </a:cubicBezTo>
                <a:cubicBezTo>
                  <a:pt x="2067" y="12949"/>
                  <a:pt x="2037" y="12949"/>
                  <a:pt x="1855" y="13009"/>
                </a:cubicBezTo>
                <a:cubicBezTo>
                  <a:pt x="1763" y="13040"/>
                  <a:pt x="1611" y="13040"/>
                  <a:pt x="1581" y="13040"/>
                </a:cubicBezTo>
                <a:cubicBezTo>
                  <a:pt x="1573" y="13032"/>
                  <a:pt x="1563" y="13028"/>
                  <a:pt x="1552" y="13028"/>
                </a:cubicBezTo>
                <a:cubicBezTo>
                  <a:pt x="1522" y="13028"/>
                  <a:pt x="1490" y="13056"/>
                  <a:pt x="1490" y="13101"/>
                </a:cubicBezTo>
                <a:cubicBezTo>
                  <a:pt x="1471" y="13197"/>
                  <a:pt x="1366" y="13256"/>
                  <a:pt x="1261" y="13256"/>
                </a:cubicBezTo>
                <a:cubicBezTo>
                  <a:pt x="1200" y="13256"/>
                  <a:pt x="1139" y="13236"/>
                  <a:pt x="1095" y="13192"/>
                </a:cubicBezTo>
                <a:cubicBezTo>
                  <a:pt x="1050" y="13169"/>
                  <a:pt x="1022" y="13155"/>
                  <a:pt x="1003" y="13155"/>
                </a:cubicBezTo>
                <a:cubicBezTo>
                  <a:pt x="969" y="13155"/>
                  <a:pt x="962" y="13198"/>
                  <a:pt x="943" y="13313"/>
                </a:cubicBezTo>
                <a:cubicBezTo>
                  <a:pt x="943" y="13435"/>
                  <a:pt x="882" y="13496"/>
                  <a:pt x="791" y="13496"/>
                </a:cubicBezTo>
                <a:cubicBezTo>
                  <a:pt x="780" y="13493"/>
                  <a:pt x="768" y="13492"/>
                  <a:pt x="755" y="13492"/>
                </a:cubicBezTo>
                <a:cubicBezTo>
                  <a:pt x="623" y="13492"/>
                  <a:pt x="398" y="13623"/>
                  <a:pt x="426" y="13678"/>
                </a:cubicBezTo>
                <a:cubicBezTo>
                  <a:pt x="456" y="13708"/>
                  <a:pt x="426" y="13708"/>
                  <a:pt x="365" y="13708"/>
                </a:cubicBezTo>
                <a:cubicBezTo>
                  <a:pt x="213" y="13708"/>
                  <a:pt x="152" y="13891"/>
                  <a:pt x="274" y="14043"/>
                </a:cubicBezTo>
                <a:cubicBezTo>
                  <a:pt x="315" y="14146"/>
                  <a:pt x="300" y="14207"/>
                  <a:pt x="239" y="14207"/>
                </a:cubicBezTo>
                <a:cubicBezTo>
                  <a:pt x="210" y="14207"/>
                  <a:pt x="171" y="14194"/>
                  <a:pt x="122" y="14164"/>
                </a:cubicBezTo>
                <a:cubicBezTo>
                  <a:pt x="100" y="14143"/>
                  <a:pt x="83" y="14133"/>
                  <a:pt x="69" y="14133"/>
                </a:cubicBezTo>
                <a:cubicBezTo>
                  <a:pt x="43" y="14133"/>
                  <a:pt x="31" y="14166"/>
                  <a:pt x="31" y="14225"/>
                </a:cubicBezTo>
                <a:cubicBezTo>
                  <a:pt x="0" y="14286"/>
                  <a:pt x="31" y="14347"/>
                  <a:pt x="61" y="14347"/>
                </a:cubicBezTo>
                <a:cubicBezTo>
                  <a:pt x="77" y="14341"/>
                  <a:pt x="92" y="14339"/>
                  <a:pt x="104" y="14339"/>
                </a:cubicBezTo>
                <a:cubicBezTo>
                  <a:pt x="161" y="14339"/>
                  <a:pt x="177" y="14393"/>
                  <a:pt x="152" y="14468"/>
                </a:cubicBezTo>
                <a:cubicBezTo>
                  <a:pt x="122" y="14499"/>
                  <a:pt x="152" y="14499"/>
                  <a:pt x="213" y="14499"/>
                </a:cubicBezTo>
                <a:lnTo>
                  <a:pt x="274" y="14499"/>
                </a:lnTo>
                <a:cubicBezTo>
                  <a:pt x="274" y="14499"/>
                  <a:pt x="304" y="14560"/>
                  <a:pt x="304" y="14590"/>
                </a:cubicBezTo>
                <a:cubicBezTo>
                  <a:pt x="327" y="14634"/>
                  <a:pt x="316" y="14663"/>
                  <a:pt x="285" y="14663"/>
                </a:cubicBezTo>
                <a:cubicBezTo>
                  <a:pt x="274" y="14663"/>
                  <a:pt x="260" y="14659"/>
                  <a:pt x="244" y="14651"/>
                </a:cubicBezTo>
                <a:cubicBezTo>
                  <a:pt x="152" y="14651"/>
                  <a:pt x="122" y="14681"/>
                  <a:pt x="122" y="14742"/>
                </a:cubicBezTo>
                <a:cubicBezTo>
                  <a:pt x="122" y="14803"/>
                  <a:pt x="152" y="14833"/>
                  <a:pt x="183" y="14833"/>
                </a:cubicBezTo>
                <a:cubicBezTo>
                  <a:pt x="188" y="14828"/>
                  <a:pt x="194" y="14825"/>
                  <a:pt x="199" y="14825"/>
                </a:cubicBezTo>
                <a:cubicBezTo>
                  <a:pt x="221" y="14825"/>
                  <a:pt x="232" y="14875"/>
                  <a:pt x="183" y="14924"/>
                </a:cubicBezTo>
                <a:cubicBezTo>
                  <a:pt x="152" y="14985"/>
                  <a:pt x="152" y="15046"/>
                  <a:pt x="183" y="15046"/>
                </a:cubicBezTo>
                <a:cubicBezTo>
                  <a:pt x="274" y="15046"/>
                  <a:pt x="335" y="15350"/>
                  <a:pt x="274" y="15380"/>
                </a:cubicBezTo>
                <a:cubicBezTo>
                  <a:pt x="266" y="15388"/>
                  <a:pt x="255" y="15392"/>
                  <a:pt x="244" y="15392"/>
                </a:cubicBezTo>
                <a:cubicBezTo>
                  <a:pt x="213" y="15392"/>
                  <a:pt x="175" y="15364"/>
                  <a:pt x="152" y="15319"/>
                </a:cubicBezTo>
                <a:cubicBezTo>
                  <a:pt x="124" y="15286"/>
                  <a:pt x="104" y="15271"/>
                  <a:pt x="92" y="15271"/>
                </a:cubicBezTo>
                <a:cubicBezTo>
                  <a:pt x="36" y="15271"/>
                  <a:pt x="120" y="15558"/>
                  <a:pt x="244" y="15806"/>
                </a:cubicBezTo>
                <a:cubicBezTo>
                  <a:pt x="335" y="15988"/>
                  <a:pt x="426" y="16170"/>
                  <a:pt x="396" y="16201"/>
                </a:cubicBezTo>
                <a:cubicBezTo>
                  <a:pt x="396" y="16262"/>
                  <a:pt x="426" y="16292"/>
                  <a:pt x="456" y="16322"/>
                </a:cubicBezTo>
                <a:cubicBezTo>
                  <a:pt x="517" y="16353"/>
                  <a:pt x="548" y="16414"/>
                  <a:pt x="517" y="16444"/>
                </a:cubicBezTo>
                <a:cubicBezTo>
                  <a:pt x="517" y="16505"/>
                  <a:pt x="548" y="16535"/>
                  <a:pt x="578" y="16566"/>
                </a:cubicBezTo>
                <a:cubicBezTo>
                  <a:pt x="608" y="16566"/>
                  <a:pt x="669" y="16626"/>
                  <a:pt x="669" y="16718"/>
                </a:cubicBezTo>
                <a:cubicBezTo>
                  <a:pt x="700" y="16809"/>
                  <a:pt x="760" y="16900"/>
                  <a:pt x="882" y="16930"/>
                </a:cubicBezTo>
                <a:cubicBezTo>
                  <a:pt x="973" y="16961"/>
                  <a:pt x="1095" y="17082"/>
                  <a:pt x="1155" y="17143"/>
                </a:cubicBezTo>
                <a:cubicBezTo>
                  <a:pt x="1277" y="17356"/>
                  <a:pt x="1551" y="17569"/>
                  <a:pt x="1703" y="17569"/>
                </a:cubicBezTo>
                <a:cubicBezTo>
                  <a:pt x="1733" y="17569"/>
                  <a:pt x="1794" y="17599"/>
                  <a:pt x="1794" y="17629"/>
                </a:cubicBezTo>
                <a:cubicBezTo>
                  <a:pt x="1763" y="17660"/>
                  <a:pt x="1885" y="17721"/>
                  <a:pt x="2007" y="17812"/>
                </a:cubicBezTo>
                <a:cubicBezTo>
                  <a:pt x="2159" y="17903"/>
                  <a:pt x="2280" y="17964"/>
                  <a:pt x="2493" y="17964"/>
                </a:cubicBezTo>
                <a:cubicBezTo>
                  <a:pt x="2591" y="17982"/>
                  <a:pt x="2707" y="17989"/>
                  <a:pt x="2829" y="17989"/>
                </a:cubicBezTo>
                <a:cubicBezTo>
                  <a:pt x="3124" y="17989"/>
                  <a:pt x="3454" y="17946"/>
                  <a:pt x="3648" y="17903"/>
                </a:cubicBezTo>
                <a:cubicBezTo>
                  <a:pt x="3739" y="17873"/>
                  <a:pt x="4256" y="17812"/>
                  <a:pt x="4773" y="17751"/>
                </a:cubicBezTo>
                <a:cubicBezTo>
                  <a:pt x="5289" y="17721"/>
                  <a:pt x="6110" y="17629"/>
                  <a:pt x="6596" y="17599"/>
                </a:cubicBezTo>
                <a:cubicBezTo>
                  <a:pt x="6968" y="17559"/>
                  <a:pt x="7212" y="17537"/>
                  <a:pt x="7366" y="17537"/>
                </a:cubicBezTo>
                <a:cubicBezTo>
                  <a:pt x="7566" y="17537"/>
                  <a:pt x="7616" y="17574"/>
                  <a:pt x="7599" y="17660"/>
                </a:cubicBezTo>
                <a:cubicBezTo>
                  <a:pt x="7599" y="17690"/>
                  <a:pt x="7630" y="17721"/>
                  <a:pt x="7691" y="17751"/>
                </a:cubicBezTo>
                <a:cubicBezTo>
                  <a:pt x="7873" y="17751"/>
                  <a:pt x="8116" y="17994"/>
                  <a:pt x="8359" y="18389"/>
                </a:cubicBezTo>
                <a:cubicBezTo>
                  <a:pt x="8481" y="18572"/>
                  <a:pt x="8633" y="18785"/>
                  <a:pt x="8694" y="18815"/>
                </a:cubicBezTo>
                <a:cubicBezTo>
                  <a:pt x="8724" y="18876"/>
                  <a:pt x="8754" y="18936"/>
                  <a:pt x="8754" y="18936"/>
                </a:cubicBezTo>
                <a:cubicBezTo>
                  <a:pt x="8754" y="18967"/>
                  <a:pt x="8815" y="18997"/>
                  <a:pt x="8906" y="18997"/>
                </a:cubicBezTo>
                <a:cubicBezTo>
                  <a:pt x="8998" y="19028"/>
                  <a:pt x="9058" y="19058"/>
                  <a:pt x="9058" y="19088"/>
                </a:cubicBezTo>
                <a:cubicBezTo>
                  <a:pt x="9058" y="19119"/>
                  <a:pt x="9089" y="19119"/>
                  <a:pt x="9150" y="19149"/>
                </a:cubicBezTo>
                <a:cubicBezTo>
                  <a:pt x="9210" y="19149"/>
                  <a:pt x="9271" y="19210"/>
                  <a:pt x="9301" y="19301"/>
                </a:cubicBezTo>
                <a:cubicBezTo>
                  <a:pt x="9362" y="19362"/>
                  <a:pt x="9423" y="19423"/>
                  <a:pt x="9514" y="19423"/>
                </a:cubicBezTo>
                <a:cubicBezTo>
                  <a:pt x="9666" y="19423"/>
                  <a:pt x="9940" y="19544"/>
                  <a:pt x="9940" y="19575"/>
                </a:cubicBezTo>
                <a:cubicBezTo>
                  <a:pt x="9940" y="19605"/>
                  <a:pt x="10001" y="19666"/>
                  <a:pt x="10092" y="19696"/>
                </a:cubicBezTo>
                <a:cubicBezTo>
                  <a:pt x="10183" y="19727"/>
                  <a:pt x="10305" y="19788"/>
                  <a:pt x="10365" y="19818"/>
                </a:cubicBezTo>
                <a:cubicBezTo>
                  <a:pt x="10423" y="19876"/>
                  <a:pt x="10469" y="19897"/>
                  <a:pt x="10533" y="19897"/>
                </a:cubicBezTo>
                <a:cubicBezTo>
                  <a:pt x="10570" y="19897"/>
                  <a:pt x="10614" y="19890"/>
                  <a:pt x="10669" y="19879"/>
                </a:cubicBezTo>
                <a:cubicBezTo>
                  <a:pt x="10821" y="19879"/>
                  <a:pt x="10882" y="19879"/>
                  <a:pt x="10973" y="19940"/>
                </a:cubicBezTo>
                <a:cubicBezTo>
                  <a:pt x="11023" y="19990"/>
                  <a:pt x="11046" y="20012"/>
                  <a:pt x="11071" y="20012"/>
                </a:cubicBezTo>
                <a:cubicBezTo>
                  <a:pt x="11092" y="20012"/>
                  <a:pt x="11115" y="19997"/>
                  <a:pt x="11156" y="19970"/>
                </a:cubicBezTo>
                <a:cubicBezTo>
                  <a:pt x="11186" y="19940"/>
                  <a:pt x="11277" y="19909"/>
                  <a:pt x="11338" y="19909"/>
                </a:cubicBezTo>
                <a:cubicBezTo>
                  <a:pt x="11399" y="19909"/>
                  <a:pt x="11581" y="19909"/>
                  <a:pt x="11764" y="19879"/>
                </a:cubicBezTo>
                <a:lnTo>
                  <a:pt x="12068" y="19788"/>
                </a:lnTo>
                <a:lnTo>
                  <a:pt x="12371" y="19940"/>
                </a:lnTo>
                <a:cubicBezTo>
                  <a:pt x="12615" y="20061"/>
                  <a:pt x="12767" y="20092"/>
                  <a:pt x="13557" y="20183"/>
                </a:cubicBezTo>
                <a:cubicBezTo>
                  <a:pt x="14043" y="20244"/>
                  <a:pt x="14803" y="20274"/>
                  <a:pt x="15198" y="20304"/>
                </a:cubicBezTo>
                <a:cubicBezTo>
                  <a:pt x="15593" y="20304"/>
                  <a:pt x="16110" y="20335"/>
                  <a:pt x="16353" y="20335"/>
                </a:cubicBezTo>
                <a:cubicBezTo>
                  <a:pt x="16596" y="20335"/>
                  <a:pt x="16840" y="20335"/>
                  <a:pt x="16870" y="20304"/>
                </a:cubicBezTo>
                <a:lnTo>
                  <a:pt x="17022" y="20304"/>
                </a:lnTo>
                <a:cubicBezTo>
                  <a:pt x="17037" y="20319"/>
                  <a:pt x="17303" y="20327"/>
                  <a:pt x="17581" y="20327"/>
                </a:cubicBezTo>
                <a:cubicBezTo>
                  <a:pt x="17858" y="20327"/>
                  <a:pt x="18147" y="20319"/>
                  <a:pt x="18207" y="20304"/>
                </a:cubicBezTo>
                <a:lnTo>
                  <a:pt x="18633" y="20304"/>
                </a:lnTo>
                <a:cubicBezTo>
                  <a:pt x="18815" y="20304"/>
                  <a:pt x="19180" y="20304"/>
                  <a:pt x="19454" y="20274"/>
                </a:cubicBezTo>
                <a:lnTo>
                  <a:pt x="20031" y="20274"/>
                </a:lnTo>
                <a:cubicBezTo>
                  <a:pt x="20092" y="20274"/>
                  <a:pt x="20214" y="20274"/>
                  <a:pt x="20274" y="20244"/>
                </a:cubicBezTo>
                <a:lnTo>
                  <a:pt x="20609" y="20244"/>
                </a:lnTo>
                <a:cubicBezTo>
                  <a:pt x="20730" y="20244"/>
                  <a:pt x="20821" y="20244"/>
                  <a:pt x="20852" y="20213"/>
                </a:cubicBezTo>
                <a:lnTo>
                  <a:pt x="21125" y="20213"/>
                </a:lnTo>
                <a:cubicBezTo>
                  <a:pt x="21247" y="20213"/>
                  <a:pt x="21399" y="20213"/>
                  <a:pt x="21460" y="20183"/>
                </a:cubicBezTo>
                <a:cubicBezTo>
                  <a:pt x="21521" y="20183"/>
                  <a:pt x="21595" y="20169"/>
                  <a:pt x="21656" y="20169"/>
                </a:cubicBezTo>
                <a:cubicBezTo>
                  <a:pt x="21686" y="20169"/>
                  <a:pt x="21713" y="20173"/>
                  <a:pt x="21733" y="20183"/>
                </a:cubicBezTo>
                <a:cubicBezTo>
                  <a:pt x="21825" y="20183"/>
                  <a:pt x="21916" y="20183"/>
                  <a:pt x="21946" y="20152"/>
                </a:cubicBezTo>
                <a:cubicBezTo>
                  <a:pt x="21977" y="20152"/>
                  <a:pt x="22007" y="20122"/>
                  <a:pt x="22037" y="20122"/>
                </a:cubicBezTo>
                <a:cubicBezTo>
                  <a:pt x="22073" y="20131"/>
                  <a:pt x="22140" y="20135"/>
                  <a:pt x="22229" y="20135"/>
                </a:cubicBezTo>
                <a:cubicBezTo>
                  <a:pt x="22444" y="20135"/>
                  <a:pt x="22788" y="20113"/>
                  <a:pt x="23132" y="20092"/>
                </a:cubicBezTo>
                <a:cubicBezTo>
                  <a:pt x="23405" y="20092"/>
                  <a:pt x="23679" y="20061"/>
                  <a:pt x="23679" y="20061"/>
                </a:cubicBezTo>
                <a:cubicBezTo>
                  <a:pt x="23709" y="20061"/>
                  <a:pt x="23800" y="20061"/>
                  <a:pt x="23922" y="20031"/>
                </a:cubicBezTo>
                <a:cubicBezTo>
                  <a:pt x="24074" y="20000"/>
                  <a:pt x="25168" y="19940"/>
                  <a:pt x="25259" y="19940"/>
                </a:cubicBezTo>
                <a:cubicBezTo>
                  <a:pt x="25259" y="19940"/>
                  <a:pt x="25320" y="19909"/>
                  <a:pt x="25350" y="19909"/>
                </a:cubicBezTo>
                <a:cubicBezTo>
                  <a:pt x="25472" y="19879"/>
                  <a:pt x="26019" y="19848"/>
                  <a:pt x="26141" y="19848"/>
                </a:cubicBezTo>
                <a:lnTo>
                  <a:pt x="26445" y="19848"/>
                </a:lnTo>
                <a:cubicBezTo>
                  <a:pt x="26536" y="19818"/>
                  <a:pt x="27053" y="19757"/>
                  <a:pt x="27600" y="19696"/>
                </a:cubicBezTo>
                <a:cubicBezTo>
                  <a:pt x="28542" y="19605"/>
                  <a:pt x="29028" y="19544"/>
                  <a:pt x="29332" y="19514"/>
                </a:cubicBezTo>
                <a:cubicBezTo>
                  <a:pt x="29423" y="19514"/>
                  <a:pt x="29697" y="19484"/>
                  <a:pt x="30001" y="19453"/>
                </a:cubicBezTo>
                <a:cubicBezTo>
                  <a:pt x="30548" y="19392"/>
                  <a:pt x="32402" y="19149"/>
                  <a:pt x="33132" y="19028"/>
                </a:cubicBezTo>
                <a:cubicBezTo>
                  <a:pt x="33375" y="18997"/>
                  <a:pt x="33618" y="18967"/>
                  <a:pt x="33648" y="18967"/>
                </a:cubicBezTo>
                <a:cubicBezTo>
                  <a:pt x="33679" y="18967"/>
                  <a:pt x="33861" y="18967"/>
                  <a:pt x="34044" y="18936"/>
                </a:cubicBezTo>
                <a:cubicBezTo>
                  <a:pt x="34226" y="18906"/>
                  <a:pt x="34530" y="18845"/>
                  <a:pt x="34773" y="18815"/>
                </a:cubicBezTo>
                <a:cubicBezTo>
                  <a:pt x="34986" y="18785"/>
                  <a:pt x="35229" y="18754"/>
                  <a:pt x="35259" y="18754"/>
                </a:cubicBezTo>
                <a:cubicBezTo>
                  <a:pt x="35320" y="18724"/>
                  <a:pt x="35472" y="18693"/>
                  <a:pt x="35624" y="18693"/>
                </a:cubicBezTo>
                <a:cubicBezTo>
                  <a:pt x="35807" y="18663"/>
                  <a:pt x="36262" y="18602"/>
                  <a:pt x="36688" y="18511"/>
                </a:cubicBezTo>
                <a:cubicBezTo>
                  <a:pt x="37114" y="18450"/>
                  <a:pt x="37478" y="18389"/>
                  <a:pt x="37509" y="18389"/>
                </a:cubicBezTo>
                <a:cubicBezTo>
                  <a:pt x="37600" y="18389"/>
                  <a:pt x="38360" y="18268"/>
                  <a:pt x="39363" y="18085"/>
                </a:cubicBezTo>
                <a:cubicBezTo>
                  <a:pt x="40366" y="17933"/>
                  <a:pt x="44986" y="17052"/>
                  <a:pt x="45047" y="17022"/>
                </a:cubicBezTo>
                <a:cubicBezTo>
                  <a:pt x="45047" y="17022"/>
                  <a:pt x="45442" y="16930"/>
                  <a:pt x="45898" y="16839"/>
                </a:cubicBezTo>
                <a:cubicBezTo>
                  <a:pt x="46354" y="16748"/>
                  <a:pt x="46779" y="16687"/>
                  <a:pt x="46840" y="16657"/>
                </a:cubicBezTo>
                <a:cubicBezTo>
                  <a:pt x="46901" y="16626"/>
                  <a:pt x="47205" y="16566"/>
                  <a:pt x="47509" y="16505"/>
                </a:cubicBezTo>
                <a:cubicBezTo>
                  <a:pt x="47782" y="16444"/>
                  <a:pt x="48208" y="16353"/>
                  <a:pt x="48421" y="16292"/>
                </a:cubicBezTo>
                <a:cubicBezTo>
                  <a:pt x="48603" y="16262"/>
                  <a:pt x="48937" y="16170"/>
                  <a:pt x="49150" y="16140"/>
                </a:cubicBezTo>
                <a:cubicBezTo>
                  <a:pt x="49819" y="16019"/>
                  <a:pt x="51552" y="15532"/>
                  <a:pt x="52007" y="15319"/>
                </a:cubicBezTo>
                <a:cubicBezTo>
                  <a:pt x="52372" y="15167"/>
                  <a:pt x="52828" y="14833"/>
                  <a:pt x="52859" y="14742"/>
                </a:cubicBezTo>
                <a:cubicBezTo>
                  <a:pt x="52859" y="14712"/>
                  <a:pt x="52980" y="14590"/>
                  <a:pt x="53132" y="14499"/>
                </a:cubicBezTo>
                <a:cubicBezTo>
                  <a:pt x="53284" y="14347"/>
                  <a:pt x="53406" y="14195"/>
                  <a:pt x="53436" y="14073"/>
                </a:cubicBezTo>
                <a:cubicBezTo>
                  <a:pt x="53466" y="13982"/>
                  <a:pt x="53497" y="13830"/>
                  <a:pt x="53558" y="13769"/>
                </a:cubicBezTo>
                <a:cubicBezTo>
                  <a:pt x="53588" y="13678"/>
                  <a:pt x="53558" y="13556"/>
                  <a:pt x="53527" y="13465"/>
                </a:cubicBezTo>
                <a:cubicBezTo>
                  <a:pt x="53466" y="13374"/>
                  <a:pt x="53436" y="13253"/>
                  <a:pt x="53436" y="13222"/>
                </a:cubicBezTo>
                <a:cubicBezTo>
                  <a:pt x="53436" y="13192"/>
                  <a:pt x="53375" y="13070"/>
                  <a:pt x="53284" y="12979"/>
                </a:cubicBezTo>
                <a:cubicBezTo>
                  <a:pt x="53071" y="12736"/>
                  <a:pt x="53102" y="12645"/>
                  <a:pt x="53345" y="12553"/>
                </a:cubicBezTo>
                <a:cubicBezTo>
                  <a:pt x="53466" y="12523"/>
                  <a:pt x="53679" y="12432"/>
                  <a:pt x="53831" y="12341"/>
                </a:cubicBezTo>
                <a:cubicBezTo>
                  <a:pt x="53983" y="12280"/>
                  <a:pt x="54287" y="12158"/>
                  <a:pt x="54470" y="12128"/>
                </a:cubicBezTo>
                <a:cubicBezTo>
                  <a:pt x="55108" y="11976"/>
                  <a:pt x="56020" y="11763"/>
                  <a:pt x="56384" y="11642"/>
                </a:cubicBezTo>
                <a:cubicBezTo>
                  <a:pt x="56567" y="11581"/>
                  <a:pt x="56749" y="11520"/>
                  <a:pt x="56780" y="11520"/>
                </a:cubicBezTo>
                <a:cubicBezTo>
                  <a:pt x="56784" y="11521"/>
                  <a:pt x="56790" y="11522"/>
                  <a:pt x="56798" y="11522"/>
                </a:cubicBezTo>
                <a:cubicBezTo>
                  <a:pt x="56955" y="11522"/>
                  <a:pt x="57786" y="11244"/>
                  <a:pt x="57843" y="11186"/>
                </a:cubicBezTo>
                <a:cubicBezTo>
                  <a:pt x="57874" y="11155"/>
                  <a:pt x="57935" y="11155"/>
                  <a:pt x="57995" y="11155"/>
                </a:cubicBezTo>
                <a:cubicBezTo>
                  <a:pt x="58087" y="11155"/>
                  <a:pt x="58664" y="11003"/>
                  <a:pt x="58907" y="10882"/>
                </a:cubicBezTo>
                <a:cubicBezTo>
                  <a:pt x="59007" y="10832"/>
                  <a:pt x="59126" y="10782"/>
                  <a:pt x="59183" y="10782"/>
                </a:cubicBezTo>
                <a:cubicBezTo>
                  <a:pt x="59196" y="10782"/>
                  <a:pt x="59206" y="10785"/>
                  <a:pt x="59211" y="10790"/>
                </a:cubicBezTo>
                <a:cubicBezTo>
                  <a:pt x="59302" y="10790"/>
                  <a:pt x="60761" y="10061"/>
                  <a:pt x="60792" y="10000"/>
                </a:cubicBezTo>
                <a:cubicBezTo>
                  <a:pt x="60792" y="9970"/>
                  <a:pt x="60822" y="9939"/>
                  <a:pt x="60883" y="9879"/>
                </a:cubicBezTo>
                <a:cubicBezTo>
                  <a:pt x="61035" y="9787"/>
                  <a:pt x="61187" y="9575"/>
                  <a:pt x="61309" y="9240"/>
                </a:cubicBezTo>
                <a:cubicBezTo>
                  <a:pt x="61339" y="9088"/>
                  <a:pt x="61400" y="8967"/>
                  <a:pt x="61461" y="8967"/>
                </a:cubicBezTo>
                <a:cubicBezTo>
                  <a:pt x="61582" y="8936"/>
                  <a:pt x="61552" y="8602"/>
                  <a:pt x="61369" y="8328"/>
                </a:cubicBezTo>
                <a:cubicBezTo>
                  <a:pt x="61278" y="8176"/>
                  <a:pt x="61217" y="7994"/>
                  <a:pt x="61217" y="7933"/>
                </a:cubicBezTo>
                <a:cubicBezTo>
                  <a:pt x="61217" y="7903"/>
                  <a:pt x="61157" y="7812"/>
                  <a:pt x="61096" y="7751"/>
                </a:cubicBezTo>
                <a:cubicBezTo>
                  <a:pt x="61035" y="7690"/>
                  <a:pt x="60974" y="7599"/>
                  <a:pt x="60944" y="7538"/>
                </a:cubicBezTo>
                <a:cubicBezTo>
                  <a:pt x="60883" y="7356"/>
                  <a:pt x="60488" y="7052"/>
                  <a:pt x="60062" y="6778"/>
                </a:cubicBezTo>
                <a:cubicBezTo>
                  <a:pt x="59850" y="6657"/>
                  <a:pt x="59698" y="6535"/>
                  <a:pt x="59698" y="6505"/>
                </a:cubicBezTo>
                <a:cubicBezTo>
                  <a:pt x="59698" y="6474"/>
                  <a:pt x="60093" y="6262"/>
                  <a:pt x="60549" y="6049"/>
                </a:cubicBezTo>
                <a:cubicBezTo>
                  <a:pt x="61369" y="5654"/>
                  <a:pt x="61825" y="5410"/>
                  <a:pt x="61856" y="5380"/>
                </a:cubicBezTo>
                <a:cubicBezTo>
                  <a:pt x="61856" y="5350"/>
                  <a:pt x="62038" y="5228"/>
                  <a:pt x="62220" y="5137"/>
                </a:cubicBezTo>
                <a:cubicBezTo>
                  <a:pt x="62372" y="5046"/>
                  <a:pt x="62676" y="4711"/>
                  <a:pt x="62646" y="4681"/>
                </a:cubicBezTo>
                <a:cubicBezTo>
                  <a:pt x="62616" y="4681"/>
                  <a:pt x="62676" y="4559"/>
                  <a:pt x="62768" y="4438"/>
                </a:cubicBezTo>
                <a:cubicBezTo>
                  <a:pt x="63041" y="4073"/>
                  <a:pt x="63071" y="3526"/>
                  <a:pt x="62859" y="3435"/>
                </a:cubicBezTo>
                <a:cubicBezTo>
                  <a:pt x="62798" y="3435"/>
                  <a:pt x="62768" y="3374"/>
                  <a:pt x="62768" y="3313"/>
                </a:cubicBezTo>
                <a:cubicBezTo>
                  <a:pt x="62779" y="3279"/>
                  <a:pt x="62790" y="3262"/>
                  <a:pt x="62807" y="3262"/>
                </a:cubicBezTo>
                <a:cubicBezTo>
                  <a:pt x="62834" y="3262"/>
                  <a:pt x="62874" y="3309"/>
                  <a:pt x="62950" y="3404"/>
                </a:cubicBezTo>
                <a:cubicBezTo>
                  <a:pt x="63016" y="3470"/>
                  <a:pt x="63081" y="3520"/>
                  <a:pt x="63113" y="3520"/>
                </a:cubicBezTo>
                <a:cubicBezTo>
                  <a:pt x="63125" y="3520"/>
                  <a:pt x="63132" y="3512"/>
                  <a:pt x="63132" y="3496"/>
                </a:cubicBezTo>
                <a:cubicBezTo>
                  <a:pt x="63132" y="3496"/>
                  <a:pt x="63102" y="3404"/>
                  <a:pt x="63041" y="3374"/>
                </a:cubicBezTo>
                <a:cubicBezTo>
                  <a:pt x="62980" y="3344"/>
                  <a:pt x="62950" y="3252"/>
                  <a:pt x="62950" y="3222"/>
                </a:cubicBezTo>
                <a:cubicBezTo>
                  <a:pt x="62950" y="3161"/>
                  <a:pt x="62920" y="3070"/>
                  <a:pt x="62889" y="3009"/>
                </a:cubicBezTo>
                <a:cubicBezTo>
                  <a:pt x="62857" y="2944"/>
                  <a:pt x="62841" y="2914"/>
                  <a:pt x="62816" y="2914"/>
                </a:cubicBezTo>
                <a:cubicBezTo>
                  <a:pt x="62793" y="2914"/>
                  <a:pt x="62763" y="2936"/>
                  <a:pt x="62707" y="2979"/>
                </a:cubicBezTo>
                <a:cubicBezTo>
                  <a:pt x="62676" y="2994"/>
                  <a:pt x="62654" y="3002"/>
                  <a:pt x="62631" y="3002"/>
                </a:cubicBezTo>
                <a:cubicBezTo>
                  <a:pt x="62608" y="3002"/>
                  <a:pt x="62585" y="2994"/>
                  <a:pt x="62555" y="2979"/>
                </a:cubicBezTo>
                <a:cubicBezTo>
                  <a:pt x="62524" y="2918"/>
                  <a:pt x="62585" y="2888"/>
                  <a:pt x="62676" y="2857"/>
                </a:cubicBezTo>
                <a:cubicBezTo>
                  <a:pt x="62737" y="2827"/>
                  <a:pt x="62768" y="2796"/>
                  <a:pt x="62737" y="2796"/>
                </a:cubicBezTo>
                <a:cubicBezTo>
                  <a:pt x="62676" y="2796"/>
                  <a:pt x="62646" y="2766"/>
                  <a:pt x="62676" y="2736"/>
                </a:cubicBezTo>
                <a:cubicBezTo>
                  <a:pt x="62707" y="2705"/>
                  <a:pt x="62676" y="2644"/>
                  <a:pt x="62616" y="2614"/>
                </a:cubicBezTo>
                <a:cubicBezTo>
                  <a:pt x="62555" y="2614"/>
                  <a:pt x="62524" y="2553"/>
                  <a:pt x="62524" y="2523"/>
                </a:cubicBezTo>
                <a:cubicBezTo>
                  <a:pt x="62524" y="2462"/>
                  <a:pt x="62494" y="2432"/>
                  <a:pt x="62464" y="2401"/>
                </a:cubicBezTo>
                <a:cubicBezTo>
                  <a:pt x="62433" y="2401"/>
                  <a:pt x="62403" y="2432"/>
                  <a:pt x="62403" y="2462"/>
                </a:cubicBezTo>
                <a:cubicBezTo>
                  <a:pt x="62403" y="2523"/>
                  <a:pt x="62342" y="2584"/>
                  <a:pt x="62281" y="2584"/>
                </a:cubicBezTo>
                <a:cubicBezTo>
                  <a:pt x="62220" y="2584"/>
                  <a:pt x="62220" y="2553"/>
                  <a:pt x="62251" y="2492"/>
                </a:cubicBezTo>
                <a:cubicBezTo>
                  <a:pt x="62281" y="2432"/>
                  <a:pt x="62251" y="2401"/>
                  <a:pt x="62129" y="2401"/>
                </a:cubicBezTo>
                <a:cubicBezTo>
                  <a:pt x="61977" y="2401"/>
                  <a:pt x="61947" y="2371"/>
                  <a:pt x="62008" y="2340"/>
                </a:cubicBezTo>
                <a:cubicBezTo>
                  <a:pt x="62129" y="2310"/>
                  <a:pt x="62129" y="2249"/>
                  <a:pt x="62038" y="2219"/>
                </a:cubicBezTo>
                <a:cubicBezTo>
                  <a:pt x="62008" y="2219"/>
                  <a:pt x="61977" y="2219"/>
                  <a:pt x="61977" y="2249"/>
                </a:cubicBezTo>
                <a:cubicBezTo>
                  <a:pt x="62008" y="2280"/>
                  <a:pt x="61977" y="2310"/>
                  <a:pt x="61916" y="2310"/>
                </a:cubicBezTo>
                <a:cubicBezTo>
                  <a:pt x="61856" y="2310"/>
                  <a:pt x="61795" y="2310"/>
                  <a:pt x="61764" y="2249"/>
                </a:cubicBezTo>
                <a:cubicBezTo>
                  <a:pt x="61764" y="2219"/>
                  <a:pt x="61734" y="2188"/>
                  <a:pt x="61673" y="2188"/>
                </a:cubicBezTo>
                <a:cubicBezTo>
                  <a:pt x="61643" y="2188"/>
                  <a:pt x="61582" y="2158"/>
                  <a:pt x="61582" y="2097"/>
                </a:cubicBezTo>
                <a:cubicBezTo>
                  <a:pt x="61552" y="2037"/>
                  <a:pt x="61521" y="2006"/>
                  <a:pt x="61491" y="2006"/>
                </a:cubicBezTo>
                <a:cubicBezTo>
                  <a:pt x="61475" y="2014"/>
                  <a:pt x="61461" y="2018"/>
                  <a:pt x="61448" y="2018"/>
                </a:cubicBezTo>
                <a:cubicBezTo>
                  <a:pt x="61414" y="2018"/>
                  <a:pt x="61392" y="1990"/>
                  <a:pt x="61369" y="1945"/>
                </a:cubicBezTo>
                <a:cubicBezTo>
                  <a:pt x="61339" y="1915"/>
                  <a:pt x="61309" y="1885"/>
                  <a:pt x="61248" y="1885"/>
                </a:cubicBezTo>
                <a:cubicBezTo>
                  <a:pt x="61239" y="1893"/>
                  <a:pt x="61230" y="1897"/>
                  <a:pt x="61222" y="1897"/>
                </a:cubicBezTo>
                <a:cubicBezTo>
                  <a:pt x="61202" y="1897"/>
                  <a:pt x="61187" y="1876"/>
                  <a:pt x="61187" y="1854"/>
                </a:cubicBezTo>
                <a:cubicBezTo>
                  <a:pt x="61187" y="1824"/>
                  <a:pt x="61126" y="1793"/>
                  <a:pt x="61065" y="1793"/>
                </a:cubicBezTo>
                <a:cubicBezTo>
                  <a:pt x="60822" y="1793"/>
                  <a:pt x="60761" y="1763"/>
                  <a:pt x="60761" y="1702"/>
                </a:cubicBezTo>
                <a:cubicBezTo>
                  <a:pt x="60781" y="1643"/>
                  <a:pt x="60750" y="1610"/>
                  <a:pt x="60693" y="1610"/>
                </a:cubicBezTo>
                <a:cubicBezTo>
                  <a:pt x="60661" y="1610"/>
                  <a:pt x="60622" y="1620"/>
                  <a:pt x="60579" y="1641"/>
                </a:cubicBezTo>
                <a:cubicBezTo>
                  <a:pt x="60541" y="1661"/>
                  <a:pt x="60514" y="1671"/>
                  <a:pt x="60500" y="1671"/>
                </a:cubicBezTo>
                <a:cubicBezTo>
                  <a:pt x="60470" y="1671"/>
                  <a:pt x="60496" y="1624"/>
                  <a:pt x="60579" y="1520"/>
                </a:cubicBezTo>
                <a:cubicBezTo>
                  <a:pt x="60609" y="1459"/>
                  <a:pt x="60640" y="1398"/>
                  <a:pt x="60609" y="1398"/>
                </a:cubicBezTo>
                <a:cubicBezTo>
                  <a:pt x="60579" y="1398"/>
                  <a:pt x="60488" y="1398"/>
                  <a:pt x="60397" y="1368"/>
                </a:cubicBezTo>
                <a:cubicBezTo>
                  <a:pt x="60245" y="1368"/>
                  <a:pt x="60214" y="1337"/>
                  <a:pt x="60275" y="1246"/>
                </a:cubicBezTo>
                <a:cubicBezTo>
                  <a:pt x="60336" y="1094"/>
                  <a:pt x="60032" y="821"/>
                  <a:pt x="59728" y="760"/>
                </a:cubicBezTo>
                <a:cubicBezTo>
                  <a:pt x="59683" y="751"/>
                  <a:pt x="59644" y="747"/>
                  <a:pt x="59611" y="747"/>
                </a:cubicBezTo>
                <a:cubicBezTo>
                  <a:pt x="59530" y="747"/>
                  <a:pt x="59485" y="769"/>
                  <a:pt x="59485" y="790"/>
                </a:cubicBezTo>
                <a:cubicBezTo>
                  <a:pt x="59485" y="821"/>
                  <a:pt x="59477" y="836"/>
                  <a:pt x="59462" y="836"/>
                </a:cubicBezTo>
                <a:cubicBezTo>
                  <a:pt x="59447" y="836"/>
                  <a:pt x="59424" y="821"/>
                  <a:pt x="59394" y="790"/>
                </a:cubicBezTo>
                <a:cubicBezTo>
                  <a:pt x="59333" y="760"/>
                  <a:pt x="59272" y="699"/>
                  <a:pt x="59302" y="638"/>
                </a:cubicBezTo>
                <a:cubicBezTo>
                  <a:pt x="59302" y="578"/>
                  <a:pt x="59242" y="547"/>
                  <a:pt x="59090" y="517"/>
                </a:cubicBezTo>
                <a:cubicBezTo>
                  <a:pt x="58968" y="517"/>
                  <a:pt x="58877" y="456"/>
                  <a:pt x="58846" y="426"/>
                </a:cubicBezTo>
                <a:cubicBezTo>
                  <a:pt x="58846" y="410"/>
                  <a:pt x="58839" y="403"/>
                  <a:pt x="58831" y="403"/>
                </a:cubicBezTo>
                <a:cubicBezTo>
                  <a:pt x="58824" y="403"/>
                  <a:pt x="58816" y="410"/>
                  <a:pt x="58816" y="426"/>
                </a:cubicBezTo>
                <a:cubicBezTo>
                  <a:pt x="58816" y="456"/>
                  <a:pt x="58755" y="486"/>
                  <a:pt x="58725" y="486"/>
                </a:cubicBezTo>
                <a:cubicBezTo>
                  <a:pt x="58664" y="456"/>
                  <a:pt x="58695" y="426"/>
                  <a:pt x="58755" y="365"/>
                </a:cubicBezTo>
                <a:cubicBezTo>
                  <a:pt x="58846" y="274"/>
                  <a:pt x="58846" y="243"/>
                  <a:pt x="58755" y="182"/>
                </a:cubicBezTo>
                <a:cubicBezTo>
                  <a:pt x="58725" y="152"/>
                  <a:pt x="58710" y="137"/>
                  <a:pt x="58702" y="137"/>
                </a:cubicBezTo>
                <a:cubicBezTo>
                  <a:pt x="58695" y="137"/>
                  <a:pt x="58695" y="152"/>
                  <a:pt x="58695" y="182"/>
                </a:cubicBezTo>
                <a:cubicBezTo>
                  <a:pt x="58725" y="213"/>
                  <a:pt x="58695" y="304"/>
                  <a:pt x="58634" y="395"/>
                </a:cubicBezTo>
                <a:lnTo>
                  <a:pt x="58543" y="517"/>
                </a:lnTo>
                <a:lnTo>
                  <a:pt x="58482" y="365"/>
                </a:lnTo>
                <a:cubicBezTo>
                  <a:pt x="58482" y="304"/>
                  <a:pt x="58421" y="243"/>
                  <a:pt x="58360" y="243"/>
                </a:cubicBezTo>
                <a:cubicBezTo>
                  <a:pt x="58299" y="213"/>
                  <a:pt x="58269" y="182"/>
                  <a:pt x="58299" y="152"/>
                </a:cubicBezTo>
                <a:cubicBezTo>
                  <a:pt x="58330" y="122"/>
                  <a:pt x="58299" y="91"/>
                  <a:pt x="58239" y="91"/>
                </a:cubicBezTo>
                <a:cubicBezTo>
                  <a:pt x="58147" y="122"/>
                  <a:pt x="58087" y="182"/>
                  <a:pt x="58087" y="304"/>
                </a:cubicBezTo>
                <a:cubicBezTo>
                  <a:pt x="58087" y="304"/>
                  <a:pt x="57995" y="334"/>
                  <a:pt x="57904" y="334"/>
                </a:cubicBezTo>
                <a:cubicBezTo>
                  <a:pt x="57843" y="350"/>
                  <a:pt x="57798" y="357"/>
                  <a:pt x="57771" y="357"/>
                </a:cubicBezTo>
                <a:cubicBezTo>
                  <a:pt x="57745" y="357"/>
                  <a:pt x="57737" y="350"/>
                  <a:pt x="57752" y="334"/>
                </a:cubicBezTo>
                <a:cubicBezTo>
                  <a:pt x="57783" y="304"/>
                  <a:pt x="57509" y="30"/>
                  <a:pt x="574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8"/>
          <p:cNvSpPr txBox="1">
            <a:spLocks noGrp="1"/>
          </p:cNvSpPr>
          <p:nvPr>
            <p:ph type="title"/>
          </p:nvPr>
        </p:nvSpPr>
        <p:spPr>
          <a:xfrm>
            <a:off x="1430550" y="1653750"/>
            <a:ext cx="62829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189" name="Google Shape;189;p18"/>
          <p:cNvSpPr txBox="1">
            <a:spLocks noGrp="1"/>
          </p:cNvSpPr>
          <p:nvPr>
            <p:ph type="body" idx="1"/>
          </p:nvPr>
        </p:nvSpPr>
        <p:spPr>
          <a:xfrm>
            <a:off x="2119500" y="2343150"/>
            <a:ext cx="4905000" cy="9525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SzPts val="1400"/>
              <a:buChar char="●"/>
              <a:defRPr sz="1600">
                <a:solidFill>
                  <a:srgbClr val="666666"/>
                </a:solidFill>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ext 3">
  <p:cSld name="CUSTOM_6">
    <p:bg>
      <p:bgPr>
        <a:solidFill>
          <a:srgbClr val="C4ECE4"/>
        </a:solidFill>
        <a:effectLst/>
      </p:bgPr>
    </p:bg>
    <p:spTree>
      <p:nvGrpSpPr>
        <p:cNvPr id="1" name="Shape 190"/>
        <p:cNvGrpSpPr/>
        <p:nvPr/>
      </p:nvGrpSpPr>
      <p:grpSpPr>
        <a:xfrm>
          <a:off x="0" y="0"/>
          <a:ext cx="0" cy="0"/>
          <a:chOff x="0" y="0"/>
          <a:chExt cx="0" cy="0"/>
        </a:xfrm>
      </p:grpSpPr>
      <p:sp>
        <p:nvSpPr>
          <p:cNvPr id="191" name="Google Shape;191;p19"/>
          <p:cNvSpPr/>
          <p:nvPr/>
        </p:nvSpPr>
        <p:spPr>
          <a:xfrm rot="2457779">
            <a:off x="3353829" y="-94937"/>
            <a:ext cx="7763039" cy="5580911"/>
          </a:xfrm>
          <a:custGeom>
            <a:avLst/>
            <a:gdLst/>
            <a:ahLst/>
            <a:cxnLst/>
            <a:rect l="l" t="t" r="r" b="b"/>
            <a:pathLst>
              <a:path w="63679" h="54726" extrusionOk="0">
                <a:moveTo>
                  <a:pt x="26718" y="0"/>
                </a:moveTo>
                <a:cubicBezTo>
                  <a:pt x="15958" y="2644"/>
                  <a:pt x="0" y="12553"/>
                  <a:pt x="2644" y="25806"/>
                </a:cubicBezTo>
                <a:cubicBezTo>
                  <a:pt x="3769" y="31460"/>
                  <a:pt x="9635" y="37326"/>
                  <a:pt x="13435" y="41399"/>
                </a:cubicBezTo>
                <a:cubicBezTo>
                  <a:pt x="17690" y="45958"/>
                  <a:pt x="22432" y="49089"/>
                  <a:pt x="27873" y="51977"/>
                </a:cubicBezTo>
                <a:cubicBezTo>
                  <a:pt x="31350" y="53829"/>
                  <a:pt x="35249" y="54726"/>
                  <a:pt x="39108" y="54726"/>
                </a:cubicBezTo>
                <a:cubicBezTo>
                  <a:pt x="48101" y="54726"/>
                  <a:pt x="56874" y="49858"/>
                  <a:pt x="59576" y="40882"/>
                </a:cubicBezTo>
                <a:cubicBezTo>
                  <a:pt x="63679" y="27204"/>
                  <a:pt x="57752" y="14985"/>
                  <a:pt x="47569" y="5988"/>
                </a:cubicBezTo>
                <a:cubicBezTo>
                  <a:pt x="41460" y="608"/>
                  <a:pt x="34864" y="1155"/>
                  <a:pt x="267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9"/>
          <p:cNvSpPr txBox="1">
            <a:spLocks noGrp="1"/>
          </p:cNvSpPr>
          <p:nvPr>
            <p:ph type="title"/>
          </p:nvPr>
        </p:nvSpPr>
        <p:spPr>
          <a:xfrm>
            <a:off x="713225" y="1578075"/>
            <a:ext cx="3858900" cy="694200"/>
          </a:xfrm>
          <a:prstGeom prst="rect">
            <a:avLst/>
          </a:prstGeom>
        </p:spPr>
        <p:txBody>
          <a:bodyPr spcFirstLastPara="1" wrap="square" lIns="91425" tIns="91425" rIns="91425" bIns="91425" anchor="t" anchorCtr="0">
            <a:noAutofit/>
          </a:bodyPr>
          <a:lstStyle>
            <a:lvl1pPr lvl="0" algn="l">
              <a:spcBef>
                <a:spcPts val="0"/>
              </a:spcBef>
              <a:spcAft>
                <a:spcPts val="0"/>
              </a:spcAft>
              <a:buNone/>
              <a:defRPr sz="3000"/>
            </a:lvl1pPr>
            <a:lvl2pPr lvl="1">
              <a:spcBef>
                <a:spcPts val="0"/>
              </a:spcBef>
              <a:spcAft>
                <a:spcPts val="0"/>
              </a:spcAft>
              <a:buNone/>
              <a:defRPr>
                <a:latin typeface="Montserrat"/>
                <a:ea typeface="Montserrat"/>
                <a:cs typeface="Montserrat"/>
                <a:sym typeface="Montserrat"/>
              </a:defRPr>
            </a:lvl2pPr>
            <a:lvl3pPr lvl="2">
              <a:spcBef>
                <a:spcPts val="0"/>
              </a:spcBef>
              <a:spcAft>
                <a:spcPts val="0"/>
              </a:spcAft>
              <a:buNone/>
              <a:defRPr>
                <a:latin typeface="Montserrat"/>
                <a:ea typeface="Montserrat"/>
                <a:cs typeface="Montserrat"/>
                <a:sym typeface="Montserrat"/>
              </a:defRPr>
            </a:lvl3pPr>
            <a:lvl4pPr lvl="3">
              <a:spcBef>
                <a:spcPts val="0"/>
              </a:spcBef>
              <a:spcAft>
                <a:spcPts val="0"/>
              </a:spcAft>
              <a:buNone/>
              <a:defRPr>
                <a:latin typeface="Montserrat"/>
                <a:ea typeface="Montserrat"/>
                <a:cs typeface="Montserrat"/>
                <a:sym typeface="Montserrat"/>
              </a:defRPr>
            </a:lvl4pPr>
            <a:lvl5pPr lvl="4">
              <a:spcBef>
                <a:spcPts val="0"/>
              </a:spcBef>
              <a:spcAft>
                <a:spcPts val="0"/>
              </a:spcAft>
              <a:buNone/>
              <a:defRPr>
                <a:latin typeface="Montserrat"/>
                <a:ea typeface="Montserrat"/>
                <a:cs typeface="Montserrat"/>
                <a:sym typeface="Montserrat"/>
              </a:defRPr>
            </a:lvl5pPr>
            <a:lvl6pPr lvl="5">
              <a:spcBef>
                <a:spcPts val="0"/>
              </a:spcBef>
              <a:spcAft>
                <a:spcPts val="0"/>
              </a:spcAft>
              <a:buNone/>
              <a:defRPr>
                <a:latin typeface="Montserrat"/>
                <a:ea typeface="Montserrat"/>
                <a:cs typeface="Montserrat"/>
                <a:sym typeface="Montserrat"/>
              </a:defRPr>
            </a:lvl6pPr>
            <a:lvl7pPr lvl="6">
              <a:spcBef>
                <a:spcPts val="0"/>
              </a:spcBef>
              <a:spcAft>
                <a:spcPts val="0"/>
              </a:spcAft>
              <a:buNone/>
              <a:defRPr>
                <a:latin typeface="Montserrat"/>
                <a:ea typeface="Montserrat"/>
                <a:cs typeface="Montserrat"/>
                <a:sym typeface="Montserrat"/>
              </a:defRPr>
            </a:lvl7pPr>
            <a:lvl8pPr lvl="7">
              <a:spcBef>
                <a:spcPts val="0"/>
              </a:spcBef>
              <a:spcAft>
                <a:spcPts val="0"/>
              </a:spcAft>
              <a:buNone/>
              <a:defRPr>
                <a:latin typeface="Montserrat"/>
                <a:ea typeface="Montserrat"/>
                <a:cs typeface="Montserrat"/>
                <a:sym typeface="Montserrat"/>
              </a:defRPr>
            </a:lvl8pPr>
            <a:lvl9pPr lvl="8">
              <a:spcBef>
                <a:spcPts val="0"/>
              </a:spcBef>
              <a:spcAft>
                <a:spcPts val="0"/>
              </a:spcAft>
              <a:buNone/>
              <a:defRPr>
                <a:latin typeface="Montserrat"/>
                <a:ea typeface="Montserrat"/>
                <a:cs typeface="Montserrat"/>
                <a:sym typeface="Montserrat"/>
              </a:defRPr>
            </a:lvl9pPr>
          </a:lstStyle>
          <a:p>
            <a:endParaRPr/>
          </a:p>
        </p:txBody>
      </p:sp>
      <p:sp>
        <p:nvSpPr>
          <p:cNvPr id="193" name="Google Shape;193;p19"/>
          <p:cNvSpPr txBox="1">
            <a:spLocks noGrp="1"/>
          </p:cNvSpPr>
          <p:nvPr>
            <p:ph type="body" idx="1"/>
          </p:nvPr>
        </p:nvSpPr>
        <p:spPr>
          <a:xfrm>
            <a:off x="713050" y="2271700"/>
            <a:ext cx="3858900" cy="2022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6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grpSp>
        <p:nvGrpSpPr>
          <p:cNvPr id="194" name="Google Shape;194;p19"/>
          <p:cNvGrpSpPr/>
          <p:nvPr/>
        </p:nvGrpSpPr>
        <p:grpSpPr>
          <a:xfrm rot="-5400000">
            <a:off x="-2857431" y="1360137"/>
            <a:ext cx="6434770" cy="2423241"/>
            <a:chOff x="1206975" y="935725"/>
            <a:chExt cx="4673375" cy="1759925"/>
          </a:xfrm>
        </p:grpSpPr>
        <p:sp>
          <p:nvSpPr>
            <p:cNvPr id="195" name="Google Shape;195;p19"/>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9"/>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9"/>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9"/>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9"/>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9"/>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9"/>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9"/>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9"/>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9"/>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9"/>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9"/>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9"/>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hree columns">
  <p:cSld name="CUSTOM_7">
    <p:bg>
      <p:bgPr>
        <a:solidFill>
          <a:srgbClr val="C4ECE4"/>
        </a:solidFill>
        <a:effectLst/>
      </p:bgPr>
    </p:bg>
    <p:spTree>
      <p:nvGrpSpPr>
        <p:cNvPr id="1" name="Shape 208"/>
        <p:cNvGrpSpPr/>
        <p:nvPr/>
      </p:nvGrpSpPr>
      <p:grpSpPr>
        <a:xfrm>
          <a:off x="0" y="0"/>
          <a:ext cx="0" cy="0"/>
          <a:chOff x="0" y="0"/>
          <a:chExt cx="0" cy="0"/>
        </a:xfrm>
      </p:grpSpPr>
      <p:grpSp>
        <p:nvGrpSpPr>
          <p:cNvPr id="209" name="Google Shape;209;p20"/>
          <p:cNvGrpSpPr/>
          <p:nvPr/>
        </p:nvGrpSpPr>
        <p:grpSpPr>
          <a:xfrm rot="-4838253">
            <a:off x="-2933384" y="731383"/>
            <a:ext cx="6434967" cy="2423315"/>
            <a:chOff x="1206975" y="935725"/>
            <a:chExt cx="4673375" cy="1759925"/>
          </a:xfrm>
        </p:grpSpPr>
        <p:sp>
          <p:nvSpPr>
            <p:cNvPr id="210" name="Google Shape;210;p20"/>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0"/>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0"/>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0"/>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0"/>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0"/>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0"/>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0"/>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0"/>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0"/>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0"/>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0"/>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0"/>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20"/>
          <p:cNvGrpSpPr/>
          <p:nvPr/>
        </p:nvGrpSpPr>
        <p:grpSpPr>
          <a:xfrm rot="6116984">
            <a:off x="5765606" y="2274539"/>
            <a:ext cx="6434951" cy="2423309"/>
            <a:chOff x="1206975" y="935725"/>
            <a:chExt cx="4673375" cy="1759925"/>
          </a:xfrm>
        </p:grpSpPr>
        <p:sp>
          <p:nvSpPr>
            <p:cNvPr id="224" name="Google Shape;224;p20"/>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0"/>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0"/>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0"/>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0"/>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0"/>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0"/>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0"/>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0"/>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0"/>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0"/>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0"/>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0"/>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7" name="Google Shape;237;p20"/>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sz="3000"/>
            </a:lvl1pPr>
            <a:lvl2pPr lvl="1">
              <a:spcBef>
                <a:spcPts val="0"/>
              </a:spcBef>
              <a:spcAft>
                <a:spcPts val="0"/>
              </a:spcAft>
              <a:buNone/>
              <a:defRPr>
                <a:latin typeface="Montserrat"/>
                <a:ea typeface="Montserrat"/>
                <a:cs typeface="Montserrat"/>
                <a:sym typeface="Montserrat"/>
              </a:defRPr>
            </a:lvl2pPr>
            <a:lvl3pPr lvl="2">
              <a:spcBef>
                <a:spcPts val="0"/>
              </a:spcBef>
              <a:spcAft>
                <a:spcPts val="0"/>
              </a:spcAft>
              <a:buNone/>
              <a:defRPr>
                <a:latin typeface="Montserrat"/>
                <a:ea typeface="Montserrat"/>
                <a:cs typeface="Montserrat"/>
                <a:sym typeface="Montserrat"/>
              </a:defRPr>
            </a:lvl3pPr>
            <a:lvl4pPr lvl="3">
              <a:spcBef>
                <a:spcPts val="0"/>
              </a:spcBef>
              <a:spcAft>
                <a:spcPts val="0"/>
              </a:spcAft>
              <a:buNone/>
              <a:defRPr>
                <a:latin typeface="Montserrat"/>
                <a:ea typeface="Montserrat"/>
                <a:cs typeface="Montserrat"/>
                <a:sym typeface="Montserrat"/>
              </a:defRPr>
            </a:lvl4pPr>
            <a:lvl5pPr lvl="4">
              <a:spcBef>
                <a:spcPts val="0"/>
              </a:spcBef>
              <a:spcAft>
                <a:spcPts val="0"/>
              </a:spcAft>
              <a:buNone/>
              <a:defRPr>
                <a:latin typeface="Montserrat"/>
                <a:ea typeface="Montserrat"/>
                <a:cs typeface="Montserrat"/>
                <a:sym typeface="Montserrat"/>
              </a:defRPr>
            </a:lvl5pPr>
            <a:lvl6pPr lvl="5">
              <a:spcBef>
                <a:spcPts val="0"/>
              </a:spcBef>
              <a:spcAft>
                <a:spcPts val="0"/>
              </a:spcAft>
              <a:buNone/>
              <a:defRPr>
                <a:latin typeface="Montserrat"/>
                <a:ea typeface="Montserrat"/>
                <a:cs typeface="Montserrat"/>
                <a:sym typeface="Montserrat"/>
              </a:defRPr>
            </a:lvl6pPr>
            <a:lvl7pPr lvl="6">
              <a:spcBef>
                <a:spcPts val="0"/>
              </a:spcBef>
              <a:spcAft>
                <a:spcPts val="0"/>
              </a:spcAft>
              <a:buNone/>
              <a:defRPr>
                <a:latin typeface="Montserrat"/>
                <a:ea typeface="Montserrat"/>
                <a:cs typeface="Montserrat"/>
                <a:sym typeface="Montserrat"/>
              </a:defRPr>
            </a:lvl7pPr>
            <a:lvl8pPr lvl="7">
              <a:spcBef>
                <a:spcPts val="0"/>
              </a:spcBef>
              <a:spcAft>
                <a:spcPts val="0"/>
              </a:spcAft>
              <a:buNone/>
              <a:defRPr>
                <a:latin typeface="Montserrat"/>
                <a:ea typeface="Montserrat"/>
                <a:cs typeface="Montserrat"/>
                <a:sym typeface="Montserrat"/>
              </a:defRPr>
            </a:lvl8pPr>
            <a:lvl9pPr lvl="8">
              <a:spcBef>
                <a:spcPts val="0"/>
              </a:spcBef>
              <a:spcAft>
                <a:spcPts val="0"/>
              </a:spcAft>
              <a:buNone/>
              <a:defRPr>
                <a:latin typeface="Montserrat"/>
                <a:ea typeface="Montserrat"/>
                <a:cs typeface="Montserrat"/>
                <a:sym typeface="Montserrat"/>
              </a:defRPr>
            </a:lvl9pPr>
          </a:lstStyle>
          <a:p>
            <a:endParaRPr/>
          </a:p>
        </p:txBody>
      </p:sp>
      <p:sp>
        <p:nvSpPr>
          <p:cNvPr id="238" name="Google Shape;238;p20"/>
          <p:cNvSpPr txBox="1">
            <a:spLocks noGrp="1"/>
          </p:cNvSpPr>
          <p:nvPr>
            <p:ph type="body" idx="1"/>
          </p:nvPr>
        </p:nvSpPr>
        <p:spPr>
          <a:xfrm>
            <a:off x="922163" y="2724669"/>
            <a:ext cx="2110500" cy="13215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239" name="Google Shape;239;p20"/>
          <p:cNvSpPr txBox="1">
            <a:spLocks noGrp="1"/>
          </p:cNvSpPr>
          <p:nvPr>
            <p:ph type="body" idx="2"/>
          </p:nvPr>
        </p:nvSpPr>
        <p:spPr>
          <a:xfrm>
            <a:off x="3516750" y="2724669"/>
            <a:ext cx="2110500" cy="13215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240" name="Google Shape;240;p20"/>
          <p:cNvSpPr txBox="1">
            <a:spLocks noGrp="1"/>
          </p:cNvSpPr>
          <p:nvPr>
            <p:ph type="body" idx="3"/>
          </p:nvPr>
        </p:nvSpPr>
        <p:spPr>
          <a:xfrm>
            <a:off x="6111275" y="2724669"/>
            <a:ext cx="2110500" cy="13215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241" name="Google Shape;241;p20"/>
          <p:cNvSpPr txBox="1">
            <a:spLocks noGrp="1"/>
          </p:cNvSpPr>
          <p:nvPr>
            <p:ph type="subTitle" idx="4"/>
          </p:nvPr>
        </p:nvSpPr>
        <p:spPr>
          <a:xfrm>
            <a:off x="3516750" y="2298825"/>
            <a:ext cx="2110500" cy="402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242" name="Google Shape;242;p20"/>
          <p:cNvSpPr txBox="1">
            <a:spLocks noGrp="1"/>
          </p:cNvSpPr>
          <p:nvPr>
            <p:ph type="subTitle" idx="5"/>
          </p:nvPr>
        </p:nvSpPr>
        <p:spPr>
          <a:xfrm>
            <a:off x="6111275" y="2298825"/>
            <a:ext cx="2110500" cy="402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243" name="Google Shape;243;p20"/>
          <p:cNvSpPr txBox="1">
            <a:spLocks noGrp="1"/>
          </p:cNvSpPr>
          <p:nvPr>
            <p:ph type="subTitle" idx="6"/>
          </p:nvPr>
        </p:nvSpPr>
        <p:spPr>
          <a:xfrm>
            <a:off x="922163" y="2298825"/>
            <a:ext cx="2110500" cy="402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2"/>
        <p:cNvGrpSpPr/>
        <p:nvPr/>
      </p:nvGrpSpPr>
      <p:grpSpPr>
        <a:xfrm>
          <a:off x="0" y="0"/>
          <a:ext cx="0" cy="0"/>
          <a:chOff x="0" y="0"/>
          <a:chExt cx="0" cy="0"/>
        </a:xfrm>
      </p:grpSpPr>
      <p:sp>
        <p:nvSpPr>
          <p:cNvPr id="13" name="Google Shape;13;p3"/>
          <p:cNvSpPr/>
          <p:nvPr/>
        </p:nvSpPr>
        <p:spPr>
          <a:xfrm>
            <a:off x="2524125" y="1771650"/>
            <a:ext cx="1171500" cy="714300"/>
          </a:xfrm>
          <a:prstGeom prst="roundRect">
            <a:avLst>
              <a:gd name="adj" fmla="val 5000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3"/>
          <p:cNvSpPr/>
          <p:nvPr/>
        </p:nvSpPr>
        <p:spPr>
          <a:xfrm rot="121665">
            <a:off x="116805" y="688257"/>
            <a:ext cx="9081845" cy="2925191"/>
          </a:xfrm>
          <a:custGeom>
            <a:avLst/>
            <a:gdLst/>
            <a:ahLst/>
            <a:cxnLst/>
            <a:rect l="l" t="t" r="r" b="b"/>
            <a:pathLst>
              <a:path w="63133" h="20335" extrusionOk="0">
                <a:moveTo>
                  <a:pt x="59669" y="869"/>
                </a:moveTo>
                <a:cubicBezTo>
                  <a:pt x="59698" y="869"/>
                  <a:pt x="59728" y="890"/>
                  <a:pt x="59728" y="912"/>
                </a:cubicBezTo>
                <a:cubicBezTo>
                  <a:pt x="59758" y="942"/>
                  <a:pt x="59728" y="942"/>
                  <a:pt x="59667" y="942"/>
                </a:cubicBezTo>
                <a:cubicBezTo>
                  <a:pt x="59546" y="912"/>
                  <a:pt x="59546" y="881"/>
                  <a:pt x="59637" y="881"/>
                </a:cubicBezTo>
                <a:cubicBezTo>
                  <a:pt x="59646" y="873"/>
                  <a:pt x="59657" y="869"/>
                  <a:pt x="59669" y="869"/>
                </a:cubicBezTo>
                <a:close/>
                <a:moveTo>
                  <a:pt x="60046" y="960"/>
                </a:moveTo>
                <a:cubicBezTo>
                  <a:pt x="60060" y="960"/>
                  <a:pt x="60075" y="964"/>
                  <a:pt x="60093" y="973"/>
                </a:cubicBezTo>
                <a:cubicBezTo>
                  <a:pt x="60123" y="1003"/>
                  <a:pt x="60123" y="1033"/>
                  <a:pt x="60093" y="1064"/>
                </a:cubicBezTo>
                <a:cubicBezTo>
                  <a:pt x="60071" y="1085"/>
                  <a:pt x="60035" y="1107"/>
                  <a:pt x="60004" y="1107"/>
                </a:cubicBezTo>
                <a:cubicBezTo>
                  <a:pt x="59992" y="1107"/>
                  <a:pt x="59980" y="1103"/>
                  <a:pt x="59971" y="1094"/>
                </a:cubicBezTo>
                <a:cubicBezTo>
                  <a:pt x="59941" y="1094"/>
                  <a:pt x="59941" y="1033"/>
                  <a:pt x="59971" y="1003"/>
                </a:cubicBezTo>
                <a:cubicBezTo>
                  <a:pt x="59993" y="982"/>
                  <a:pt x="60014" y="960"/>
                  <a:pt x="60046" y="960"/>
                </a:cubicBezTo>
                <a:close/>
                <a:moveTo>
                  <a:pt x="52249" y="1294"/>
                </a:moveTo>
                <a:cubicBezTo>
                  <a:pt x="52268" y="1294"/>
                  <a:pt x="52281" y="1307"/>
                  <a:pt x="52281" y="1307"/>
                </a:cubicBezTo>
                <a:cubicBezTo>
                  <a:pt x="52281" y="1337"/>
                  <a:pt x="52220" y="1368"/>
                  <a:pt x="52190" y="1398"/>
                </a:cubicBezTo>
                <a:cubicBezTo>
                  <a:pt x="52159" y="1398"/>
                  <a:pt x="52129" y="1398"/>
                  <a:pt x="52129" y="1368"/>
                </a:cubicBezTo>
                <a:cubicBezTo>
                  <a:pt x="52129" y="1337"/>
                  <a:pt x="52159" y="1307"/>
                  <a:pt x="52220" y="1307"/>
                </a:cubicBezTo>
                <a:cubicBezTo>
                  <a:pt x="52230" y="1297"/>
                  <a:pt x="52240" y="1294"/>
                  <a:pt x="52249" y="1294"/>
                </a:cubicBezTo>
                <a:close/>
                <a:moveTo>
                  <a:pt x="41449" y="2346"/>
                </a:moveTo>
                <a:cubicBezTo>
                  <a:pt x="41470" y="2346"/>
                  <a:pt x="41495" y="2354"/>
                  <a:pt x="41521" y="2371"/>
                </a:cubicBezTo>
                <a:cubicBezTo>
                  <a:pt x="41551" y="2401"/>
                  <a:pt x="41551" y="2462"/>
                  <a:pt x="41521" y="2492"/>
                </a:cubicBezTo>
                <a:cubicBezTo>
                  <a:pt x="41508" y="2505"/>
                  <a:pt x="41496" y="2512"/>
                  <a:pt x="41483" y="2512"/>
                </a:cubicBezTo>
                <a:cubicBezTo>
                  <a:pt x="41465" y="2512"/>
                  <a:pt x="41448" y="2498"/>
                  <a:pt x="41430" y="2462"/>
                </a:cubicBezTo>
                <a:cubicBezTo>
                  <a:pt x="41364" y="2396"/>
                  <a:pt x="41393" y="2346"/>
                  <a:pt x="41449" y="2346"/>
                </a:cubicBezTo>
                <a:close/>
                <a:moveTo>
                  <a:pt x="39275" y="2875"/>
                </a:moveTo>
                <a:cubicBezTo>
                  <a:pt x="39284" y="2875"/>
                  <a:pt x="39293" y="2879"/>
                  <a:pt x="39302" y="2888"/>
                </a:cubicBezTo>
                <a:lnTo>
                  <a:pt x="39363" y="2888"/>
                </a:lnTo>
                <a:cubicBezTo>
                  <a:pt x="39363" y="2918"/>
                  <a:pt x="39332" y="2918"/>
                  <a:pt x="39302" y="2948"/>
                </a:cubicBezTo>
                <a:cubicBezTo>
                  <a:pt x="39241" y="2948"/>
                  <a:pt x="39211" y="2948"/>
                  <a:pt x="39211" y="2918"/>
                </a:cubicBezTo>
                <a:cubicBezTo>
                  <a:pt x="39232" y="2896"/>
                  <a:pt x="39254" y="2875"/>
                  <a:pt x="39275" y="2875"/>
                </a:cubicBezTo>
                <a:close/>
                <a:moveTo>
                  <a:pt x="36111" y="3587"/>
                </a:moveTo>
                <a:cubicBezTo>
                  <a:pt x="36293" y="3587"/>
                  <a:pt x="36506" y="3617"/>
                  <a:pt x="36658" y="3647"/>
                </a:cubicBezTo>
                <a:cubicBezTo>
                  <a:pt x="36870" y="3678"/>
                  <a:pt x="36718" y="3739"/>
                  <a:pt x="36414" y="3739"/>
                </a:cubicBezTo>
                <a:cubicBezTo>
                  <a:pt x="36364" y="3729"/>
                  <a:pt x="36310" y="3725"/>
                  <a:pt x="36257" y="3725"/>
                </a:cubicBezTo>
                <a:cubicBezTo>
                  <a:pt x="36151" y="3725"/>
                  <a:pt x="36050" y="3739"/>
                  <a:pt x="35989" y="3739"/>
                </a:cubicBezTo>
                <a:cubicBezTo>
                  <a:pt x="35928" y="3739"/>
                  <a:pt x="35867" y="3708"/>
                  <a:pt x="35867" y="3647"/>
                </a:cubicBezTo>
                <a:cubicBezTo>
                  <a:pt x="35898" y="3617"/>
                  <a:pt x="35898" y="3587"/>
                  <a:pt x="35959" y="3587"/>
                </a:cubicBezTo>
                <a:close/>
                <a:moveTo>
                  <a:pt x="8025" y="7994"/>
                </a:moveTo>
                <a:cubicBezTo>
                  <a:pt x="8055" y="7994"/>
                  <a:pt x="8116" y="7994"/>
                  <a:pt x="8177" y="8024"/>
                </a:cubicBezTo>
                <a:cubicBezTo>
                  <a:pt x="8197" y="8024"/>
                  <a:pt x="8204" y="8038"/>
                  <a:pt x="8179" y="8038"/>
                </a:cubicBezTo>
                <a:cubicBezTo>
                  <a:pt x="8167" y="8038"/>
                  <a:pt x="8146" y="8035"/>
                  <a:pt x="8116" y="8024"/>
                </a:cubicBezTo>
                <a:cubicBezTo>
                  <a:pt x="8055" y="8024"/>
                  <a:pt x="7994" y="7994"/>
                  <a:pt x="8025" y="7994"/>
                </a:cubicBezTo>
                <a:close/>
                <a:moveTo>
                  <a:pt x="6110" y="9939"/>
                </a:moveTo>
                <a:cubicBezTo>
                  <a:pt x="6171" y="9939"/>
                  <a:pt x="6201" y="9939"/>
                  <a:pt x="6232" y="9970"/>
                </a:cubicBezTo>
                <a:cubicBezTo>
                  <a:pt x="6232" y="10000"/>
                  <a:pt x="6201" y="10000"/>
                  <a:pt x="6171" y="10000"/>
                </a:cubicBezTo>
                <a:cubicBezTo>
                  <a:pt x="6019" y="10000"/>
                  <a:pt x="6019" y="9970"/>
                  <a:pt x="6110" y="9939"/>
                </a:cubicBezTo>
                <a:close/>
                <a:moveTo>
                  <a:pt x="6779" y="10547"/>
                </a:moveTo>
                <a:cubicBezTo>
                  <a:pt x="6839" y="10547"/>
                  <a:pt x="6839" y="10578"/>
                  <a:pt x="6839" y="10608"/>
                </a:cubicBezTo>
                <a:cubicBezTo>
                  <a:pt x="6839" y="10608"/>
                  <a:pt x="6809" y="10638"/>
                  <a:pt x="6718" y="10638"/>
                </a:cubicBezTo>
                <a:cubicBezTo>
                  <a:pt x="6657" y="10608"/>
                  <a:pt x="6627" y="10608"/>
                  <a:pt x="6657" y="10578"/>
                </a:cubicBezTo>
                <a:cubicBezTo>
                  <a:pt x="6687" y="10547"/>
                  <a:pt x="6748" y="10547"/>
                  <a:pt x="6779" y="10547"/>
                </a:cubicBezTo>
                <a:close/>
                <a:moveTo>
                  <a:pt x="760" y="13587"/>
                </a:moveTo>
                <a:cubicBezTo>
                  <a:pt x="791" y="13587"/>
                  <a:pt x="851" y="13617"/>
                  <a:pt x="882" y="13678"/>
                </a:cubicBezTo>
                <a:cubicBezTo>
                  <a:pt x="899" y="13711"/>
                  <a:pt x="897" y="13736"/>
                  <a:pt x="877" y="13736"/>
                </a:cubicBezTo>
                <a:cubicBezTo>
                  <a:pt x="861" y="13736"/>
                  <a:pt x="832" y="13719"/>
                  <a:pt x="791" y="13678"/>
                </a:cubicBezTo>
                <a:cubicBezTo>
                  <a:pt x="669" y="13587"/>
                  <a:pt x="669" y="13587"/>
                  <a:pt x="760" y="13587"/>
                </a:cubicBezTo>
                <a:close/>
                <a:moveTo>
                  <a:pt x="57418" y="0"/>
                </a:moveTo>
                <a:cubicBezTo>
                  <a:pt x="57418" y="0"/>
                  <a:pt x="57387" y="30"/>
                  <a:pt x="57387" y="91"/>
                </a:cubicBezTo>
                <a:cubicBezTo>
                  <a:pt x="57387" y="152"/>
                  <a:pt x="57327" y="182"/>
                  <a:pt x="57266" y="182"/>
                </a:cubicBezTo>
                <a:cubicBezTo>
                  <a:pt x="57205" y="182"/>
                  <a:pt x="57144" y="182"/>
                  <a:pt x="57144" y="213"/>
                </a:cubicBezTo>
                <a:cubicBezTo>
                  <a:pt x="57144" y="243"/>
                  <a:pt x="57114" y="243"/>
                  <a:pt x="57053" y="243"/>
                </a:cubicBezTo>
                <a:cubicBezTo>
                  <a:pt x="57023" y="243"/>
                  <a:pt x="56992" y="213"/>
                  <a:pt x="56992" y="152"/>
                </a:cubicBezTo>
                <a:cubicBezTo>
                  <a:pt x="57008" y="106"/>
                  <a:pt x="57015" y="84"/>
                  <a:pt x="57008" y="84"/>
                </a:cubicBezTo>
                <a:lnTo>
                  <a:pt x="57008" y="84"/>
                </a:lnTo>
                <a:cubicBezTo>
                  <a:pt x="57000" y="84"/>
                  <a:pt x="56977" y="106"/>
                  <a:pt x="56932" y="152"/>
                </a:cubicBezTo>
                <a:cubicBezTo>
                  <a:pt x="56889" y="173"/>
                  <a:pt x="56815" y="195"/>
                  <a:pt x="56711" y="195"/>
                </a:cubicBezTo>
                <a:cubicBezTo>
                  <a:pt x="56668" y="195"/>
                  <a:pt x="56620" y="191"/>
                  <a:pt x="56567" y="182"/>
                </a:cubicBezTo>
                <a:cubicBezTo>
                  <a:pt x="56479" y="170"/>
                  <a:pt x="56411" y="162"/>
                  <a:pt x="56361" y="162"/>
                </a:cubicBezTo>
                <a:cubicBezTo>
                  <a:pt x="56289" y="162"/>
                  <a:pt x="56250" y="177"/>
                  <a:pt x="56232" y="213"/>
                </a:cubicBezTo>
                <a:cubicBezTo>
                  <a:pt x="56218" y="255"/>
                  <a:pt x="56139" y="278"/>
                  <a:pt x="56042" y="278"/>
                </a:cubicBezTo>
                <a:cubicBezTo>
                  <a:pt x="55931" y="278"/>
                  <a:pt x="55797" y="248"/>
                  <a:pt x="55716" y="182"/>
                </a:cubicBezTo>
                <a:cubicBezTo>
                  <a:pt x="55618" y="117"/>
                  <a:pt x="55546" y="87"/>
                  <a:pt x="55506" y="87"/>
                </a:cubicBezTo>
                <a:cubicBezTo>
                  <a:pt x="55471" y="87"/>
                  <a:pt x="55458" y="110"/>
                  <a:pt x="55473" y="152"/>
                </a:cubicBezTo>
                <a:cubicBezTo>
                  <a:pt x="55503" y="213"/>
                  <a:pt x="55473" y="213"/>
                  <a:pt x="55442" y="213"/>
                </a:cubicBezTo>
                <a:cubicBezTo>
                  <a:pt x="55430" y="200"/>
                  <a:pt x="55417" y="193"/>
                  <a:pt x="55404" y="193"/>
                </a:cubicBezTo>
                <a:cubicBezTo>
                  <a:pt x="55387" y="193"/>
                  <a:pt x="55369" y="208"/>
                  <a:pt x="55351" y="243"/>
                </a:cubicBezTo>
                <a:cubicBezTo>
                  <a:pt x="55351" y="289"/>
                  <a:pt x="55351" y="312"/>
                  <a:pt x="55321" y="312"/>
                </a:cubicBezTo>
                <a:cubicBezTo>
                  <a:pt x="55290" y="312"/>
                  <a:pt x="55229" y="289"/>
                  <a:pt x="55108" y="243"/>
                </a:cubicBezTo>
                <a:cubicBezTo>
                  <a:pt x="55037" y="208"/>
                  <a:pt x="54986" y="193"/>
                  <a:pt x="54951" y="193"/>
                </a:cubicBezTo>
                <a:cubicBezTo>
                  <a:pt x="54925" y="193"/>
                  <a:pt x="54908" y="200"/>
                  <a:pt x="54895" y="213"/>
                </a:cubicBezTo>
                <a:cubicBezTo>
                  <a:pt x="54875" y="213"/>
                  <a:pt x="54828" y="226"/>
                  <a:pt x="54780" y="226"/>
                </a:cubicBezTo>
                <a:cubicBezTo>
                  <a:pt x="54757" y="226"/>
                  <a:pt x="54733" y="223"/>
                  <a:pt x="54713" y="213"/>
                </a:cubicBezTo>
                <a:cubicBezTo>
                  <a:pt x="54621" y="213"/>
                  <a:pt x="54561" y="243"/>
                  <a:pt x="54561" y="274"/>
                </a:cubicBezTo>
                <a:cubicBezTo>
                  <a:pt x="54530" y="334"/>
                  <a:pt x="54470" y="334"/>
                  <a:pt x="54348" y="334"/>
                </a:cubicBezTo>
                <a:cubicBezTo>
                  <a:pt x="54135" y="289"/>
                  <a:pt x="53983" y="266"/>
                  <a:pt x="53884" y="266"/>
                </a:cubicBezTo>
                <a:cubicBezTo>
                  <a:pt x="53786" y="266"/>
                  <a:pt x="53740" y="289"/>
                  <a:pt x="53740" y="334"/>
                </a:cubicBezTo>
                <a:cubicBezTo>
                  <a:pt x="53719" y="356"/>
                  <a:pt x="53697" y="377"/>
                  <a:pt x="53643" y="377"/>
                </a:cubicBezTo>
                <a:cubicBezTo>
                  <a:pt x="53621" y="377"/>
                  <a:pt x="53593" y="374"/>
                  <a:pt x="53558" y="365"/>
                </a:cubicBezTo>
                <a:cubicBezTo>
                  <a:pt x="53532" y="352"/>
                  <a:pt x="53497" y="345"/>
                  <a:pt x="53457" y="345"/>
                </a:cubicBezTo>
                <a:cubicBezTo>
                  <a:pt x="53401" y="345"/>
                  <a:pt x="53337" y="360"/>
                  <a:pt x="53284" y="395"/>
                </a:cubicBezTo>
                <a:cubicBezTo>
                  <a:pt x="53238" y="410"/>
                  <a:pt x="53200" y="418"/>
                  <a:pt x="53174" y="418"/>
                </a:cubicBezTo>
                <a:cubicBezTo>
                  <a:pt x="53147" y="418"/>
                  <a:pt x="53132" y="410"/>
                  <a:pt x="53132" y="395"/>
                </a:cubicBezTo>
                <a:cubicBezTo>
                  <a:pt x="53132" y="387"/>
                  <a:pt x="53130" y="383"/>
                  <a:pt x="53126" y="383"/>
                </a:cubicBezTo>
                <a:cubicBezTo>
                  <a:pt x="53114" y="383"/>
                  <a:pt x="53085" y="411"/>
                  <a:pt x="53041" y="456"/>
                </a:cubicBezTo>
                <a:cubicBezTo>
                  <a:pt x="52980" y="517"/>
                  <a:pt x="52859" y="547"/>
                  <a:pt x="52767" y="547"/>
                </a:cubicBezTo>
                <a:cubicBezTo>
                  <a:pt x="52676" y="547"/>
                  <a:pt x="52585" y="578"/>
                  <a:pt x="52585" y="608"/>
                </a:cubicBezTo>
                <a:cubicBezTo>
                  <a:pt x="52585" y="629"/>
                  <a:pt x="52570" y="651"/>
                  <a:pt x="52539" y="651"/>
                </a:cubicBezTo>
                <a:cubicBezTo>
                  <a:pt x="52527" y="651"/>
                  <a:pt x="52512" y="647"/>
                  <a:pt x="52494" y="638"/>
                </a:cubicBezTo>
                <a:cubicBezTo>
                  <a:pt x="52463" y="608"/>
                  <a:pt x="52463" y="578"/>
                  <a:pt x="52494" y="578"/>
                </a:cubicBezTo>
                <a:cubicBezTo>
                  <a:pt x="52524" y="547"/>
                  <a:pt x="52494" y="517"/>
                  <a:pt x="52463" y="517"/>
                </a:cubicBezTo>
                <a:cubicBezTo>
                  <a:pt x="52403" y="517"/>
                  <a:pt x="52342" y="517"/>
                  <a:pt x="52311" y="578"/>
                </a:cubicBezTo>
                <a:cubicBezTo>
                  <a:pt x="52296" y="593"/>
                  <a:pt x="52273" y="600"/>
                  <a:pt x="52235" y="600"/>
                </a:cubicBezTo>
                <a:cubicBezTo>
                  <a:pt x="52197" y="600"/>
                  <a:pt x="52144" y="593"/>
                  <a:pt x="52068" y="578"/>
                </a:cubicBezTo>
                <a:cubicBezTo>
                  <a:pt x="51992" y="562"/>
                  <a:pt x="51939" y="555"/>
                  <a:pt x="51905" y="555"/>
                </a:cubicBezTo>
                <a:cubicBezTo>
                  <a:pt x="51871" y="555"/>
                  <a:pt x="51855" y="562"/>
                  <a:pt x="51855" y="578"/>
                </a:cubicBezTo>
                <a:cubicBezTo>
                  <a:pt x="51836" y="636"/>
                  <a:pt x="51753" y="670"/>
                  <a:pt x="51680" y="670"/>
                </a:cubicBezTo>
                <a:cubicBezTo>
                  <a:pt x="51640" y="670"/>
                  <a:pt x="51603" y="660"/>
                  <a:pt x="51582" y="638"/>
                </a:cubicBezTo>
                <a:cubicBezTo>
                  <a:pt x="51552" y="608"/>
                  <a:pt x="51582" y="547"/>
                  <a:pt x="51673" y="517"/>
                </a:cubicBezTo>
                <a:cubicBezTo>
                  <a:pt x="51795" y="486"/>
                  <a:pt x="51795" y="486"/>
                  <a:pt x="51673" y="456"/>
                </a:cubicBezTo>
                <a:cubicBezTo>
                  <a:pt x="51582" y="456"/>
                  <a:pt x="51491" y="456"/>
                  <a:pt x="51460" y="486"/>
                </a:cubicBezTo>
                <a:cubicBezTo>
                  <a:pt x="51440" y="486"/>
                  <a:pt x="51406" y="500"/>
                  <a:pt x="51368" y="500"/>
                </a:cubicBezTo>
                <a:cubicBezTo>
                  <a:pt x="51349" y="500"/>
                  <a:pt x="51329" y="496"/>
                  <a:pt x="51308" y="486"/>
                </a:cubicBezTo>
                <a:cubicBezTo>
                  <a:pt x="51291" y="477"/>
                  <a:pt x="51273" y="474"/>
                  <a:pt x="51256" y="474"/>
                </a:cubicBezTo>
                <a:cubicBezTo>
                  <a:pt x="51215" y="474"/>
                  <a:pt x="51178" y="495"/>
                  <a:pt x="51156" y="517"/>
                </a:cubicBezTo>
                <a:cubicBezTo>
                  <a:pt x="51156" y="538"/>
                  <a:pt x="51111" y="560"/>
                  <a:pt x="51052" y="560"/>
                </a:cubicBezTo>
                <a:cubicBezTo>
                  <a:pt x="51027" y="560"/>
                  <a:pt x="51001" y="556"/>
                  <a:pt x="50974" y="547"/>
                </a:cubicBezTo>
                <a:cubicBezTo>
                  <a:pt x="50913" y="547"/>
                  <a:pt x="50792" y="578"/>
                  <a:pt x="50731" y="608"/>
                </a:cubicBezTo>
                <a:cubicBezTo>
                  <a:pt x="50688" y="629"/>
                  <a:pt x="50630" y="651"/>
                  <a:pt x="50578" y="651"/>
                </a:cubicBezTo>
                <a:cubicBezTo>
                  <a:pt x="50556" y="651"/>
                  <a:pt x="50536" y="647"/>
                  <a:pt x="50518" y="638"/>
                </a:cubicBezTo>
                <a:cubicBezTo>
                  <a:pt x="50457" y="638"/>
                  <a:pt x="50336" y="669"/>
                  <a:pt x="50214" y="699"/>
                </a:cubicBezTo>
                <a:cubicBezTo>
                  <a:pt x="50123" y="760"/>
                  <a:pt x="50032" y="760"/>
                  <a:pt x="49971" y="760"/>
                </a:cubicBezTo>
                <a:cubicBezTo>
                  <a:pt x="49956" y="745"/>
                  <a:pt x="49941" y="737"/>
                  <a:pt x="49929" y="737"/>
                </a:cubicBezTo>
                <a:cubicBezTo>
                  <a:pt x="49918" y="737"/>
                  <a:pt x="49910" y="745"/>
                  <a:pt x="49910" y="760"/>
                </a:cubicBezTo>
                <a:cubicBezTo>
                  <a:pt x="49910" y="775"/>
                  <a:pt x="49895" y="783"/>
                  <a:pt x="49868" y="783"/>
                </a:cubicBezTo>
                <a:cubicBezTo>
                  <a:pt x="49842" y="783"/>
                  <a:pt x="49804" y="775"/>
                  <a:pt x="49758" y="760"/>
                </a:cubicBezTo>
                <a:cubicBezTo>
                  <a:pt x="49742" y="752"/>
                  <a:pt x="49719" y="748"/>
                  <a:pt x="49691" y="748"/>
                </a:cubicBezTo>
                <a:cubicBezTo>
                  <a:pt x="49616" y="748"/>
                  <a:pt x="49505" y="776"/>
                  <a:pt x="49393" y="821"/>
                </a:cubicBezTo>
                <a:cubicBezTo>
                  <a:pt x="49241" y="881"/>
                  <a:pt x="49089" y="912"/>
                  <a:pt x="49029" y="912"/>
                </a:cubicBezTo>
                <a:cubicBezTo>
                  <a:pt x="49011" y="903"/>
                  <a:pt x="48993" y="899"/>
                  <a:pt x="48976" y="899"/>
                </a:cubicBezTo>
                <a:cubicBezTo>
                  <a:pt x="48935" y="899"/>
                  <a:pt x="48898" y="921"/>
                  <a:pt x="48877" y="942"/>
                </a:cubicBezTo>
                <a:cubicBezTo>
                  <a:pt x="48846" y="1003"/>
                  <a:pt x="48269" y="1064"/>
                  <a:pt x="47965" y="1064"/>
                </a:cubicBezTo>
                <a:cubicBezTo>
                  <a:pt x="47904" y="1064"/>
                  <a:pt x="47813" y="1094"/>
                  <a:pt x="47782" y="1125"/>
                </a:cubicBezTo>
                <a:cubicBezTo>
                  <a:pt x="47770" y="1137"/>
                  <a:pt x="47757" y="1145"/>
                  <a:pt x="47745" y="1145"/>
                </a:cubicBezTo>
                <a:cubicBezTo>
                  <a:pt x="47727" y="1145"/>
                  <a:pt x="47709" y="1130"/>
                  <a:pt x="47691" y="1094"/>
                </a:cubicBezTo>
                <a:cubicBezTo>
                  <a:pt x="47679" y="1082"/>
                  <a:pt x="47661" y="1074"/>
                  <a:pt x="47638" y="1074"/>
                </a:cubicBezTo>
                <a:cubicBezTo>
                  <a:pt x="47605" y="1074"/>
                  <a:pt x="47562" y="1089"/>
                  <a:pt x="47509" y="1125"/>
                </a:cubicBezTo>
                <a:cubicBezTo>
                  <a:pt x="47418" y="1155"/>
                  <a:pt x="47266" y="1185"/>
                  <a:pt x="47205" y="1185"/>
                </a:cubicBezTo>
                <a:cubicBezTo>
                  <a:pt x="47114" y="1185"/>
                  <a:pt x="47023" y="1185"/>
                  <a:pt x="46992" y="1246"/>
                </a:cubicBezTo>
                <a:cubicBezTo>
                  <a:pt x="46971" y="1268"/>
                  <a:pt x="46904" y="1289"/>
                  <a:pt x="46823" y="1289"/>
                </a:cubicBezTo>
                <a:cubicBezTo>
                  <a:pt x="46790" y="1289"/>
                  <a:pt x="46754" y="1286"/>
                  <a:pt x="46719" y="1277"/>
                </a:cubicBezTo>
                <a:cubicBezTo>
                  <a:pt x="46597" y="1277"/>
                  <a:pt x="46475" y="1307"/>
                  <a:pt x="46415" y="1337"/>
                </a:cubicBezTo>
                <a:cubicBezTo>
                  <a:pt x="46361" y="1373"/>
                  <a:pt x="46308" y="1388"/>
                  <a:pt x="46248" y="1388"/>
                </a:cubicBezTo>
                <a:cubicBezTo>
                  <a:pt x="46206" y="1388"/>
                  <a:pt x="46161" y="1380"/>
                  <a:pt x="46111" y="1368"/>
                </a:cubicBezTo>
                <a:cubicBezTo>
                  <a:pt x="46060" y="1355"/>
                  <a:pt x="46020" y="1348"/>
                  <a:pt x="45987" y="1348"/>
                </a:cubicBezTo>
                <a:cubicBezTo>
                  <a:pt x="45939" y="1348"/>
                  <a:pt x="45903" y="1363"/>
                  <a:pt x="45868" y="1398"/>
                </a:cubicBezTo>
                <a:cubicBezTo>
                  <a:pt x="45845" y="1443"/>
                  <a:pt x="45790" y="1471"/>
                  <a:pt x="45715" y="1471"/>
                </a:cubicBezTo>
                <a:cubicBezTo>
                  <a:pt x="45687" y="1471"/>
                  <a:pt x="45657" y="1467"/>
                  <a:pt x="45624" y="1459"/>
                </a:cubicBezTo>
                <a:cubicBezTo>
                  <a:pt x="45503" y="1459"/>
                  <a:pt x="45351" y="1459"/>
                  <a:pt x="45290" y="1489"/>
                </a:cubicBezTo>
                <a:cubicBezTo>
                  <a:pt x="45247" y="1511"/>
                  <a:pt x="45189" y="1532"/>
                  <a:pt x="45148" y="1532"/>
                </a:cubicBezTo>
                <a:cubicBezTo>
                  <a:pt x="45131" y="1532"/>
                  <a:pt x="45117" y="1529"/>
                  <a:pt x="45108" y="1520"/>
                </a:cubicBezTo>
                <a:cubicBezTo>
                  <a:pt x="45077" y="1505"/>
                  <a:pt x="45054" y="1497"/>
                  <a:pt x="45035" y="1497"/>
                </a:cubicBezTo>
                <a:cubicBezTo>
                  <a:pt x="45016" y="1497"/>
                  <a:pt x="45001" y="1505"/>
                  <a:pt x="44986" y="1520"/>
                </a:cubicBezTo>
                <a:cubicBezTo>
                  <a:pt x="44956" y="1550"/>
                  <a:pt x="44864" y="1550"/>
                  <a:pt x="44773" y="1550"/>
                </a:cubicBezTo>
                <a:cubicBezTo>
                  <a:pt x="44757" y="1542"/>
                  <a:pt x="44741" y="1538"/>
                  <a:pt x="44725" y="1538"/>
                </a:cubicBezTo>
                <a:cubicBezTo>
                  <a:pt x="44682" y="1538"/>
                  <a:pt x="44644" y="1566"/>
                  <a:pt x="44621" y="1611"/>
                </a:cubicBezTo>
                <a:cubicBezTo>
                  <a:pt x="44621" y="1641"/>
                  <a:pt x="44500" y="1733"/>
                  <a:pt x="44378" y="1793"/>
                </a:cubicBezTo>
                <a:cubicBezTo>
                  <a:pt x="44241" y="1852"/>
                  <a:pt x="44116" y="1886"/>
                  <a:pt x="43979" y="1886"/>
                </a:cubicBezTo>
                <a:cubicBezTo>
                  <a:pt x="43904" y="1886"/>
                  <a:pt x="43826" y="1876"/>
                  <a:pt x="43740" y="1854"/>
                </a:cubicBezTo>
                <a:cubicBezTo>
                  <a:pt x="43679" y="1854"/>
                  <a:pt x="43557" y="1885"/>
                  <a:pt x="43466" y="1915"/>
                </a:cubicBezTo>
                <a:cubicBezTo>
                  <a:pt x="43375" y="1976"/>
                  <a:pt x="43253" y="2006"/>
                  <a:pt x="43193" y="2006"/>
                </a:cubicBezTo>
                <a:cubicBezTo>
                  <a:pt x="43132" y="2006"/>
                  <a:pt x="43010" y="2037"/>
                  <a:pt x="42919" y="2097"/>
                </a:cubicBezTo>
                <a:cubicBezTo>
                  <a:pt x="42828" y="2128"/>
                  <a:pt x="42676" y="2158"/>
                  <a:pt x="42554" y="2158"/>
                </a:cubicBezTo>
                <a:cubicBezTo>
                  <a:pt x="42129" y="2158"/>
                  <a:pt x="41795" y="2188"/>
                  <a:pt x="41764" y="2249"/>
                </a:cubicBezTo>
                <a:cubicBezTo>
                  <a:pt x="41743" y="2271"/>
                  <a:pt x="41691" y="2292"/>
                  <a:pt x="41630" y="2292"/>
                </a:cubicBezTo>
                <a:cubicBezTo>
                  <a:pt x="41605" y="2292"/>
                  <a:pt x="41578" y="2289"/>
                  <a:pt x="41551" y="2280"/>
                </a:cubicBezTo>
                <a:cubicBezTo>
                  <a:pt x="41460" y="2280"/>
                  <a:pt x="41339" y="2280"/>
                  <a:pt x="41278" y="2310"/>
                </a:cubicBezTo>
                <a:cubicBezTo>
                  <a:pt x="41115" y="2392"/>
                  <a:pt x="40734" y="2497"/>
                  <a:pt x="40568" y="2497"/>
                </a:cubicBezTo>
                <a:cubicBezTo>
                  <a:pt x="40548" y="2497"/>
                  <a:pt x="40531" y="2496"/>
                  <a:pt x="40518" y="2492"/>
                </a:cubicBezTo>
                <a:cubicBezTo>
                  <a:pt x="40457" y="2492"/>
                  <a:pt x="40396" y="2492"/>
                  <a:pt x="40366" y="2523"/>
                </a:cubicBezTo>
                <a:cubicBezTo>
                  <a:pt x="40366" y="2584"/>
                  <a:pt x="40001" y="2736"/>
                  <a:pt x="39880" y="2736"/>
                </a:cubicBezTo>
                <a:lnTo>
                  <a:pt x="39667" y="2736"/>
                </a:lnTo>
                <a:cubicBezTo>
                  <a:pt x="39647" y="2746"/>
                  <a:pt x="39623" y="2749"/>
                  <a:pt x="39599" y="2749"/>
                </a:cubicBezTo>
                <a:cubicBezTo>
                  <a:pt x="39552" y="2749"/>
                  <a:pt x="39505" y="2736"/>
                  <a:pt x="39484" y="2736"/>
                </a:cubicBezTo>
                <a:cubicBezTo>
                  <a:pt x="39472" y="2723"/>
                  <a:pt x="39454" y="2716"/>
                  <a:pt x="39431" y="2716"/>
                </a:cubicBezTo>
                <a:cubicBezTo>
                  <a:pt x="39398" y="2716"/>
                  <a:pt x="39355" y="2730"/>
                  <a:pt x="39302" y="2766"/>
                </a:cubicBezTo>
                <a:cubicBezTo>
                  <a:pt x="39241" y="2796"/>
                  <a:pt x="39120" y="2796"/>
                  <a:pt x="39089" y="2796"/>
                </a:cubicBezTo>
                <a:cubicBezTo>
                  <a:pt x="38877" y="2796"/>
                  <a:pt x="38573" y="2857"/>
                  <a:pt x="38542" y="2918"/>
                </a:cubicBezTo>
                <a:cubicBezTo>
                  <a:pt x="38542" y="2918"/>
                  <a:pt x="38451" y="2948"/>
                  <a:pt x="38329" y="2948"/>
                </a:cubicBezTo>
                <a:cubicBezTo>
                  <a:pt x="38177" y="2948"/>
                  <a:pt x="38086" y="2979"/>
                  <a:pt x="38086" y="3040"/>
                </a:cubicBezTo>
                <a:cubicBezTo>
                  <a:pt x="38086" y="3061"/>
                  <a:pt x="38071" y="3083"/>
                  <a:pt x="38062" y="3083"/>
                </a:cubicBezTo>
                <a:cubicBezTo>
                  <a:pt x="38058" y="3083"/>
                  <a:pt x="38056" y="3079"/>
                  <a:pt x="38056" y="3070"/>
                </a:cubicBezTo>
                <a:cubicBezTo>
                  <a:pt x="38035" y="3038"/>
                  <a:pt x="37973" y="3025"/>
                  <a:pt x="37897" y="3025"/>
                </a:cubicBezTo>
                <a:cubicBezTo>
                  <a:pt x="37756" y="3025"/>
                  <a:pt x="37568" y="3071"/>
                  <a:pt x="37509" y="3131"/>
                </a:cubicBezTo>
                <a:cubicBezTo>
                  <a:pt x="37478" y="3192"/>
                  <a:pt x="37418" y="3192"/>
                  <a:pt x="37387" y="3192"/>
                </a:cubicBezTo>
                <a:cubicBezTo>
                  <a:pt x="37365" y="3186"/>
                  <a:pt x="37334" y="3183"/>
                  <a:pt x="37299" y="3183"/>
                </a:cubicBezTo>
                <a:cubicBezTo>
                  <a:pt x="37143" y="3183"/>
                  <a:pt x="36895" y="3233"/>
                  <a:pt x="36870" y="3283"/>
                </a:cubicBezTo>
                <a:cubicBezTo>
                  <a:pt x="36870" y="3283"/>
                  <a:pt x="36718" y="3313"/>
                  <a:pt x="36536" y="3313"/>
                </a:cubicBezTo>
                <a:cubicBezTo>
                  <a:pt x="36495" y="3305"/>
                  <a:pt x="36446" y="3301"/>
                  <a:pt x="36392" y="3301"/>
                </a:cubicBezTo>
                <a:cubicBezTo>
                  <a:pt x="36246" y="3301"/>
                  <a:pt x="36070" y="3329"/>
                  <a:pt x="35959" y="3374"/>
                </a:cubicBezTo>
                <a:cubicBezTo>
                  <a:pt x="35776" y="3404"/>
                  <a:pt x="35624" y="3435"/>
                  <a:pt x="35563" y="3435"/>
                </a:cubicBezTo>
                <a:cubicBezTo>
                  <a:pt x="35503" y="3435"/>
                  <a:pt x="35442" y="3435"/>
                  <a:pt x="35442" y="3465"/>
                </a:cubicBezTo>
                <a:cubicBezTo>
                  <a:pt x="35442" y="3496"/>
                  <a:pt x="35351" y="3526"/>
                  <a:pt x="35229" y="3526"/>
                </a:cubicBezTo>
                <a:cubicBezTo>
                  <a:pt x="35138" y="3526"/>
                  <a:pt x="34925" y="3587"/>
                  <a:pt x="34773" y="3647"/>
                </a:cubicBezTo>
                <a:cubicBezTo>
                  <a:pt x="34621" y="3708"/>
                  <a:pt x="34408" y="3769"/>
                  <a:pt x="34317" y="3769"/>
                </a:cubicBezTo>
                <a:cubicBezTo>
                  <a:pt x="34293" y="3761"/>
                  <a:pt x="34266" y="3757"/>
                  <a:pt x="34240" y="3757"/>
                </a:cubicBezTo>
                <a:cubicBezTo>
                  <a:pt x="34167" y="3757"/>
                  <a:pt x="34096" y="3785"/>
                  <a:pt x="34074" y="3830"/>
                </a:cubicBezTo>
                <a:cubicBezTo>
                  <a:pt x="34013" y="3860"/>
                  <a:pt x="33922" y="3891"/>
                  <a:pt x="33861" y="3891"/>
                </a:cubicBezTo>
                <a:cubicBezTo>
                  <a:pt x="33740" y="3891"/>
                  <a:pt x="33101" y="4043"/>
                  <a:pt x="33071" y="4103"/>
                </a:cubicBezTo>
                <a:cubicBezTo>
                  <a:pt x="33071" y="4103"/>
                  <a:pt x="33041" y="4103"/>
                  <a:pt x="32980" y="4073"/>
                </a:cubicBezTo>
                <a:lnTo>
                  <a:pt x="32767" y="4073"/>
                </a:lnTo>
                <a:cubicBezTo>
                  <a:pt x="32706" y="4103"/>
                  <a:pt x="32585" y="4134"/>
                  <a:pt x="32493" y="4134"/>
                </a:cubicBezTo>
                <a:cubicBezTo>
                  <a:pt x="32402" y="4134"/>
                  <a:pt x="32220" y="4164"/>
                  <a:pt x="32068" y="4195"/>
                </a:cubicBezTo>
                <a:cubicBezTo>
                  <a:pt x="31961" y="4210"/>
                  <a:pt x="31886" y="4217"/>
                  <a:pt x="31829" y="4217"/>
                </a:cubicBezTo>
                <a:cubicBezTo>
                  <a:pt x="31772" y="4217"/>
                  <a:pt x="31734" y="4210"/>
                  <a:pt x="31703" y="4195"/>
                </a:cubicBezTo>
                <a:cubicBezTo>
                  <a:pt x="31680" y="4171"/>
                  <a:pt x="31657" y="4161"/>
                  <a:pt x="31633" y="4161"/>
                </a:cubicBezTo>
                <a:cubicBezTo>
                  <a:pt x="31596" y="4161"/>
                  <a:pt x="31558" y="4187"/>
                  <a:pt x="31521" y="4225"/>
                </a:cubicBezTo>
                <a:cubicBezTo>
                  <a:pt x="31430" y="4255"/>
                  <a:pt x="31308" y="4286"/>
                  <a:pt x="31095" y="4286"/>
                </a:cubicBezTo>
                <a:cubicBezTo>
                  <a:pt x="31019" y="4271"/>
                  <a:pt x="30943" y="4263"/>
                  <a:pt x="30879" y="4263"/>
                </a:cubicBezTo>
                <a:cubicBezTo>
                  <a:pt x="30814" y="4263"/>
                  <a:pt x="30761" y="4271"/>
                  <a:pt x="30730" y="4286"/>
                </a:cubicBezTo>
                <a:cubicBezTo>
                  <a:pt x="30670" y="4316"/>
                  <a:pt x="30578" y="4347"/>
                  <a:pt x="30518" y="4377"/>
                </a:cubicBezTo>
                <a:cubicBezTo>
                  <a:pt x="30477" y="4377"/>
                  <a:pt x="30410" y="4390"/>
                  <a:pt x="30342" y="4390"/>
                </a:cubicBezTo>
                <a:cubicBezTo>
                  <a:pt x="30308" y="4390"/>
                  <a:pt x="30275" y="4387"/>
                  <a:pt x="30244" y="4377"/>
                </a:cubicBezTo>
                <a:cubicBezTo>
                  <a:pt x="30183" y="4377"/>
                  <a:pt x="29971" y="4407"/>
                  <a:pt x="29788" y="4438"/>
                </a:cubicBezTo>
                <a:cubicBezTo>
                  <a:pt x="29606" y="4499"/>
                  <a:pt x="29302" y="4559"/>
                  <a:pt x="29119" y="4590"/>
                </a:cubicBezTo>
                <a:cubicBezTo>
                  <a:pt x="28937" y="4620"/>
                  <a:pt x="28755" y="4681"/>
                  <a:pt x="28724" y="4681"/>
                </a:cubicBezTo>
                <a:cubicBezTo>
                  <a:pt x="28724" y="4696"/>
                  <a:pt x="28717" y="4704"/>
                  <a:pt x="28702" y="4704"/>
                </a:cubicBezTo>
                <a:cubicBezTo>
                  <a:pt x="28686" y="4704"/>
                  <a:pt x="28664" y="4696"/>
                  <a:pt x="28633" y="4681"/>
                </a:cubicBezTo>
                <a:cubicBezTo>
                  <a:pt x="28603" y="4681"/>
                  <a:pt x="28481" y="4681"/>
                  <a:pt x="28329" y="4742"/>
                </a:cubicBezTo>
                <a:cubicBezTo>
                  <a:pt x="28218" y="4786"/>
                  <a:pt x="28107" y="4814"/>
                  <a:pt x="28031" y="4814"/>
                </a:cubicBezTo>
                <a:cubicBezTo>
                  <a:pt x="28004" y="4814"/>
                  <a:pt x="27981" y="4811"/>
                  <a:pt x="27964" y="4803"/>
                </a:cubicBezTo>
                <a:cubicBezTo>
                  <a:pt x="27904" y="4803"/>
                  <a:pt x="27752" y="4803"/>
                  <a:pt x="27600" y="4863"/>
                </a:cubicBezTo>
                <a:cubicBezTo>
                  <a:pt x="27444" y="4908"/>
                  <a:pt x="27337" y="4936"/>
                  <a:pt x="27207" y="4936"/>
                </a:cubicBezTo>
                <a:cubicBezTo>
                  <a:pt x="27160" y="4936"/>
                  <a:pt x="27110" y="4932"/>
                  <a:pt x="27053" y="4924"/>
                </a:cubicBezTo>
                <a:cubicBezTo>
                  <a:pt x="27022" y="4924"/>
                  <a:pt x="26992" y="4954"/>
                  <a:pt x="26992" y="4985"/>
                </a:cubicBezTo>
                <a:cubicBezTo>
                  <a:pt x="26992" y="5015"/>
                  <a:pt x="26901" y="5046"/>
                  <a:pt x="26809" y="5046"/>
                </a:cubicBezTo>
                <a:cubicBezTo>
                  <a:pt x="26749" y="5046"/>
                  <a:pt x="26566" y="5046"/>
                  <a:pt x="26414" y="5076"/>
                </a:cubicBezTo>
                <a:cubicBezTo>
                  <a:pt x="26338" y="5091"/>
                  <a:pt x="26262" y="5099"/>
                  <a:pt x="26198" y="5099"/>
                </a:cubicBezTo>
                <a:cubicBezTo>
                  <a:pt x="26133" y="5099"/>
                  <a:pt x="26080" y="5091"/>
                  <a:pt x="26050" y="5076"/>
                </a:cubicBezTo>
                <a:cubicBezTo>
                  <a:pt x="25989" y="5076"/>
                  <a:pt x="25928" y="5076"/>
                  <a:pt x="25898" y="5106"/>
                </a:cubicBezTo>
                <a:cubicBezTo>
                  <a:pt x="25898" y="5128"/>
                  <a:pt x="25852" y="5149"/>
                  <a:pt x="25793" y="5149"/>
                </a:cubicBezTo>
                <a:cubicBezTo>
                  <a:pt x="25769" y="5149"/>
                  <a:pt x="25742" y="5146"/>
                  <a:pt x="25715" y="5137"/>
                </a:cubicBezTo>
                <a:cubicBezTo>
                  <a:pt x="25624" y="5137"/>
                  <a:pt x="25533" y="5167"/>
                  <a:pt x="25472" y="5228"/>
                </a:cubicBezTo>
                <a:cubicBezTo>
                  <a:pt x="25429" y="5250"/>
                  <a:pt x="25356" y="5271"/>
                  <a:pt x="25273" y="5271"/>
                </a:cubicBezTo>
                <a:cubicBezTo>
                  <a:pt x="25239" y="5271"/>
                  <a:pt x="25204" y="5267"/>
                  <a:pt x="25168" y="5258"/>
                </a:cubicBezTo>
                <a:cubicBezTo>
                  <a:pt x="25046" y="5258"/>
                  <a:pt x="24894" y="5258"/>
                  <a:pt x="24834" y="5289"/>
                </a:cubicBezTo>
                <a:cubicBezTo>
                  <a:pt x="24740" y="5336"/>
                  <a:pt x="24110" y="5400"/>
                  <a:pt x="23808" y="5400"/>
                </a:cubicBezTo>
                <a:cubicBezTo>
                  <a:pt x="23717" y="5400"/>
                  <a:pt x="23655" y="5394"/>
                  <a:pt x="23648" y="5380"/>
                </a:cubicBezTo>
                <a:cubicBezTo>
                  <a:pt x="23618" y="5380"/>
                  <a:pt x="23557" y="5380"/>
                  <a:pt x="23496" y="5441"/>
                </a:cubicBezTo>
                <a:cubicBezTo>
                  <a:pt x="23405" y="5471"/>
                  <a:pt x="23162" y="5532"/>
                  <a:pt x="22828" y="5532"/>
                </a:cubicBezTo>
                <a:cubicBezTo>
                  <a:pt x="22554" y="5532"/>
                  <a:pt x="22250" y="5562"/>
                  <a:pt x="22220" y="5593"/>
                </a:cubicBezTo>
                <a:cubicBezTo>
                  <a:pt x="22159" y="5623"/>
                  <a:pt x="22037" y="5654"/>
                  <a:pt x="21916" y="5654"/>
                </a:cubicBezTo>
                <a:cubicBezTo>
                  <a:pt x="21794" y="5654"/>
                  <a:pt x="21673" y="5654"/>
                  <a:pt x="21642" y="5684"/>
                </a:cubicBezTo>
                <a:cubicBezTo>
                  <a:pt x="21614" y="5712"/>
                  <a:pt x="20938" y="5870"/>
                  <a:pt x="20763" y="5870"/>
                </a:cubicBezTo>
                <a:cubicBezTo>
                  <a:pt x="20748" y="5870"/>
                  <a:pt x="20737" y="5869"/>
                  <a:pt x="20730" y="5866"/>
                </a:cubicBezTo>
                <a:cubicBezTo>
                  <a:pt x="20700" y="5866"/>
                  <a:pt x="20609" y="5897"/>
                  <a:pt x="20548" y="5927"/>
                </a:cubicBezTo>
                <a:cubicBezTo>
                  <a:pt x="20503" y="5972"/>
                  <a:pt x="20459" y="6000"/>
                  <a:pt x="20414" y="6000"/>
                </a:cubicBezTo>
                <a:cubicBezTo>
                  <a:pt x="20398" y="6000"/>
                  <a:pt x="20382" y="5996"/>
                  <a:pt x="20366" y="5988"/>
                </a:cubicBezTo>
                <a:cubicBezTo>
                  <a:pt x="20335" y="5988"/>
                  <a:pt x="20244" y="6018"/>
                  <a:pt x="20153" y="6079"/>
                </a:cubicBezTo>
                <a:cubicBezTo>
                  <a:pt x="20067" y="6101"/>
                  <a:pt x="19996" y="6122"/>
                  <a:pt x="19951" y="6122"/>
                </a:cubicBezTo>
                <a:cubicBezTo>
                  <a:pt x="19933" y="6122"/>
                  <a:pt x="19918" y="6118"/>
                  <a:pt x="19910" y="6110"/>
                </a:cubicBezTo>
                <a:cubicBezTo>
                  <a:pt x="19894" y="6094"/>
                  <a:pt x="19872" y="6087"/>
                  <a:pt x="19849" y="6087"/>
                </a:cubicBezTo>
                <a:cubicBezTo>
                  <a:pt x="19826" y="6087"/>
                  <a:pt x="19803" y="6094"/>
                  <a:pt x="19788" y="6110"/>
                </a:cubicBezTo>
                <a:cubicBezTo>
                  <a:pt x="19758" y="6140"/>
                  <a:pt x="19636" y="6140"/>
                  <a:pt x="19545" y="6140"/>
                </a:cubicBezTo>
                <a:cubicBezTo>
                  <a:pt x="19512" y="6132"/>
                  <a:pt x="19478" y="6128"/>
                  <a:pt x="19442" y="6128"/>
                </a:cubicBezTo>
                <a:cubicBezTo>
                  <a:pt x="19344" y="6128"/>
                  <a:pt x="19239" y="6156"/>
                  <a:pt x="19150" y="6201"/>
                </a:cubicBezTo>
                <a:cubicBezTo>
                  <a:pt x="19061" y="6245"/>
                  <a:pt x="18972" y="6273"/>
                  <a:pt x="18895" y="6273"/>
                </a:cubicBezTo>
                <a:cubicBezTo>
                  <a:pt x="18866" y="6273"/>
                  <a:pt x="18840" y="6270"/>
                  <a:pt x="18815" y="6262"/>
                </a:cubicBezTo>
                <a:cubicBezTo>
                  <a:pt x="18734" y="6238"/>
                  <a:pt x="18617" y="6228"/>
                  <a:pt x="18506" y="6228"/>
                </a:cubicBezTo>
                <a:cubicBezTo>
                  <a:pt x="18325" y="6228"/>
                  <a:pt x="18158" y="6254"/>
                  <a:pt x="18177" y="6292"/>
                </a:cubicBezTo>
                <a:cubicBezTo>
                  <a:pt x="18177" y="6309"/>
                  <a:pt x="18126" y="6327"/>
                  <a:pt x="18048" y="6327"/>
                </a:cubicBezTo>
                <a:cubicBezTo>
                  <a:pt x="17991" y="6327"/>
                  <a:pt x="17920" y="6318"/>
                  <a:pt x="17843" y="6292"/>
                </a:cubicBezTo>
                <a:cubicBezTo>
                  <a:pt x="17820" y="6286"/>
                  <a:pt x="17795" y="6284"/>
                  <a:pt x="17768" y="6284"/>
                </a:cubicBezTo>
                <a:cubicBezTo>
                  <a:pt x="17650" y="6284"/>
                  <a:pt x="17508" y="6333"/>
                  <a:pt x="17508" y="6383"/>
                </a:cubicBezTo>
                <a:cubicBezTo>
                  <a:pt x="17490" y="6421"/>
                  <a:pt x="17424" y="6447"/>
                  <a:pt x="17334" y="6447"/>
                </a:cubicBezTo>
                <a:cubicBezTo>
                  <a:pt x="17278" y="6447"/>
                  <a:pt x="17213" y="6437"/>
                  <a:pt x="17144" y="6413"/>
                </a:cubicBezTo>
                <a:cubicBezTo>
                  <a:pt x="17106" y="6401"/>
                  <a:pt x="17063" y="6394"/>
                  <a:pt x="17019" y="6394"/>
                </a:cubicBezTo>
                <a:cubicBezTo>
                  <a:pt x="16957" y="6394"/>
                  <a:pt x="16893" y="6408"/>
                  <a:pt x="16840" y="6444"/>
                </a:cubicBezTo>
                <a:cubicBezTo>
                  <a:pt x="16794" y="6459"/>
                  <a:pt x="16756" y="6467"/>
                  <a:pt x="16729" y="6467"/>
                </a:cubicBezTo>
                <a:cubicBezTo>
                  <a:pt x="16703" y="6467"/>
                  <a:pt x="16688" y="6459"/>
                  <a:pt x="16688" y="6444"/>
                </a:cubicBezTo>
                <a:lnTo>
                  <a:pt x="16627" y="6444"/>
                </a:lnTo>
                <a:cubicBezTo>
                  <a:pt x="16596" y="6474"/>
                  <a:pt x="16414" y="6505"/>
                  <a:pt x="16262" y="6505"/>
                </a:cubicBezTo>
                <a:cubicBezTo>
                  <a:pt x="16080" y="6535"/>
                  <a:pt x="15928" y="6565"/>
                  <a:pt x="15928" y="6565"/>
                </a:cubicBezTo>
                <a:cubicBezTo>
                  <a:pt x="15928" y="6596"/>
                  <a:pt x="15867" y="6596"/>
                  <a:pt x="15837" y="6596"/>
                </a:cubicBezTo>
                <a:cubicBezTo>
                  <a:pt x="15819" y="6587"/>
                  <a:pt x="15801" y="6583"/>
                  <a:pt x="15784" y="6583"/>
                </a:cubicBezTo>
                <a:cubicBezTo>
                  <a:pt x="15743" y="6583"/>
                  <a:pt x="15706" y="6605"/>
                  <a:pt x="15685" y="6626"/>
                </a:cubicBezTo>
                <a:cubicBezTo>
                  <a:pt x="15654" y="6687"/>
                  <a:pt x="15654" y="6748"/>
                  <a:pt x="15715" y="6748"/>
                </a:cubicBezTo>
                <a:cubicBezTo>
                  <a:pt x="15745" y="6748"/>
                  <a:pt x="15624" y="6778"/>
                  <a:pt x="15441" y="6809"/>
                </a:cubicBezTo>
                <a:cubicBezTo>
                  <a:pt x="15335" y="6844"/>
                  <a:pt x="15238" y="6859"/>
                  <a:pt x="15171" y="6859"/>
                </a:cubicBezTo>
                <a:cubicBezTo>
                  <a:pt x="15123" y="6859"/>
                  <a:pt x="15089" y="6852"/>
                  <a:pt x="15077" y="6839"/>
                </a:cubicBezTo>
                <a:cubicBezTo>
                  <a:pt x="15061" y="6809"/>
                  <a:pt x="14932" y="6793"/>
                  <a:pt x="14796" y="6793"/>
                </a:cubicBezTo>
                <a:cubicBezTo>
                  <a:pt x="14659" y="6793"/>
                  <a:pt x="14514" y="6809"/>
                  <a:pt x="14469" y="6839"/>
                </a:cubicBezTo>
                <a:cubicBezTo>
                  <a:pt x="14454" y="6854"/>
                  <a:pt x="14431" y="6862"/>
                  <a:pt x="14404" y="6862"/>
                </a:cubicBezTo>
                <a:cubicBezTo>
                  <a:pt x="14378" y="6862"/>
                  <a:pt x="14347" y="6854"/>
                  <a:pt x="14317" y="6839"/>
                </a:cubicBezTo>
                <a:cubicBezTo>
                  <a:pt x="14286" y="6824"/>
                  <a:pt x="14248" y="6816"/>
                  <a:pt x="14218" y="6816"/>
                </a:cubicBezTo>
                <a:cubicBezTo>
                  <a:pt x="14188" y="6816"/>
                  <a:pt x="14165" y="6824"/>
                  <a:pt x="14165" y="6839"/>
                </a:cubicBezTo>
                <a:cubicBezTo>
                  <a:pt x="14143" y="6861"/>
                  <a:pt x="14076" y="6882"/>
                  <a:pt x="13996" y="6882"/>
                </a:cubicBezTo>
                <a:cubicBezTo>
                  <a:pt x="13962" y="6882"/>
                  <a:pt x="13927" y="6878"/>
                  <a:pt x="13891" y="6869"/>
                </a:cubicBezTo>
                <a:cubicBezTo>
                  <a:pt x="13856" y="6861"/>
                  <a:pt x="13820" y="6857"/>
                  <a:pt x="13786" y="6857"/>
                </a:cubicBezTo>
                <a:cubicBezTo>
                  <a:pt x="13704" y="6857"/>
                  <a:pt x="13630" y="6878"/>
                  <a:pt x="13587" y="6900"/>
                </a:cubicBezTo>
                <a:cubicBezTo>
                  <a:pt x="13560" y="6927"/>
                  <a:pt x="13539" y="6942"/>
                  <a:pt x="13521" y="6942"/>
                </a:cubicBezTo>
                <a:cubicBezTo>
                  <a:pt x="13499" y="6942"/>
                  <a:pt x="13482" y="6920"/>
                  <a:pt x="13466" y="6869"/>
                </a:cubicBezTo>
                <a:cubicBezTo>
                  <a:pt x="13444" y="6848"/>
                  <a:pt x="13426" y="6838"/>
                  <a:pt x="13413" y="6838"/>
                </a:cubicBezTo>
                <a:cubicBezTo>
                  <a:pt x="13387" y="6838"/>
                  <a:pt x="13375" y="6871"/>
                  <a:pt x="13375" y="6930"/>
                </a:cubicBezTo>
                <a:cubicBezTo>
                  <a:pt x="13375" y="6968"/>
                  <a:pt x="13363" y="6994"/>
                  <a:pt x="13347" y="6994"/>
                </a:cubicBezTo>
                <a:cubicBezTo>
                  <a:pt x="13337" y="6994"/>
                  <a:pt x="13325" y="6984"/>
                  <a:pt x="13314" y="6961"/>
                </a:cubicBezTo>
                <a:cubicBezTo>
                  <a:pt x="13283" y="6930"/>
                  <a:pt x="13223" y="6930"/>
                  <a:pt x="13162" y="6930"/>
                </a:cubicBezTo>
                <a:cubicBezTo>
                  <a:pt x="13101" y="6961"/>
                  <a:pt x="12949" y="6961"/>
                  <a:pt x="12858" y="6961"/>
                </a:cubicBezTo>
                <a:cubicBezTo>
                  <a:pt x="12812" y="6945"/>
                  <a:pt x="12774" y="6938"/>
                  <a:pt x="12748" y="6938"/>
                </a:cubicBezTo>
                <a:cubicBezTo>
                  <a:pt x="12721" y="6938"/>
                  <a:pt x="12706" y="6945"/>
                  <a:pt x="12706" y="6961"/>
                </a:cubicBezTo>
                <a:cubicBezTo>
                  <a:pt x="12706" y="6991"/>
                  <a:pt x="12615" y="7021"/>
                  <a:pt x="12523" y="7021"/>
                </a:cubicBezTo>
                <a:cubicBezTo>
                  <a:pt x="12402" y="7021"/>
                  <a:pt x="12311" y="7052"/>
                  <a:pt x="12311" y="7082"/>
                </a:cubicBezTo>
                <a:cubicBezTo>
                  <a:pt x="12311" y="7113"/>
                  <a:pt x="12280" y="7113"/>
                  <a:pt x="12189" y="7113"/>
                </a:cubicBezTo>
                <a:cubicBezTo>
                  <a:pt x="12178" y="7107"/>
                  <a:pt x="12168" y="7105"/>
                  <a:pt x="12159" y="7105"/>
                </a:cubicBezTo>
                <a:cubicBezTo>
                  <a:pt x="12117" y="7105"/>
                  <a:pt x="12092" y="7154"/>
                  <a:pt x="12068" y="7204"/>
                </a:cubicBezTo>
                <a:lnTo>
                  <a:pt x="12068" y="7295"/>
                </a:lnTo>
                <a:lnTo>
                  <a:pt x="12007" y="7173"/>
                </a:lnTo>
                <a:cubicBezTo>
                  <a:pt x="11968" y="7116"/>
                  <a:pt x="11954" y="7094"/>
                  <a:pt x="11918" y="7094"/>
                </a:cubicBezTo>
                <a:cubicBezTo>
                  <a:pt x="11897" y="7094"/>
                  <a:pt x="11869" y="7101"/>
                  <a:pt x="11824" y="7113"/>
                </a:cubicBezTo>
                <a:cubicBezTo>
                  <a:pt x="11733" y="7143"/>
                  <a:pt x="11642" y="7173"/>
                  <a:pt x="11612" y="7204"/>
                </a:cubicBezTo>
                <a:cubicBezTo>
                  <a:pt x="11581" y="7219"/>
                  <a:pt x="11520" y="7227"/>
                  <a:pt x="11429" y="7227"/>
                </a:cubicBezTo>
                <a:cubicBezTo>
                  <a:pt x="11338" y="7227"/>
                  <a:pt x="11216" y="7219"/>
                  <a:pt x="11064" y="7204"/>
                </a:cubicBezTo>
                <a:cubicBezTo>
                  <a:pt x="10912" y="7204"/>
                  <a:pt x="10821" y="7204"/>
                  <a:pt x="10821" y="7265"/>
                </a:cubicBezTo>
                <a:cubicBezTo>
                  <a:pt x="10821" y="7295"/>
                  <a:pt x="10760" y="7295"/>
                  <a:pt x="10730" y="7295"/>
                </a:cubicBezTo>
                <a:cubicBezTo>
                  <a:pt x="10717" y="7292"/>
                  <a:pt x="10702" y="7290"/>
                  <a:pt x="10687" y="7290"/>
                </a:cubicBezTo>
                <a:cubicBezTo>
                  <a:pt x="10561" y="7290"/>
                  <a:pt x="10376" y="7391"/>
                  <a:pt x="10425" y="7445"/>
                </a:cubicBezTo>
                <a:lnTo>
                  <a:pt x="10425" y="7445"/>
                </a:lnTo>
                <a:cubicBezTo>
                  <a:pt x="10406" y="7443"/>
                  <a:pt x="10361" y="7435"/>
                  <a:pt x="10305" y="7417"/>
                </a:cubicBezTo>
                <a:cubicBezTo>
                  <a:pt x="10244" y="7401"/>
                  <a:pt x="10191" y="7394"/>
                  <a:pt x="10137" y="7394"/>
                </a:cubicBezTo>
                <a:cubicBezTo>
                  <a:pt x="10084" y="7394"/>
                  <a:pt x="10031" y="7401"/>
                  <a:pt x="9970" y="7417"/>
                </a:cubicBezTo>
                <a:cubicBezTo>
                  <a:pt x="9917" y="7452"/>
                  <a:pt x="9884" y="7467"/>
                  <a:pt x="9866" y="7467"/>
                </a:cubicBezTo>
                <a:cubicBezTo>
                  <a:pt x="9854" y="7467"/>
                  <a:pt x="9849" y="7460"/>
                  <a:pt x="9849" y="7447"/>
                </a:cubicBezTo>
                <a:cubicBezTo>
                  <a:pt x="9849" y="7388"/>
                  <a:pt x="9709" y="7355"/>
                  <a:pt x="9594" y="7355"/>
                </a:cubicBezTo>
                <a:cubicBezTo>
                  <a:pt x="9531" y="7355"/>
                  <a:pt x="9475" y="7365"/>
                  <a:pt x="9453" y="7386"/>
                </a:cubicBezTo>
                <a:cubicBezTo>
                  <a:pt x="9453" y="7417"/>
                  <a:pt x="9301" y="7417"/>
                  <a:pt x="9150" y="7417"/>
                </a:cubicBezTo>
                <a:cubicBezTo>
                  <a:pt x="9052" y="7408"/>
                  <a:pt x="8946" y="7404"/>
                  <a:pt x="8851" y="7404"/>
                </a:cubicBezTo>
                <a:cubicBezTo>
                  <a:pt x="8621" y="7404"/>
                  <a:pt x="8452" y="7425"/>
                  <a:pt x="8602" y="7447"/>
                </a:cubicBezTo>
                <a:cubicBezTo>
                  <a:pt x="8694" y="7477"/>
                  <a:pt x="8724" y="7508"/>
                  <a:pt x="8724" y="7569"/>
                </a:cubicBezTo>
                <a:cubicBezTo>
                  <a:pt x="8724" y="7629"/>
                  <a:pt x="8754" y="7690"/>
                  <a:pt x="8785" y="7690"/>
                </a:cubicBezTo>
                <a:cubicBezTo>
                  <a:pt x="8815" y="7705"/>
                  <a:pt x="8815" y="7713"/>
                  <a:pt x="8789" y="7713"/>
                </a:cubicBezTo>
                <a:cubicBezTo>
                  <a:pt x="8762" y="7713"/>
                  <a:pt x="8709" y="7705"/>
                  <a:pt x="8633" y="7690"/>
                </a:cubicBezTo>
                <a:cubicBezTo>
                  <a:pt x="8481" y="7660"/>
                  <a:pt x="8420" y="7629"/>
                  <a:pt x="8420" y="7569"/>
                </a:cubicBezTo>
                <a:cubicBezTo>
                  <a:pt x="8420" y="7508"/>
                  <a:pt x="8359" y="7477"/>
                  <a:pt x="8207" y="7477"/>
                </a:cubicBezTo>
                <a:cubicBezTo>
                  <a:pt x="8158" y="7469"/>
                  <a:pt x="8120" y="7465"/>
                  <a:pt x="8092" y="7465"/>
                </a:cubicBezTo>
                <a:cubicBezTo>
                  <a:pt x="8013" y="7465"/>
                  <a:pt x="8003" y="7494"/>
                  <a:pt x="8025" y="7538"/>
                </a:cubicBezTo>
                <a:cubicBezTo>
                  <a:pt x="8025" y="7599"/>
                  <a:pt x="7994" y="7660"/>
                  <a:pt x="7934" y="7690"/>
                </a:cubicBezTo>
                <a:cubicBezTo>
                  <a:pt x="7891" y="7712"/>
                  <a:pt x="7848" y="7733"/>
                  <a:pt x="7826" y="7733"/>
                </a:cubicBezTo>
                <a:cubicBezTo>
                  <a:pt x="7817" y="7733"/>
                  <a:pt x="7812" y="7729"/>
                  <a:pt x="7812" y="7721"/>
                </a:cubicBezTo>
                <a:cubicBezTo>
                  <a:pt x="7812" y="7712"/>
                  <a:pt x="7804" y="7708"/>
                  <a:pt x="7790" y="7708"/>
                </a:cubicBezTo>
                <a:cubicBezTo>
                  <a:pt x="7756" y="7708"/>
                  <a:pt x="7685" y="7729"/>
                  <a:pt x="7599" y="7751"/>
                </a:cubicBezTo>
                <a:cubicBezTo>
                  <a:pt x="7478" y="7781"/>
                  <a:pt x="7356" y="7812"/>
                  <a:pt x="7356" y="7842"/>
                </a:cubicBezTo>
                <a:cubicBezTo>
                  <a:pt x="7356" y="7872"/>
                  <a:pt x="7379" y="7888"/>
                  <a:pt x="7421" y="7888"/>
                </a:cubicBezTo>
                <a:cubicBezTo>
                  <a:pt x="7463" y="7888"/>
                  <a:pt x="7523" y="7872"/>
                  <a:pt x="7599" y="7842"/>
                </a:cubicBezTo>
                <a:cubicBezTo>
                  <a:pt x="7642" y="7821"/>
                  <a:pt x="7701" y="7799"/>
                  <a:pt x="7742" y="7799"/>
                </a:cubicBezTo>
                <a:cubicBezTo>
                  <a:pt x="7759" y="7799"/>
                  <a:pt x="7773" y="7803"/>
                  <a:pt x="7782" y="7812"/>
                </a:cubicBezTo>
                <a:cubicBezTo>
                  <a:pt x="7836" y="7866"/>
                  <a:pt x="7697" y="7968"/>
                  <a:pt x="7537" y="7968"/>
                </a:cubicBezTo>
                <a:cubicBezTo>
                  <a:pt x="7517" y="7968"/>
                  <a:pt x="7497" y="7967"/>
                  <a:pt x="7478" y="7964"/>
                </a:cubicBezTo>
                <a:cubicBezTo>
                  <a:pt x="7387" y="7964"/>
                  <a:pt x="7295" y="7994"/>
                  <a:pt x="7265" y="7994"/>
                </a:cubicBezTo>
                <a:cubicBezTo>
                  <a:pt x="7250" y="8009"/>
                  <a:pt x="7219" y="8017"/>
                  <a:pt x="7181" y="8017"/>
                </a:cubicBezTo>
                <a:cubicBezTo>
                  <a:pt x="7143" y="8017"/>
                  <a:pt x="7098" y="8009"/>
                  <a:pt x="7052" y="7994"/>
                </a:cubicBezTo>
                <a:cubicBezTo>
                  <a:pt x="7002" y="7981"/>
                  <a:pt x="6972" y="7974"/>
                  <a:pt x="6962" y="7974"/>
                </a:cubicBezTo>
                <a:cubicBezTo>
                  <a:pt x="6946" y="7974"/>
                  <a:pt x="6968" y="7989"/>
                  <a:pt x="7022" y="8024"/>
                </a:cubicBezTo>
                <a:cubicBezTo>
                  <a:pt x="7083" y="8116"/>
                  <a:pt x="7083" y="8116"/>
                  <a:pt x="6991" y="8146"/>
                </a:cubicBezTo>
                <a:cubicBezTo>
                  <a:pt x="6900" y="8146"/>
                  <a:pt x="6870" y="8116"/>
                  <a:pt x="6870" y="8055"/>
                </a:cubicBezTo>
                <a:cubicBezTo>
                  <a:pt x="6892" y="7968"/>
                  <a:pt x="6773" y="7896"/>
                  <a:pt x="6670" y="7896"/>
                </a:cubicBezTo>
                <a:cubicBezTo>
                  <a:pt x="6630" y="7896"/>
                  <a:pt x="6592" y="7907"/>
                  <a:pt x="6566" y="7933"/>
                </a:cubicBezTo>
                <a:cubicBezTo>
                  <a:pt x="6535" y="7933"/>
                  <a:pt x="6566" y="7964"/>
                  <a:pt x="6657" y="7994"/>
                </a:cubicBezTo>
                <a:cubicBezTo>
                  <a:pt x="6748" y="7994"/>
                  <a:pt x="6809" y="8024"/>
                  <a:pt x="6809" y="8055"/>
                </a:cubicBezTo>
                <a:cubicBezTo>
                  <a:pt x="6809" y="8085"/>
                  <a:pt x="6809" y="8176"/>
                  <a:pt x="6839" y="8237"/>
                </a:cubicBezTo>
                <a:cubicBezTo>
                  <a:pt x="6839" y="8298"/>
                  <a:pt x="6809" y="8328"/>
                  <a:pt x="6657" y="8359"/>
                </a:cubicBezTo>
                <a:cubicBezTo>
                  <a:pt x="6535" y="8389"/>
                  <a:pt x="6475" y="8420"/>
                  <a:pt x="6505" y="8480"/>
                </a:cubicBezTo>
                <a:cubicBezTo>
                  <a:pt x="6520" y="8526"/>
                  <a:pt x="6497" y="8549"/>
                  <a:pt x="6459" y="8549"/>
                </a:cubicBezTo>
                <a:cubicBezTo>
                  <a:pt x="6422" y="8549"/>
                  <a:pt x="6368" y="8526"/>
                  <a:pt x="6323" y="8480"/>
                </a:cubicBezTo>
                <a:cubicBezTo>
                  <a:pt x="6311" y="8457"/>
                  <a:pt x="6295" y="8447"/>
                  <a:pt x="6275" y="8447"/>
                </a:cubicBezTo>
                <a:cubicBezTo>
                  <a:pt x="6241" y="8447"/>
                  <a:pt x="6197" y="8473"/>
                  <a:pt x="6140" y="8511"/>
                </a:cubicBezTo>
                <a:cubicBezTo>
                  <a:pt x="6019" y="8572"/>
                  <a:pt x="6019" y="8602"/>
                  <a:pt x="6110" y="8663"/>
                </a:cubicBezTo>
                <a:cubicBezTo>
                  <a:pt x="6171" y="8693"/>
                  <a:pt x="6323" y="8724"/>
                  <a:pt x="6505" y="8724"/>
                </a:cubicBezTo>
                <a:cubicBezTo>
                  <a:pt x="6809" y="8754"/>
                  <a:pt x="6900" y="8845"/>
                  <a:pt x="6596" y="8876"/>
                </a:cubicBezTo>
                <a:cubicBezTo>
                  <a:pt x="6505" y="8876"/>
                  <a:pt x="6323" y="8906"/>
                  <a:pt x="6201" y="8967"/>
                </a:cubicBezTo>
                <a:cubicBezTo>
                  <a:pt x="6049" y="9028"/>
                  <a:pt x="6019" y="9088"/>
                  <a:pt x="6049" y="9179"/>
                </a:cubicBezTo>
                <a:cubicBezTo>
                  <a:pt x="6071" y="9224"/>
                  <a:pt x="6094" y="9252"/>
                  <a:pt x="6116" y="9252"/>
                </a:cubicBezTo>
                <a:cubicBezTo>
                  <a:pt x="6124" y="9252"/>
                  <a:pt x="6132" y="9248"/>
                  <a:pt x="6140" y="9240"/>
                </a:cubicBezTo>
                <a:cubicBezTo>
                  <a:pt x="6140" y="9202"/>
                  <a:pt x="6167" y="9185"/>
                  <a:pt x="6196" y="9185"/>
                </a:cubicBezTo>
                <a:cubicBezTo>
                  <a:pt x="6236" y="9185"/>
                  <a:pt x="6280" y="9218"/>
                  <a:pt x="6262" y="9271"/>
                </a:cubicBezTo>
                <a:cubicBezTo>
                  <a:pt x="6262" y="9324"/>
                  <a:pt x="6180" y="9356"/>
                  <a:pt x="6099" y="9356"/>
                </a:cubicBezTo>
                <a:cubicBezTo>
                  <a:pt x="6041" y="9356"/>
                  <a:pt x="5983" y="9339"/>
                  <a:pt x="5958" y="9301"/>
                </a:cubicBezTo>
                <a:cubicBezTo>
                  <a:pt x="5940" y="9265"/>
                  <a:pt x="5933" y="9251"/>
                  <a:pt x="5918" y="9251"/>
                </a:cubicBezTo>
                <a:cubicBezTo>
                  <a:pt x="5907" y="9251"/>
                  <a:pt x="5892" y="9258"/>
                  <a:pt x="5867" y="9271"/>
                </a:cubicBezTo>
                <a:cubicBezTo>
                  <a:pt x="5836" y="9301"/>
                  <a:pt x="5867" y="9331"/>
                  <a:pt x="5897" y="9331"/>
                </a:cubicBezTo>
                <a:cubicBezTo>
                  <a:pt x="5928" y="9331"/>
                  <a:pt x="5958" y="9362"/>
                  <a:pt x="5928" y="9392"/>
                </a:cubicBezTo>
                <a:cubicBezTo>
                  <a:pt x="5897" y="9423"/>
                  <a:pt x="5958" y="9453"/>
                  <a:pt x="6049" y="9483"/>
                </a:cubicBezTo>
                <a:cubicBezTo>
                  <a:pt x="6262" y="9544"/>
                  <a:pt x="6323" y="9757"/>
                  <a:pt x="6140" y="9787"/>
                </a:cubicBezTo>
                <a:cubicBezTo>
                  <a:pt x="6096" y="9796"/>
                  <a:pt x="6062" y="9800"/>
                  <a:pt x="6037" y="9800"/>
                </a:cubicBezTo>
                <a:cubicBezTo>
                  <a:pt x="5978" y="9800"/>
                  <a:pt x="5976" y="9779"/>
                  <a:pt x="6019" y="9757"/>
                </a:cubicBezTo>
                <a:cubicBezTo>
                  <a:pt x="6049" y="9727"/>
                  <a:pt x="6019" y="9696"/>
                  <a:pt x="5928" y="9666"/>
                </a:cubicBezTo>
                <a:cubicBezTo>
                  <a:pt x="5776" y="9666"/>
                  <a:pt x="5776" y="9666"/>
                  <a:pt x="5867" y="9757"/>
                </a:cubicBezTo>
                <a:cubicBezTo>
                  <a:pt x="5928" y="9818"/>
                  <a:pt x="5958" y="9939"/>
                  <a:pt x="5958" y="10000"/>
                </a:cubicBezTo>
                <a:cubicBezTo>
                  <a:pt x="5958" y="10061"/>
                  <a:pt x="6019" y="10152"/>
                  <a:pt x="6080" y="10183"/>
                </a:cubicBezTo>
                <a:cubicBezTo>
                  <a:pt x="6140" y="10213"/>
                  <a:pt x="6140" y="10213"/>
                  <a:pt x="6049" y="10243"/>
                </a:cubicBezTo>
                <a:cubicBezTo>
                  <a:pt x="5928" y="10274"/>
                  <a:pt x="6049" y="10365"/>
                  <a:pt x="6232" y="10426"/>
                </a:cubicBezTo>
                <a:cubicBezTo>
                  <a:pt x="6323" y="10456"/>
                  <a:pt x="6353" y="10487"/>
                  <a:pt x="6323" y="10487"/>
                </a:cubicBezTo>
                <a:cubicBezTo>
                  <a:pt x="6292" y="10517"/>
                  <a:pt x="6262" y="10517"/>
                  <a:pt x="6232" y="10517"/>
                </a:cubicBezTo>
                <a:cubicBezTo>
                  <a:pt x="6223" y="10508"/>
                  <a:pt x="6214" y="10504"/>
                  <a:pt x="6206" y="10504"/>
                </a:cubicBezTo>
                <a:cubicBezTo>
                  <a:pt x="6186" y="10504"/>
                  <a:pt x="6171" y="10526"/>
                  <a:pt x="6171" y="10547"/>
                </a:cubicBezTo>
                <a:cubicBezTo>
                  <a:pt x="6171" y="10600"/>
                  <a:pt x="6556" y="10675"/>
                  <a:pt x="6739" y="10675"/>
                </a:cubicBezTo>
                <a:cubicBezTo>
                  <a:pt x="6768" y="10675"/>
                  <a:pt x="6792" y="10673"/>
                  <a:pt x="6809" y="10669"/>
                </a:cubicBezTo>
                <a:cubicBezTo>
                  <a:pt x="6836" y="10655"/>
                  <a:pt x="6864" y="10649"/>
                  <a:pt x="6889" y="10649"/>
                </a:cubicBezTo>
                <a:cubicBezTo>
                  <a:pt x="6976" y="10649"/>
                  <a:pt x="7039" y="10720"/>
                  <a:pt x="6991" y="10790"/>
                </a:cubicBezTo>
                <a:cubicBezTo>
                  <a:pt x="6938" y="10843"/>
                  <a:pt x="6834" y="10876"/>
                  <a:pt x="6732" y="10876"/>
                </a:cubicBezTo>
                <a:cubicBezTo>
                  <a:pt x="6659" y="10876"/>
                  <a:pt x="6586" y="10859"/>
                  <a:pt x="6535" y="10821"/>
                </a:cubicBezTo>
                <a:cubicBezTo>
                  <a:pt x="6506" y="10792"/>
                  <a:pt x="6449" y="10791"/>
                  <a:pt x="6391" y="10790"/>
                </a:cubicBezTo>
                <a:lnTo>
                  <a:pt x="6391" y="10790"/>
                </a:lnTo>
                <a:cubicBezTo>
                  <a:pt x="6404" y="10782"/>
                  <a:pt x="6422" y="10771"/>
                  <a:pt x="6444" y="10760"/>
                </a:cubicBezTo>
                <a:cubicBezTo>
                  <a:pt x="6535" y="10699"/>
                  <a:pt x="6535" y="10699"/>
                  <a:pt x="6414" y="10699"/>
                </a:cubicBezTo>
                <a:cubicBezTo>
                  <a:pt x="6353" y="10699"/>
                  <a:pt x="6292" y="10730"/>
                  <a:pt x="6292" y="10760"/>
                </a:cubicBezTo>
                <a:cubicBezTo>
                  <a:pt x="6292" y="10790"/>
                  <a:pt x="6232" y="10790"/>
                  <a:pt x="6171" y="10790"/>
                </a:cubicBezTo>
                <a:cubicBezTo>
                  <a:pt x="6144" y="10782"/>
                  <a:pt x="6125" y="10778"/>
                  <a:pt x="6113" y="10778"/>
                </a:cubicBezTo>
                <a:cubicBezTo>
                  <a:pt x="6082" y="10778"/>
                  <a:pt x="6088" y="10799"/>
                  <a:pt x="6110" y="10821"/>
                </a:cubicBezTo>
                <a:cubicBezTo>
                  <a:pt x="6171" y="10882"/>
                  <a:pt x="6171" y="10912"/>
                  <a:pt x="6080" y="10942"/>
                </a:cubicBezTo>
                <a:cubicBezTo>
                  <a:pt x="5908" y="11007"/>
                  <a:pt x="6070" y="11071"/>
                  <a:pt x="6266" y="11071"/>
                </a:cubicBezTo>
                <a:cubicBezTo>
                  <a:pt x="6347" y="11071"/>
                  <a:pt x="6434" y="11060"/>
                  <a:pt x="6505" y="11034"/>
                </a:cubicBezTo>
                <a:cubicBezTo>
                  <a:pt x="6566" y="11018"/>
                  <a:pt x="6627" y="11011"/>
                  <a:pt x="6676" y="11011"/>
                </a:cubicBezTo>
                <a:cubicBezTo>
                  <a:pt x="6725" y="11011"/>
                  <a:pt x="6763" y="11018"/>
                  <a:pt x="6779" y="11034"/>
                </a:cubicBezTo>
                <a:cubicBezTo>
                  <a:pt x="6866" y="11063"/>
                  <a:pt x="6870" y="11340"/>
                  <a:pt x="6791" y="11340"/>
                </a:cubicBezTo>
                <a:cubicBezTo>
                  <a:pt x="6787" y="11340"/>
                  <a:pt x="6783" y="11339"/>
                  <a:pt x="6779" y="11338"/>
                </a:cubicBezTo>
                <a:cubicBezTo>
                  <a:pt x="6748" y="11338"/>
                  <a:pt x="6657" y="11368"/>
                  <a:pt x="6596" y="11398"/>
                </a:cubicBezTo>
                <a:cubicBezTo>
                  <a:pt x="6551" y="11444"/>
                  <a:pt x="6528" y="11467"/>
                  <a:pt x="6520" y="11467"/>
                </a:cubicBezTo>
                <a:cubicBezTo>
                  <a:pt x="6513" y="11467"/>
                  <a:pt x="6520" y="11444"/>
                  <a:pt x="6535" y="11398"/>
                </a:cubicBezTo>
                <a:cubicBezTo>
                  <a:pt x="6566" y="11338"/>
                  <a:pt x="6566" y="11307"/>
                  <a:pt x="6475" y="11307"/>
                </a:cubicBezTo>
                <a:cubicBezTo>
                  <a:pt x="6414" y="11307"/>
                  <a:pt x="6384" y="11307"/>
                  <a:pt x="6384" y="11338"/>
                </a:cubicBezTo>
                <a:cubicBezTo>
                  <a:pt x="6353" y="11368"/>
                  <a:pt x="6292" y="11368"/>
                  <a:pt x="6232" y="11368"/>
                </a:cubicBezTo>
                <a:cubicBezTo>
                  <a:pt x="6140" y="11368"/>
                  <a:pt x="6080" y="11368"/>
                  <a:pt x="6080" y="11398"/>
                </a:cubicBezTo>
                <a:cubicBezTo>
                  <a:pt x="6056" y="11445"/>
                  <a:pt x="6194" y="11510"/>
                  <a:pt x="6287" y="11510"/>
                </a:cubicBezTo>
                <a:cubicBezTo>
                  <a:pt x="6315" y="11510"/>
                  <a:pt x="6339" y="11504"/>
                  <a:pt x="6353" y="11490"/>
                </a:cubicBezTo>
                <a:cubicBezTo>
                  <a:pt x="6372" y="11477"/>
                  <a:pt x="6389" y="11471"/>
                  <a:pt x="6405" y="11471"/>
                </a:cubicBezTo>
                <a:cubicBezTo>
                  <a:pt x="6467" y="11471"/>
                  <a:pt x="6505" y="11563"/>
                  <a:pt x="6505" y="11733"/>
                </a:cubicBezTo>
                <a:cubicBezTo>
                  <a:pt x="6528" y="11801"/>
                  <a:pt x="6516" y="11835"/>
                  <a:pt x="6484" y="11835"/>
                </a:cubicBezTo>
                <a:cubicBezTo>
                  <a:pt x="6473" y="11835"/>
                  <a:pt x="6459" y="11832"/>
                  <a:pt x="6444" y="11824"/>
                </a:cubicBezTo>
                <a:cubicBezTo>
                  <a:pt x="6429" y="11809"/>
                  <a:pt x="6414" y="11801"/>
                  <a:pt x="6406" y="11801"/>
                </a:cubicBezTo>
                <a:cubicBezTo>
                  <a:pt x="6399" y="11801"/>
                  <a:pt x="6399" y="11809"/>
                  <a:pt x="6414" y="11824"/>
                </a:cubicBezTo>
                <a:cubicBezTo>
                  <a:pt x="6414" y="11854"/>
                  <a:pt x="6444" y="11976"/>
                  <a:pt x="6444" y="12097"/>
                </a:cubicBezTo>
                <a:cubicBezTo>
                  <a:pt x="6444" y="12266"/>
                  <a:pt x="6444" y="12320"/>
                  <a:pt x="6399" y="12320"/>
                </a:cubicBezTo>
                <a:cubicBezTo>
                  <a:pt x="6387" y="12320"/>
                  <a:pt x="6372" y="12317"/>
                  <a:pt x="6353" y="12310"/>
                </a:cubicBezTo>
                <a:cubicBezTo>
                  <a:pt x="6328" y="12298"/>
                  <a:pt x="6298" y="12290"/>
                  <a:pt x="6264" y="12290"/>
                </a:cubicBezTo>
                <a:cubicBezTo>
                  <a:pt x="6217" y="12290"/>
                  <a:pt x="6163" y="12305"/>
                  <a:pt x="6110" y="12341"/>
                </a:cubicBezTo>
                <a:cubicBezTo>
                  <a:pt x="6049" y="12371"/>
                  <a:pt x="5806" y="12432"/>
                  <a:pt x="5563" y="12432"/>
                </a:cubicBezTo>
                <a:cubicBezTo>
                  <a:pt x="5350" y="12462"/>
                  <a:pt x="5107" y="12493"/>
                  <a:pt x="5076" y="12523"/>
                </a:cubicBezTo>
                <a:cubicBezTo>
                  <a:pt x="5046" y="12538"/>
                  <a:pt x="5008" y="12546"/>
                  <a:pt x="4966" y="12546"/>
                </a:cubicBezTo>
                <a:cubicBezTo>
                  <a:pt x="4925" y="12546"/>
                  <a:pt x="4879" y="12538"/>
                  <a:pt x="4833" y="12523"/>
                </a:cubicBezTo>
                <a:cubicBezTo>
                  <a:pt x="4783" y="12510"/>
                  <a:pt x="4717" y="12503"/>
                  <a:pt x="4637" y="12503"/>
                </a:cubicBezTo>
                <a:cubicBezTo>
                  <a:pt x="4525" y="12503"/>
                  <a:pt x="4386" y="12518"/>
                  <a:pt x="4225" y="12553"/>
                </a:cubicBezTo>
                <a:cubicBezTo>
                  <a:pt x="4013" y="12614"/>
                  <a:pt x="3739" y="12645"/>
                  <a:pt x="3496" y="12645"/>
                </a:cubicBezTo>
                <a:cubicBezTo>
                  <a:pt x="3344" y="12645"/>
                  <a:pt x="3253" y="12675"/>
                  <a:pt x="3253" y="12675"/>
                </a:cubicBezTo>
                <a:cubicBezTo>
                  <a:pt x="3253" y="12705"/>
                  <a:pt x="3070" y="12736"/>
                  <a:pt x="2888" y="12736"/>
                </a:cubicBezTo>
                <a:cubicBezTo>
                  <a:pt x="2675" y="12736"/>
                  <a:pt x="2554" y="12736"/>
                  <a:pt x="2554" y="12797"/>
                </a:cubicBezTo>
                <a:cubicBezTo>
                  <a:pt x="2554" y="12827"/>
                  <a:pt x="2523" y="12857"/>
                  <a:pt x="2462" y="12888"/>
                </a:cubicBezTo>
                <a:cubicBezTo>
                  <a:pt x="2394" y="12929"/>
                  <a:pt x="2338" y="12945"/>
                  <a:pt x="2308" y="12945"/>
                </a:cubicBezTo>
                <a:cubicBezTo>
                  <a:pt x="2272" y="12945"/>
                  <a:pt x="2274" y="12921"/>
                  <a:pt x="2341" y="12888"/>
                </a:cubicBezTo>
                <a:cubicBezTo>
                  <a:pt x="2402" y="12857"/>
                  <a:pt x="2402" y="12827"/>
                  <a:pt x="2371" y="12797"/>
                </a:cubicBezTo>
                <a:cubicBezTo>
                  <a:pt x="2353" y="12788"/>
                  <a:pt x="2338" y="12784"/>
                  <a:pt x="2325" y="12784"/>
                </a:cubicBezTo>
                <a:cubicBezTo>
                  <a:pt x="2293" y="12784"/>
                  <a:pt x="2271" y="12805"/>
                  <a:pt x="2250" y="12827"/>
                </a:cubicBezTo>
                <a:cubicBezTo>
                  <a:pt x="2228" y="12848"/>
                  <a:pt x="2161" y="12870"/>
                  <a:pt x="2091" y="12870"/>
                </a:cubicBezTo>
                <a:cubicBezTo>
                  <a:pt x="2063" y="12870"/>
                  <a:pt x="2033" y="12866"/>
                  <a:pt x="2007" y="12857"/>
                </a:cubicBezTo>
                <a:cubicBezTo>
                  <a:pt x="1824" y="12857"/>
                  <a:pt x="1824" y="12857"/>
                  <a:pt x="1915" y="12888"/>
                </a:cubicBezTo>
                <a:cubicBezTo>
                  <a:pt x="2067" y="12949"/>
                  <a:pt x="2037" y="12949"/>
                  <a:pt x="1855" y="13009"/>
                </a:cubicBezTo>
                <a:cubicBezTo>
                  <a:pt x="1763" y="13040"/>
                  <a:pt x="1611" y="13040"/>
                  <a:pt x="1581" y="13040"/>
                </a:cubicBezTo>
                <a:cubicBezTo>
                  <a:pt x="1573" y="13032"/>
                  <a:pt x="1563" y="13028"/>
                  <a:pt x="1552" y="13028"/>
                </a:cubicBezTo>
                <a:cubicBezTo>
                  <a:pt x="1522" y="13028"/>
                  <a:pt x="1490" y="13056"/>
                  <a:pt x="1490" y="13101"/>
                </a:cubicBezTo>
                <a:cubicBezTo>
                  <a:pt x="1471" y="13197"/>
                  <a:pt x="1366" y="13256"/>
                  <a:pt x="1261" y="13256"/>
                </a:cubicBezTo>
                <a:cubicBezTo>
                  <a:pt x="1200" y="13256"/>
                  <a:pt x="1139" y="13236"/>
                  <a:pt x="1095" y="13192"/>
                </a:cubicBezTo>
                <a:cubicBezTo>
                  <a:pt x="1050" y="13169"/>
                  <a:pt x="1022" y="13155"/>
                  <a:pt x="1003" y="13155"/>
                </a:cubicBezTo>
                <a:cubicBezTo>
                  <a:pt x="969" y="13155"/>
                  <a:pt x="962" y="13198"/>
                  <a:pt x="943" y="13313"/>
                </a:cubicBezTo>
                <a:cubicBezTo>
                  <a:pt x="943" y="13435"/>
                  <a:pt x="882" y="13496"/>
                  <a:pt x="791" y="13496"/>
                </a:cubicBezTo>
                <a:cubicBezTo>
                  <a:pt x="780" y="13493"/>
                  <a:pt x="768" y="13492"/>
                  <a:pt x="755" y="13492"/>
                </a:cubicBezTo>
                <a:cubicBezTo>
                  <a:pt x="623" y="13492"/>
                  <a:pt x="398" y="13623"/>
                  <a:pt x="426" y="13678"/>
                </a:cubicBezTo>
                <a:cubicBezTo>
                  <a:pt x="456" y="13708"/>
                  <a:pt x="426" y="13708"/>
                  <a:pt x="365" y="13708"/>
                </a:cubicBezTo>
                <a:cubicBezTo>
                  <a:pt x="213" y="13708"/>
                  <a:pt x="152" y="13891"/>
                  <a:pt x="274" y="14043"/>
                </a:cubicBezTo>
                <a:cubicBezTo>
                  <a:pt x="315" y="14146"/>
                  <a:pt x="300" y="14207"/>
                  <a:pt x="239" y="14207"/>
                </a:cubicBezTo>
                <a:cubicBezTo>
                  <a:pt x="210" y="14207"/>
                  <a:pt x="171" y="14194"/>
                  <a:pt x="122" y="14164"/>
                </a:cubicBezTo>
                <a:cubicBezTo>
                  <a:pt x="100" y="14143"/>
                  <a:pt x="83" y="14133"/>
                  <a:pt x="69" y="14133"/>
                </a:cubicBezTo>
                <a:cubicBezTo>
                  <a:pt x="43" y="14133"/>
                  <a:pt x="31" y="14166"/>
                  <a:pt x="31" y="14225"/>
                </a:cubicBezTo>
                <a:cubicBezTo>
                  <a:pt x="0" y="14286"/>
                  <a:pt x="31" y="14347"/>
                  <a:pt x="61" y="14347"/>
                </a:cubicBezTo>
                <a:cubicBezTo>
                  <a:pt x="77" y="14341"/>
                  <a:pt x="92" y="14339"/>
                  <a:pt x="104" y="14339"/>
                </a:cubicBezTo>
                <a:cubicBezTo>
                  <a:pt x="161" y="14339"/>
                  <a:pt x="177" y="14393"/>
                  <a:pt x="152" y="14468"/>
                </a:cubicBezTo>
                <a:cubicBezTo>
                  <a:pt x="122" y="14499"/>
                  <a:pt x="152" y="14499"/>
                  <a:pt x="213" y="14499"/>
                </a:cubicBezTo>
                <a:lnTo>
                  <a:pt x="274" y="14499"/>
                </a:lnTo>
                <a:cubicBezTo>
                  <a:pt x="274" y="14499"/>
                  <a:pt x="304" y="14560"/>
                  <a:pt x="304" y="14590"/>
                </a:cubicBezTo>
                <a:cubicBezTo>
                  <a:pt x="327" y="14634"/>
                  <a:pt x="316" y="14663"/>
                  <a:pt x="285" y="14663"/>
                </a:cubicBezTo>
                <a:cubicBezTo>
                  <a:pt x="274" y="14663"/>
                  <a:pt x="260" y="14659"/>
                  <a:pt x="244" y="14651"/>
                </a:cubicBezTo>
                <a:cubicBezTo>
                  <a:pt x="152" y="14651"/>
                  <a:pt x="122" y="14681"/>
                  <a:pt x="122" y="14742"/>
                </a:cubicBezTo>
                <a:cubicBezTo>
                  <a:pt x="122" y="14803"/>
                  <a:pt x="152" y="14833"/>
                  <a:pt x="183" y="14833"/>
                </a:cubicBezTo>
                <a:cubicBezTo>
                  <a:pt x="188" y="14828"/>
                  <a:pt x="194" y="14825"/>
                  <a:pt x="199" y="14825"/>
                </a:cubicBezTo>
                <a:cubicBezTo>
                  <a:pt x="221" y="14825"/>
                  <a:pt x="232" y="14875"/>
                  <a:pt x="183" y="14924"/>
                </a:cubicBezTo>
                <a:cubicBezTo>
                  <a:pt x="152" y="14985"/>
                  <a:pt x="152" y="15046"/>
                  <a:pt x="183" y="15046"/>
                </a:cubicBezTo>
                <a:cubicBezTo>
                  <a:pt x="274" y="15046"/>
                  <a:pt x="335" y="15350"/>
                  <a:pt x="274" y="15380"/>
                </a:cubicBezTo>
                <a:cubicBezTo>
                  <a:pt x="266" y="15388"/>
                  <a:pt x="255" y="15392"/>
                  <a:pt x="244" y="15392"/>
                </a:cubicBezTo>
                <a:cubicBezTo>
                  <a:pt x="213" y="15392"/>
                  <a:pt x="175" y="15364"/>
                  <a:pt x="152" y="15319"/>
                </a:cubicBezTo>
                <a:cubicBezTo>
                  <a:pt x="124" y="15286"/>
                  <a:pt x="104" y="15271"/>
                  <a:pt x="92" y="15271"/>
                </a:cubicBezTo>
                <a:cubicBezTo>
                  <a:pt x="36" y="15271"/>
                  <a:pt x="120" y="15558"/>
                  <a:pt x="244" y="15806"/>
                </a:cubicBezTo>
                <a:cubicBezTo>
                  <a:pt x="335" y="15988"/>
                  <a:pt x="426" y="16170"/>
                  <a:pt x="396" y="16201"/>
                </a:cubicBezTo>
                <a:cubicBezTo>
                  <a:pt x="396" y="16262"/>
                  <a:pt x="426" y="16292"/>
                  <a:pt x="456" y="16322"/>
                </a:cubicBezTo>
                <a:cubicBezTo>
                  <a:pt x="517" y="16353"/>
                  <a:pt x="548" y="16414"/>
                  <a:pt x="517" y="16444"/>
                </a:cubicBezTo>
                <a:cubicBezTo>
                  <a:pt x="517" y="16505"/>
                  <a:pt x="548" y="16535"/>
                  <a:pt x="578" y="16566"/>
                </a:cubicBezTo>
                <a:cubicBezTo>
                  <a:pt x="608" y="16566"/>
                  <a:pt x="669" y="16626"/>
                  <a:pt x="669" y="16718"/>
                </a:cubicBezTo>
                <a:cubicBezTo>
                  <a:pt x="700" y="16809"/>
                  <a:pt x="760" y="16900"/>
                  <a:pt x="882" y="16930"/>
                </a:cubicBezTo>
                <a:cubicBezTo>
                  <a:pt x="973" y="16961"/>
                  <a:pt x="1095" y="17082"/>
                  <a:pt x="1155" y="17143"/>
                </a:cubicBezTo>
                <a:cubicBezTo>
                  <a:pt x="1277" y="17356"/>
                  <a:pt x="1551" y="17569"/>
                  <a:pt x="1703" y="17569"/>
                </a:cubicBezTo>
                <a:cubicBezTo>
                  <a:pt x="1733" y="17569"/>
                  <a:pt x="1794" y="17599"/>
                  <a:pt x="1794" y="17629"/>
                </a:cubicBezTo>
                <a:cubicBezTo>
                  <a:pt x="1763" y="17660"/>
                  <a:pt x="1885" y="17721"/>
                  <a:pt x="2007" y="17812"/>
                </a:cubicBezTo>
                <a:cubicBezTo>
                  <a:pt x="2159" y="17903"/>
                  <a:pt x="2280" y="17964"/>
                  <a:pt x="2493" y="17964"/>
                </a:cubicBezTo>
                <a:cubicBezTo>
                  <a:pt x="2591" y="17982"/>
                  <a:pt x="2707" y="17989"/>
                  <a:pt x="2829" y="17989"/>
                </a:cubicBezTo>
                <a:cubicBezTo>
                  <a:pt x="3124" y="17989"/>
                  <a:pt x="3454" y="17946"/>
                  <a:pt x="3648" y="17903"/>
                </a:cubicBezTo>
                <a:cubicBezTo>
                  <a:pt x="3739" y="17873"/>
                  <a:pt x="4256" y="17812"/>
                  <a:pt x="4773" y="17751"/>
                </a:cubicBezTo>
                <a:cubicBezTo>
                  <a:pt x="5289" y="17721"/>
                  <a:pt x="6110" y="17629"/>
                  <a:pt x="6596" y="17599"/>
                </a:cubicBezTo>
                <a:cubicBezTo>
                  <a:pt x="6968" y="17559"/>
                  <a:pt x="7212" y="17537"/>
                  <a:pt x="7366" y="17537"/>
                </a:cubicBezTo>
                <a:cubicBezTo>
                  <a:pt x="7566" y="17537"/>
                  <a:pt x="7616" y="17574"/>
                  <a:pt x="7599" y="17660"/>
                </a:cubicBezTo>
                <a:cubicBezTo>
                  <a:pt x="7599" y="17690"/>
                  <a:pt x="7630" y="17721"/>
                  <a:pt x="7691" y="17751"/>
                </a:cubicBezTo>
                <a:cubicBezTo>
                  <a:pt x="7873" y="17751"/>
                  <a:pt x="8116" y="17994"/>
                  <a:pt x="8359" y="18389"/>
                </a:cubicBezTo>
                <a:cubicBezTo>
                  <a:pt x="8481" y="18572"/>
                  <a:pt x="8633" y="18785"/>
                  <a:pt x="8694" y="18815"/>
                </a:cubicBezTo>
                <a:cubicBezTo>
                  <a:pt x="8724" y="18876"/>
                  <a:pt x="8754" y="18936"/>
                  <a:pt x="8754" y="18936"/>
                </a:cubicBezTo>
                <a:cubicBezTo>
                  <a:pt x="8754" y="18967"/>
                  <a:pt x="8815" y="18997"/>
                  <a:pt x="8906" y="18997"/>
                </a:cubicBezTo>
                <a:cubicBezTo>
                  <a:pt x="8998" y="19028"/>
                  <a:pt x="9058" y="19058"/>
                  <a:pt x="9058" y="19088"/>
                </a:cubicBezTo>
                <a:cubicBezTo>
                  <a:pt x="9058" y="19119"/>
                  <a:pt x="9089" y="19119"/>
                  <a:pt x="9150" y="19149"/>
                </a:cubicBezTo>
                <a:cubicBezTo>
                  <a:pt x="9210" y="19149"/>
                  <a:pt x="9271" y="19210"/>
                  <a:pt x="9301" y="19301"/>
                </a:cubicBezTo>
                <a:cubicBezTo>
                  <a:pt x="9362" y="19362"/>
                  <a:pt x="9423" y="19423"/>
                  <a:pt x="9514" y="19423"/>
                </a:cubicBezTo>
                <a:cubicBezTo>
                  <a:pt x="9666" y="19423"/>
                  <a:pt x="9940" y="19544"/>
                  <a:pt x="9940" y="19575"/>
                </a:cubicBezTo>
                <a:cubicBezTo>
                  <a:pt x="9940" y="19605"/>
                  <a:pt x="10001" y="19666"/>
                  <a:pt x="10092" y="19696"/>
                </a:cubicBezTo>
                <a:cubicBezTo>
                  <a:pt x="10183" y="19727"/>
                  <a:pt x="10305" y="19788"/>
                  <a:pt x="10365" y="19818"/>
                </a:cubicBezTo>
                <a:cubicBezTo>
                  <a:pt x="10423" y="19876"/>
                  <a:pt x="10469" y="19897"/>
                  <a:pt x="10533" y="19897"/>
                </a:cubicBezTo>
                <a:cubicBezTo>
                  <a:pt x="10570" y="19897"/>
                  <a:pt x="10614" y="19890"/>
                  <a:pt x="10669" y="19879"/>
                </a:cubicBezTo>
                <a:cubicBezTo>
                  <a:pt x="10821" y="19879"/>
                  <a:pt x="10882" y="19879"/>
                  <a:pt x="10973" y="19940"/>
                </a:cubicBezTo>
                <a:cubicBezTo>
                  <a:pt x="11023" y="19990"/>
                  <a:pt x="11046" y="20012"/>
                  <a:pt x="11071" y="20012"/>
                </a:cubicBezTo>
                <a:cubicBezTo>
                  <a:pt x="11092" y="20012"/>
                  <a:pt x="11115" y="19997"/>
                  <a:pt x="11156" y="19970"/>
                </a:cubicBezTo>
                <a:cubicBezTo>
                  <a:pt x="11186" y="19940"/>
                  <a:pt x="11277" y="19909"/>
                  <a:pt x="11338" y="19909"/>
                </a:cubicBezTo>
                <a:cubicBezTo>
                  <a:pt x="11399" y="19909"/>
                  <a:pt x="11581" y="19909"/>
                  <a:pt x="11764" y="19879"/>
                </a:cubicBezTo>
                <a:lnTo>
                  <a:pt x="12068" y="19788"/>
                </a:lnTo>
                <a:lnTo>
                  <a:pt x="12371" y="19940"/>
                </a:lnTo>
                <a:cubicBezTo>
                  <a:pt x="12615" y="20061"/>
                  <a:pt x="12767" y="20092"/>
                  <a:pt x="13557" y="20183"/>
                </a:cubicBezTo>
                <a:cubicBezTo>
                  <a:pt x="14043" y="20244"/>
                  <a:pt x="14803" y="20274"/>
                  <a:pt x="15198" y="20304"/>
                </a:cubicBezTo>
                <a:cubicBezTo>
                  <a:pt x="15593" y="20304"/>
                  <a:pt x="16110" y="20335"/>
                  <a:pt x="16353" y="20335"/>
                </a:cubicBezTo>
                <a:cubicBezTo>
                  <a:pt x="16596" y="20335"/>
                  <a:pt x="16840" y="20335"/>
                  <a:pt x="16870" y="20304"/>
                </a:cubicBezTo>
                <a:lnTo>
                  <a:pt x="17022" y="20304"/>
                </a:lnTo>
                <a:cubicBezTo>
                  <a:pt x="17037" y="20319"/>
                  <a:pt x="17303" y="20327"/>
                  <a:pt x="17581" y="20327"/>
                </a:cubicBezTo>
                <a:cubicBezTo>
                  <a:pt x="17858" y="20327"/>
                  <a:pt x="18147" y="20319"/>
                  <a:pt x="18207" y="20304"/>
                </a:cubicBezTo>
                <a:lnTo>
                  <a:pt x="18633" y="20304"/>
                </a:lnTo>
                <a:cubicBezTo>
                  <a:pt x="18815" y="20304"/>
                  <a:pt x="19180" y="20304"/>
                  <a:pt x="19454" y="20274"/>
                </a:cubicBezTo>
                <a:lnTo>
                  <a:pt x="20031" y="20274"/>
                </a:lnTo>
                <a:cubicBezTo>
                  <a:pt x="20092" y="20274"/>
                  <a:pt x="20214" y="20274"/>
                  <a:pt x="20274" y="20244"/>
                </a:cubicBezTo>
                <a:lnTo>
                  <a:pt x="20609" y="20244"/>
                </a:lnTo>
                <a:cubicBezTo>
                  <a:pt x="20730" y="20244"/>
                  <a:pt x="20821" y="20244"/>
                  <a:pt x="20852" y="20213"/>
                </a:cubicBezTo>
                <a:lnTo>
                  <a:pt x="21125" y="20213"/>
                </a:lnTo>
                <a:cubicBezTo>
                  <a:pt x="21247" y="20213"/>
                  <a:pt x="21399" y="20213"/>
                  <a:pt x="21460" y="20183"/>
                </a:cubicBezTo>
                <a:cubicBezTo>
                  <a:pt x="21521" y="20183"/>
                  <a:pt x="21595" y="20169"/>
                  <a:pt x="21656" y="20169"/>
                </a:cubicBezTo>
                <a:cubicBezTo>
                  <a:pt x="21686" y="20169"/>
                  <a:pt x="21713" y="20173"/>
                  <a:pt x="21733" y="20183"/>
                </a:cubicBezTo>
                <a:cubicBezTo>
                  <a:pt x="21825" y="20183"/>
                  <a:pt x="21916" y="20183"/>
                  <a:pt x="21946" y="20152"/>
                </a:cubicBezTo>
                <a:cubicBezTo>
                  <a:pt x="21977" y="20152"/>
                  <a:pt x="22007" y="20122"/>
                  <a:pt x="22037" y="20122"/>
                </a:cubicBezTo>
                <a:cubicBezTo>
                  <a:pt x="22073" y="20131"/>
                  <a:pt x="22140" y="20135"/>
                  <a:pt x="22229" y="20135"/>
                </a:cubicBezTo>
                <a:cubicBezTo>
                  <a:pt x="22444" y="20135"/>
                  <a:pt x="22788" y="20113"/>
                  <a:pt x="23132" y="20092"/>
                </a:cubicBezTo>
                <a:cubicBezTo>
                  <a:pt x="23405" y="20092"/>
                  <a:pt x="23679" y="20061"/>
                  <a:pt x="23679" y="20061"/>
                </a:cubicBezTo>
                <a:cubicBezTo>
                  <a:pt x="23709" y="20061"/>
                  <a:pt x="23800" y="20061"/>
                  <a:pt x="23922" y="20031"/>
                </a:cubicBezTo>
                <a:cubicBezTo>
                  <a:pt x="24074" y="20000"/>
                  <a:pt x="25168" y="19940"/>
                  <a:pt x="25259" y="19940"/>
                </a:cubicBezTo>
                <a:cubicBezTo>
                  <a:pt x="25259" y="19940"/>
                  <a:pt x="25320" y="19909"/>
                  <a:pt x="25350" y="19909"/>
                </a:cubicBezTo>
                <a:cubicBezTo>
                  <a:pt x="25472" y="19879"/>
                  <a:pt x="26019" y="19848"/>
                  <a:pt x="26141" y="19848"/>
                </a:cubicBezTo>
                <a:lnTo>
                  <a:pt x="26445" y="19848"/>
                </a:lnTo>
                <a:cubicBezTo>
                  <a:pt x="26536" y="19818"/>
                  <a:pt x="27053" y="19757"/>
                  <a:pt x="27600" y="19696"/>
                </a:cubicBezTo>
                <a:cubicBezTo>
                  <a:pt x="28542" y="19605"/>
                  <a:pt x="29028" y="19544"/>
                  <a:pt x="29332" y="19514"/>
                </a:cubicBezTo>
                <a:cubicBezTo>
                  <a:pt x="29423" y="19514"/>
                  <a:pt x="29697" y="19484"/>
                  <a:pt x="30001" y="19453"/>
                </a:cubicBezTo>
                <a:cubicBezTo>
                  <a:pt x="30548" y="19392"/>
                  <a:pt x="32402" y="19149"/>
                  <a:pt x="33132" y="19028"/>
                </a:cubicBezTo>
                <a:cubicBezTo>
                  <a:pt x="33375" y="18997"/>
                  <a:pt x="33618" y="18967"/>
                  <a:pt x="33648" y="18967"/>
                </a:cubicBezTo>
                <a:cubicBezTo>
                  <a:pt x="33679" y="18967"/>
                  <a:pt x="33861" y="18967"/>
                  <a:pt x="34044" y="18936"/>
                </a:cubicBezTo>
                <a:cubicBezTo>
                  <a:pt x="34226" y="18906"/>
                  <a:pt x="34530" y="18845"/>
                  <a:pt x="34773" y="18815"/>
                </a:cubicBezTo>
                <a:cubicBezTo>
                  <a:pt x="34986" y="18785"/>
                  <a:pt x="35229" y="18754"/>
                  <a:pt x="35259" y="18754"/>
                </a:cubicBezTo>
                <a:cubicBezTo>
                  <a:pt x="35320" y="18724"/>
                  <a:pt x="35472" y="18693"/>
                  <a:pt x="35624" y="18693"/>
                </a:cubicBezTo>
                <a:cubicBezTo>
                  <a:pt x="35807" y="18663"/>
                  <a:pt x="36262" y="18602"/>
                  <a:pt x="36688" y="18511"/>
                </a:cubicBezTo>
                <a:cubicBezTo>
                  <a:pt x="37114" y="18450"/>
                  <a:pt x="37478" y="18389"/>
                  <a:pt x="37509" y="18389"/>
                </a:cubicBezTo>
                <a:cubicBezTo>
                  <a:pt x="37600" y="18389"/>
                  <a:pt x="38360" y="18268"/>
                  <a:pt x="39363" y="18085"/>
                </a:cubicBezTo>
                <a:cubicBezTo>
                  <a:pt x="40366" y="17933"/>
                  <a:pt x="44986" y="17052"/>
                  <a:pt x="45047" y="17022"/>
                </a:cubicBezTo>
                <a:cubicBezTo>
                  <a:pt x="45047" y="17022"/>
                  <a:pt x="45442" y="16930"/>
                  <a:pt x="45898" y="16839"/>
                </a:cubicBezTo>
                <a:cubicBezTo>
                  <a:pt x="46354" y="16748"/>
                  <a:pt x="46779" y="16687"/>
                  <a:pt x="46840" y="16657"/>
                </a:cubicBezTo>
                <a:cubicBezTo>
                  <a:pt x="46901" y="16626"/>
                  <a:pt x="47205" y="16566"/>
                  <a:pt x="47509" y="16505"/>
                </a:cubicBezTo>
                <a:cubicBezTo>
                  <a:pt x="47782" y="16444"/>
                  <a:pt x="48208" y="16353"/>
                  <a:pt x="48421" y="16292"/>
                </a:cubicBezTo>
                <a:cubicBezTo>
                  <a:pt x="48603" y="16262"/>
                  <a:pt x="48937" y="16170"/>
                  <a:pt x="49150" y="16140"/>
                </a:cubicBezTo>
                <a:cubicBezTo>
                  <a:pt x="49819" y="16019"/>
                  <a:pt x="51552" y="15532"/>
                  <a:pt x="52007" y="15319"/>
                </a:cubicBezTo>
                <a:cubicBezTo>
                  <a:pt x="52372" y="15167"/>
                  <a:pt x="52828" y="14833"/>
                  <a:pt x="52859" y="14742"/>
                </a:cubicBezTo>
                <a:cubicBezTo>
                  <a:pt x="52859" y="14712"/>
                  <a:pt x="52980" y="14590"/>
                  <a:pt x="53132" y="14499"/>
                </a:cubicBezTo>
                <a:cubicBezTo>
                  <a:pt x="53284" y="14347"/>
                  <a:pt x="53406" y="14195"/>
                  <a:pt x="53436" y="14073"/>
                </a:cubicBezTo>
                <a:cubicBezTo>
                  <a:pt x="53466" y="13982"/>
                  <a:pt x="53497" y="13830"/>
                  <a:pt x="53558" y="13769"/>
                </a:cubicBezTo>
                <a:cubicBezTo>
                  <a:pt x="53588" y="13678"/>
                  <a:pt x="53558" y="13556"/>
                  <a:pt x="53527" y="13465"/>
                </a:cubicBezTo>
                <a:cubicBezTo>
                  <a:pt x="53466" y="13374"/>
                  <a:pt x="53436" y="13253"/>
                  <a:pt x="53436" y="13222"/>
                </a:cubicBezTo>
                <a:cubicBezTo>
                  <a:pt x="53436" y="13192"/>
                  <a:pt x="53375" y="13070"/>
                  <a:pt x="53284" y="12979"/>
                </a:cubicBezTo>
                <a:cubicBezTo>
                  <a:pt x="53071" y="12736"/>
                  <a:pt x="53102" y="12645"/>
                  <a:pt x="53345" y="12553"/>
                </a:cubicBezTo>
                <a:cubicBezTo>
                  <a:pt x="53466" y="12523"/>
                  <a:pt x="53679" y="12432"/>
                  <a:pt x="53831" y="12341"/>
                </a:cubicBezTo>
                <a:cubicBezTo>
                  <a:pt x="53983" y="12280"/>
                  <a:pt x="54287" y="12158"/>
                  <a:pt x="54470" y="12128"/>
                </a:cubicBezTo>
                <a:cubicBezTo>
                  <a:pt x="55108" y="11976"/>
                  <a:pt x="56020" y="11763"/>
                  <a:pt x="56384" y="11642"/>
                </a:cubicBezTo>
                <a:cubicBezTo>
                  <a:pt x="56567" y="11581"/>
                  <a:pt x="56749" y="11520"/>
                  <a:pt x="56780" y="11520"/>
                </a:cubicBezTo>
                <a:cubicBezTo>
                  <a:pt x="56784" y="11521"/>
                  <a:pt x="56790" y="11522"/>
                  <a:pt x="56798" y="11522"/>
                </a:cubicBezTo>
                <a:cubicBezTo>
                  <a:pt x="56955" y="11522"/>
                  <a:pt x="57786" y="11244"/>
                  <a:pt x="57843" y="11186"/>
                </a:cubicBezTo>
                <a:cubicBezTo>
                  <a:pt x="57874" y="11155"/>
                  <a:pt x="57935" y="11155"/>
                  <a:pt x="57995" y="11155"/>
                </a:cubicBezTo>
                <a:cubicBezTo>
                  <a:pt x="58087" y="11155"/>
                  <a:pt x="58664" y="11003"/>
                  <a:pt x="58907" y="10882"/>
                </a:cubicBezTo>
                <a:cubicBezTo>
                  <a:pt x="59007" y="10832"/>
                  <a:pt x="59126" y="10782"/>
                  <a:pt x="59183" y="10782"/>
                </a:cubicBezTo>
                <a:cubicBezTo>
                  <a:pt x="59196" y="10782"/>
                  <a:pt x="59206" y="10785"/>
                  <a:pt x="59211" y="10790"/>
                </a:cubicBezTo>
                <a:cubicBezTo>
                  <a:pt x="59302" y="10790"/>
                  <a:pt x="60761" y="10061"/>
                  <a:pt x="60792" y="10000"/>
                </a:cubicBezTo>
                <a:cubicBezTo>
                  <a:pt x="60792" y="9970"/>
                  <a:pt x="60822" y="9939"/>
                  <a:pt x="60883" y="9879"/>
                </a:cubicBezTo>
                <a:cubicBezTo>
                  <a:pt x="61035" y="9787"/>
                  <a:pt x="61187" y="9575"/>
                  <a:pt x="61309" y="9240"/>
                </a:cubicBezTo>
                <a:cubicBezTo>
                  <a:pt x="61339" y="9088"/>
                  <a:pt x="61400" y="8967"/>
                  <a:pt x="61461" y="8967"/>
                </a:cubicBezTo>
                <a:cubicBezTo>
                  <a:pt x="61582" y="8936"/>
                  <a:pt x="61552" y="8602"/>
                  <a:pt x="61369" y="8328"/>
                </a:cubicBezTo>
                <a:cubicBezTo>
                  <a:pt x="61278" y="8176"/>
                  <a:pt x="61217" y="7994"/>
                  <a:pt x="61217" y="7933"/>
                </a:cubicBezTo>
                <a:cubicBezTo>
                  <a:pt x="61217" y="7903"/>
                  <a:pt x="61157" y="7812"/>
                  <a:pt x="61096" y="7751"/>
                </a:cubicBezTo>
                <a:cubicBezTo>
                  <a:pt x="61035" y="7690"/>
                  <a:pt x="60974" y="7599"/>
                  <a:pt x="60944" y="7538"/>
                </a:cubicBezTo>
                <a:cubicBezTo>
                  <a:pt x="60883" y="7356"/>
                  <a:pt x="60488" y="7052"/>
                  <a:pt x="60062" y="6778"/>
                </a:cubicBezTo>
                <a:cubicBezTo>
                  <a:pt x="59850" y="6657"/>
                  <a:pt x="59698" y="6535"/>
                  <a:pt x="59698" y="6505"/>
                </a:cubicBezTo>
                <a:cubicBezTo>
                  <a:pt x="59698" y="6474"/>
                  <a:pt x="60093" y="6262"/>
                  <a:pt x="60549" y="6049"/>
                </a:cubicBezTo>
                <a:cubicBezTo>
                  <a:pt x="61369" y="5654"/>
                  <a:pt x="61825" y="5410"/>
                  <a:pt x="61856" y="5380"/>
                </a:cubicBezTo>
                <a:cubicBezTo>
                  <a:pt x="61856" y="5350"/>
                  <a:pt x="62038" y="5228"/>
                  <a:pt x="62220" y="5137"/>
                </a:cubicBezTo>
                <a:cubicBezTo>
                  <a:pt x="62372" y="5046"/>
                  <a:pt x="62676" y="4711"/>
                  <a:pt x="62646" y="4681"/>
                </a:cubicBezTo>
                <a:cubicBezTo>
                  <a:pt x="62616" y="4681"/>
                  <a:pt x="62676" y="4559"/>
                  <a:pt x="62768" y="4438"/>
                </a:cubicBezTo>
                <a:cubicBezTo>
                  <a:pt x="63041" y="4073"/>
                  <a:pt x="63071" y="3526"/>
                  <a:pt x="62859" y="3435"/>
                </a:cubicBezTo>
                <a:cubicBezTo>
                  <a:pt x="62798" y="3435"/>
                  <a:pt x="62768" y="3374"/>
                  <a:pt x="62768" y="3313"/>
                </a:cubicBezTo>
                <a:cubicBezTo>
                  <a:pt x="62779" y="3279"/>
                  <a:pt x="62790" y="3262"/>
                  <a:pt x="62807" y="3262"/>
                </a:cubicBezTo>
                <a:cubicBezTo>
                  <a:pt x="62834" y="3262"/>
                  <a:pt x="62874" y="3309"/>
                  <a:pt x="62950" y="3404"/>
                </a:cubicBezTo>
                <a:cubicBezTo>
                  <a:pt x="63016" y="3470"/>
                  <a:pt x="63081" y="3520"/>
                  <a:pt x="63113" y="3520"/>
                </a:cubicBezTo>
                <a:cubicBezTo>
                  <a:pt x="63125" y="3520"/>
                  <a:pt x="63132" y="3512"/>
                  <a:pt x="63132" y="3496"/>
                </a:cubicBezTo>
                <a:cubicBezTo>
                  <a:pt x="63132" y="3496"/>
                  <a:pt x="63102" y="3404"/>
                  <a:pt x="63041" y="3374"/>
                </a:cubicBezTo>
                <a:cubicBezTo>
                  <a:pt x="62980" y="3344"/>
                  <a:pt x="62950" y="3252"/>
                  <a:pt x="62950" y="3222"/>
                </a:cubicBezTo>
                <a:cubicBezTo>
                  <a:pt x="62950" y="3161"/>
                  <a:pt x="62920" y="3070"/>
                  <a:pt x="62889" y="3009"/>
                </a:cubicBezTo>
                <a:cubicBezTo>
                  <a:pt x="62857" y="2944"/>
                  <a:pt x="62841" y="2914"/>
                  <a:pt x="62816" y="2914"/>
                </a:cubicBezTo>
                <a:cubicBezTo>
                  <a:pt x="62793" y="2914"/>
                  <a:pt x="62763" y="2936"/>
                  <a:pt x="62707" y="2979"/>
                </a:cubicBezTo>
                <a:cubicBezTo>
                  <a:pt x="62676" y="2994"/>
                  <a:pt x="62654" y="3002"/>
                  <a:pt x="62631" y="3002"/>
                </a:cubicBezTo>
                <a:cubicBezTo>
                  <a:pt x="62608" y="3002"/>
                  <a:pt x="62585" y="2994"/>
                  <a:pt x="62555" y="2979"/>
                </a:cubicBezTo>
                <a:cubicBezTo>
                  <a:pt x="62524" y="2918"/>
                  <a:pt x="62585" y="2888"/>
                  <a:pt x="62676" y="2857"/>
                </a:cubicBezTo>
                <a:cubicBezTo>
                  <a:pt x="62737" y="2827"/>
                  <a:pt x="62768" y="2796"/>
                  <a:pt x="62737" y="2796"/>
                </a:cubicBezTo>
                <a:cubicBezTo>
                  <a:pt x="62676" y="2796"/>
                  <a:pt x="62646" y="2766"/>
                  <a:pt x="62676" y="2736"/>
                </a:cubicBezTo>
                <a:cubicBezTo>
                  <a:pt x="62707" y="2705"/>
                  <a:pt x="62676" y="2644"/>
                  <a:pt x="62616" y="2614"/>
                </a:cubicBezTo>
                <a:cubicBezTo>
                  <a:pt x="62555" y="2614"/>
                  <a:pt x="62524" y="2553"/>
                  <a:pt x="62524" y="2523"/>
                </a:cubicBezTo>
                <a:cubicBezTo>
                  <a:pt x="62524" y="2462"/>
                  <a:pt x="62494" y="2432"/>
                  <a:pt x="62464" y="2401"/>
                </a:cubicBezTo>
                <a:cubicBezTo>
                  <a:pt x="62433" y="2401"/>
                  <a:pt x="62403" y="2432"/>
                  <a:pt x="62403" y="2462"/>
                </a:cubicBezTo>
                <a:cubicBezTo>
                  <a:pt x="62403" y="2523"/>
                  <a:pt x="62342" y="2584"/>
                  <a:pt x="62281" y="2584"/>
                </a:cubicBezTo>
                <a:cubicBezTo>
                  <a:pt x="62220" y="2584"/>
                  <a:pt x="62220" y="2553"/>
                  <a:pt x="62251" y="2492"/>
                </a:cubicBezTo>
                <a:cubicBezTo>
                  <a:pt x="62281" y="2432"/>
                  <a:pt x="62251" y="2401"/>
                  <a:pt x="62129" y="2401"/>
                </a:cubicBezTo>
                <a:cubicBezTo>
                  <a:pt x="61977" y="2401"/>
                  <a:pt x="61947" y="2371"/>
                  <a:pt x="62008" y="2340"/>
                </a:cubicBezTo>
                <a:cubicBezTo>
                  <a:pt x="62129" y="2310"/>
                  <a:pt x="62129" y="2249"/>
                  <a:pt x="62038" y="2219"/>
                </a:cubicBezTo>
                <a:cubicBezTo>
                  <a:pt x="62008" y="2219"/>
                  <a:pt x="61977" y="2219"/>
                  <a:pt x="61977" y="2249"/>
                </a:cubicBezTo>
                <a:cubicBezTo>
                  <a:pt x="62008" y="2280"/>
                  <a:pt x="61977" y="2310"/>
                  <a:pt x="61916" y="2310"/>
                </a:cubicBezTo>
                <a:cubicBezTo>
                  <a:pt x="61856" y="2310"/>
                  <a:pt x="61795" y="2310"/>
                  <a:pt x="61764" y="2249"/>
                </a:cubicBezTo>
                <a:cubicBezTo>
                  <a:pt x="61764" y="2219"/>
                  <a:pt x="61734" y="2188"/>
                  <a:pt x="61673" y="2188"/>
                </a:cubicBezTo>
                <a:cubicBezTo>
                  <a:pt x="61643" y="2188"/>
                  <a:pt x="61582" y="2158"/>
                  <a:pt x="61582" y="2097"/>
                </a:cubicBezTo>
                <a:cubicBezTo>
                  <a:pt x="61552" y="2037"/>
                  <a:pt x="61521" y="2006"/>
                  <a:pt x="61491" y="2006"/>
                </a:cubicBezTo>
                <a:cubicBezTo>
                  <a:pt x="61475" y="2014"/>
                  <a:pt x="61461" y="2018"/>
                  <a:pt x="61448" y="2018"/>
                </a:cubicBezTo>
                <a:cubicBezTo>
                  <a:pt x="61414" y="2018"/>
                  <a:pt x="61392" y="1990"/>
                  <a:pt x="61369" y="1945"/>
                </a:cubicBezTo>
                <a:cubicBezTo>
                  <a:pt x="61339" y="1915"/>
                  <a:pt x="61309" y="1885"/>
                  <a:pt x="61248" y="1885"/>
                </a:cubicBezTo>
                <a:cubicBezTo>
                  <a:pt x="61239" y="1893"/>
                  <a:pt x="61230" y="1897"/>
                  <a:pt x="61222" y="1897"/>
                </a:cubicBezTo>
                <a:cubicBezTo>
                  <a:pt x="61202" y="1897"/>
                  <a:pt x="61187" y="1876"/>
                  <a:pt x="61187" y="1854"/>
                </a:cubicBezTo>
                <a:cubicBezTo>
                  <a:pt x="61187" y="1824"/>
                  <a:pt x="61126" y="1793"/>
                  <a:pt x="61065" y="1793"/>
                </a:cubicBezTo>
                <a:cubicBezTo>
                  <a:pt x="60822" y="1793"/>
                  <a:pt x="60761" y="1763"/>
                  <a:pt x="60761" y="1702"/>
                </a:cubicBezTo>
                <a:cubicBezTo>
                  <a:pt x="60781" y="1643"/>
                  <a:pt x="60750" y="1610"/>
                  <a:pt x="60693" y="1610"/>
                </a:cubicBezTo>
                <a:cubicBezTo>
                  <a:pt x="60661" y="1610"/>
                  <a:pt x="60622" y="1620"/>
                  <a:pt x="60579" y="1641"/>
                </a:cubicBezTo>
                <a:cubicBezTo>
                  <a:pt x="60541" y="1661"/>
                  <a:pt x="60514" y="1671"/>
                  <a:pt x="60500" y="1671"/>
                </a:cubicBezTo>
                <a:cubicBezTo>
                  <a:pt x="60470" y="1671"/>
                  <a:pt x="60496" y="1624"/>
                  <a:pt x="60579" y="1520"/>
                </a:cubicBezTo>
                <a:cubicBezTo>
                  <a:pt x="60609" y="1459"/>
                  <a:pt x="60640" y="1398"/>
                  <a:pt x="60609" y="1398"/>
                </a:cubicBezTo>
                <a:cubicBezTo>
                  <a:pt x="60579" y="1398"/>
                  <a:pt x="60488" y="1398"/>
                  <a:pt x="60397" y="1368"/>
                </a:cubicBezTo>
                <a:cubicBezTo>
                  <a:pt x="60245" y="1368"/>
                  <a:pt x="60214" y="1337"/>
                  <a:pt x="60275" y="1246"/>
                </a:cubicBezTo>
                <a:cubicBezTo>
                  <a:pt x="60336" y="1094"/>
                  <a:pt x="60032" y="821"/>
                  <a:pt x="59728" y="760"/>
                </a:cubicBezTo>
                <a:cubicBezTo>
                  <a:pt x="59683" y="751"/>
                  <a:pt x="59644" y="747"/>
                  <a:pt x="59611" y="747"/>
                </a:cubicBezTo>
                <a:cubicBezTo>
                  <a:pt x="59530" y="747"/>
                  <a:pt x="59485" y="769"/>
                  <a:pt x="59485" y="790"/>
                </a:cubicBezTo>
                <a:cubicBezTo>
                  <a:pt x="59485" y="821"/>
                  <a:pt x="59477" y="836"/>
                  <a:pt x="59462" y="836"/>
                </a:cubicBezTo>
                <a:cubicBezTo>
                  <a:pt x="59447" y="836"/>
                  <a:pt x="59424" y="821"/>
                  <a:pt x="59394" y="790"/>
                </a:cubicBezTo>
                <a:cubicBezTo>
                  <a:pt x="59333" y="760"/>
                  <a:pt x="59272" y="699"/>
                  <a:pt x="59302" y="638"/>
                </a:cubicBezTo>
                <a:cubicBezTo>
                  <a:pt x="59302" y="578"/>
                  <a:pt x="59242" y="547"/>
                  <a:pt x="59090" y="517"/>
                </a:cubicBezTo>
                <a:cubicBezTo>
                  <a:pt x="58968" y="517"/>
                  <a:pt x="58877" y="456"/>
                  <a:pt x="58846" y="426"/>
                </a:cubicBezTo>
                <a:cubicBezTo>
                  <a:pt x="58846" y="410"/>
                  <a:pt x="58839" y="403"/>
                  <a:pt x="58831" y="403"/>
                </a:cubicBezTo>
                <a:cubicBezTo>
                  <a:pt x="58824" y="403"/>
                  <a:pt x="58816" y="410"/>
                  <a:pt x="58816" y="426"/>
                </a:cubicBezTo>
                <a:cubicBezTo>
                  <a:pt x="58816" y="456"/>
                  <a:pt x="58755" y="486"/>
                  <a:pt x="58725" y="486"/>
                </a:cubicBezTo>
                <a:cubicBezTo>
                  <a:pt x="58664" y="456"/>
                  <a:pt x="58695" y="426"/>
                  <a:pt x="58755" y="365"/>
                </a:cubicBezTo>
                <a:cubicBezTo>
                  <a:pt x="58846" y="274"/>
                  <a:pt x="58846" y="243"/>
                  <a:pt x="58755" y="182"/>
                </a:cubicBezTo>
                <a:cubicBezTo>
                  <a:pt x="58725" y="152"/>
                  <a:pt x="58710" y="137"/>
                  <a:pt x="58702" y="137"/>
                </a:cubicBezTo>
                <a:cubicBezTo>
                  <a:pt x="58695" y="137"/>
                  <a:pt x="58695" y="152"/>
                  <a:pt x="58695" y="182"/>
                </a:cubicBezTo>
                <a:cubicBezTo>
                  <a:pt x="58725" y="213"/>
                  <a:pt x="58695" y="304"/>
                  <a:pt x="58634" y="395"/>
                </a:cubicBezTo>
                <a:lnTo>
                  <a:pt x="58543" y="517"/>
                </a:lnTo>
                <a:lnTo>
                  <a:pt x="58482" y="365"/>
                </a:lnTo>
                <a:cubicBezTo>
                  <a:pt x="58482" y="304"/>
                  <a:pt x="58421" y="243"/>
                  <a:pt x="58360" y="243"/>
                </a:cubicBezTo>
                <a:cubicBezTo>
                  <a:pt x="58299" y="213"/>
                  <a:pt x="58269" y="182"/>
                  <a:pt x="58299" y="152"/>
                </a:cubicBezTo>
                <a:cubicBezTo>
                  <a:pt x="58330" y="122"/>
                  <a:pt x="58299" y="91"/>
                  <a:pt x="58239" y="91"/>
                </a:cubicBezTo>
                <a:cubicBezTo>
                  <a:pt x="58147" y="122"/>
                  <a:pt x="58087" y="182"/>
                  <a:pt x="58087" y="304"/>
                </a:cubicBezTo>
                <a:cubicBezTo>
                  <a:pt x="58087" y="304"/>
                  <a:pt x="57995" y="334"/>
                  <a:pt x="57904" y="334"/>
                </a:cubicBezTo>
                <a:cubicBezTo>
                  <a:pt x="57843" y="350"/>
                  <a:pt x="57798" y="357"/>
                  <a:pt x="57771" y="357"/>
                </a:cubicBezTo>
                <a:cubicBezTo>
                  <a:pt x="57745" y="357"/>
                  <a:pt x="57737" y="350"/>
                  <a:pt x="57752" y="334"/>
                </a:cubicBezTo>
                <a:cubicBezTo>
                  <a:pt x="57783" y="304"/>
                  <a:pt x="57509" y="30"/>
                  <a:pt x="574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3"/>
          <p:cNvSpPr txBox="1">
            <a:spLocks noGrp="1"/>
          </p:cNvSpPr>
          <p:nvPr>
            <p:ph type="title"/>
          </p:nvPr>
        </p:nvSpPr>
        <p:spPr>
          <a:xfrm>
            <a:off x="3714925" y="1729950"/>
            <a:ext cx="4120500" cy="841800"/>
          </a:xfrm>
          <a:prstGeom prst="rect">
            <a:avLst/>
          </a:prstGeom>
        </p:spPr>
        <p:txBody>
          <a:bodyPr spcFirstLastPara="1" wrap="square" lIns="91425" tIns="91425" rIns="91425" bIns="91425" anchor="ctr" anchorCtr="0">
            <a:noAutofit/>
          </a:bodyPr>
          <a:lstStyle>
            <a:lvl1pPr lvl="0" algn="l">
              <a:spcBef>
                <a:spcPts val="0"/>
              </a:spcBef>
              <a:spcAft>
                <a:spcPts val="0"/>
              </a:spcAft>
              <a:buSzPts val="4800"/>
              <a:buNone/>
              <a:defRPr sz="48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 name="Google Shape;16;p3"/>
          <p:cNvSpPr txBox="1">
            <a:spLocks noGrp="1"/>
          </p:cNvSpPr>
          <p:nvPr>
            <p:ph type="title" idx="2" hasCustomPrompt="1"/>
          </p:nvPr>
        </p:nvSpPr>
        <p:spPr>
          <a:xfrm>
            <a:off x="2600425" y="1729950"/>
            <a:ext cx="1114500" cy="841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800"/>
              <a:buNone/>
              <a:defRPr sz="48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r>
              <a:t>xx%</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hree columns 2">
  <p:cSld name="CUSTOM_8">
    <p:bg>
      <p:bgPr>
        <a:solidFill>
          <a:srgbClr val="C4ECE4"/>
        </a:solidFill>
        <a:effectLst/>
      </p:bgPr>
    </p:bg>
    <p:spTree>
      <p:nvGrpSpPr>
        <p:cNvPr id="1" name="Shape 244"/>
        <p:cNvGrpSpPr/>
        <p:nvPr/>
      </p:nvGrpSpPr>
      <p:grpSpPr>
        <a:xfrm>
          <a:off x="0" y="0"/>
          <a:ext cx="0" cy="0"/>
          <a:chOff x="0" y="0"/>
          <a:chExt cx="0" cy="0"/>
        </a:xfrm>
      </p:grpSpPr>
      <p:grpSp>
        <p:nvGrpSpPr>
          <p:cNvPr id="245" name="Google Shape;245;p21"/>
          <p:cNvGrpSpPr/>
          <p:nvPr/>
        </p:nvGrpSpPr>
        <p:grpSpPr>
          <a:xfrm rot="-4499869">
            <a:off x="-2817210" y="655645"/>
            <a:ext cx="6434433" cy="2423114"/>
            <a:chOff x="1206975" y="935725"/>
            <a:chExt cx="4673375" cy="1759925"/>
          </a:xfrm>
        </p:grpSpPr>
        <p:sp>
          <p:nvSpPr>
            <p:cNvPr id="246" name="Google Shape;246;p21"/>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1"/>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1"/>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1"/>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1"/>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1"/>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1"/>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1"/>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1"/>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1"/>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1"/>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1"/>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1"/>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21"/>
          <p:cNvGrpSpPr/>
          <p:nvPr/>
        </p:nvGrpSpPr>
        <p:grpSpPr>
          <a:xfrm rot="6537206">
            <a:off x="5659892" y="2150886"/>
            <a:ext cx="6434531" cy="2423151"/>
            <a:chOff x="1206975" y="935725"/>
            <a:chExt cx="4673375" cy="1759925"/>
          </a:xfrm>
        </p:grpSpPr>
        <p:sp>
          <p:nvSpPr>
            <p:cNvPr id="260" name="Google Shape;260;p21"/>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1"/>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1"/>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1"/>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1"/>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1"/>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1"/>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1"/>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1"/>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1"/>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1"/>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1"/>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1"/>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3" name="Google Shape;273;p21"/>
          <p:cNvSpPr/>
          <p:nvPr/>
        </p:nvSpPr>
        <p:spPr>
          <a:xfrm rot="10016624">
            <a:off x="243056" y="1467515"/>
            <a:ext cx="8613968" cy="3478656"/>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1"/>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atin typeface="Montserrat"/>
                <a:ea typeface="Montserrat"/>
                <a:cs typeface="Montserrat"/>
                <a:sym typeface="Montserrat"/>
              </a:defRPr>
            </a:lvl2pPr>
            <a:lvl3pPr lvl="2">
              <a:spcBef>
                <a:spcPts val="0"/>
              </a:spcBef>
              <a:spcAft>
                <a:spcPts val="0"/>
              </a:spcAft>
              <a:buNone/>
              <a:defRPr>
                <a:latin typeface="Montserrat"/>
                <a:ea typeface="Montserrat"/>
                <a:cs typeface="Montserrat"/>
                <a:sym typeface="Montserrat"/>
              </a:defRPr>
            </a:lvl3pPr>
            <a:lvl4pPr lvl="3">
              <a:spcBef>
                <a:spcPts val="0"/>
              </a:spcBef>
              <a:spcAft>
                <a:spcPts val="0"/>
              </a:spcAft>
              <a:buNone/>
              <a:defRPr>
                <a:latin typeface="Montserrat"/>
                <a:ea typeface="Montserrat"/>
                <a:cs typeface="Montserrat"/>
                <a:sym typeface="Montserrat"/>
              </a:defRPr>
            </a:lvl4pPr>
            <a:lvl5pPr lvl="4">
              <a:spcBef>
                <a:spcPts val="0"/>
              </a:spcBef>
              <a:spcAft>
                <a:spcPts val="0"/>
              </a:spcAft>
              <a:buNone/>
              <a:defRPr>
                <a:latin typeface="Montserrat"/>
                <a:ea typeface="Montserrat"/>
                <a:cs typeface="Montserrat"/>
                <a:sym typeface="Montserrat"/>
              </a:defRPr>
            </a:lvl5pPr>
            <a:lvl6pPr lvl="5">
              <a:spcBef>
                <a:spcPts val="0"/>
              </a:spcBef>
              <a:spcAft>
                <a:spcPts val="0"/>
              </a:spcAft>
              <a:buNone/>
              <a:defRPr>
                <a:latin typeface="Montserrat"/>
                <a:ea typeface="Montserrat"/>
                <a:cs typeface="Montserrat"/>
                <a:sym typeface="Montserrat"/>
              </a:defRPr>
            </a:lvl6pPr>
            <a:lvl7pPr lvl="6">
              <a:spcBef>
                <a:spcPts val="0"/>
              </a:spcBef>
              <a:spcAft>
                <a:spcPts val="0"/>
              </a:spcAft>
              <a:buNone/>
              <a:defRPr>
                <a:latin typeface="Montserrat"/>
                <a:ea typeface="Montserrat"/>
                <a:cs typeface="Montserrat"/>
                <a:sym typeface="Montserrat"/>
              </a:defRPr>
            </a:lvl7pPr>
            <a:lvl8pPr lvl="7">
              <a:spcBef>
                <a:spcPts val="0"/>
              </a:spcBef>
              <a:spcAft>
                <a:spcPts val="0"/>
              </a:spcAft>
              <a:buNone/>
              <a:defRPr>
                <a:latin typeface="Montserrat"/>
                <a:ea typeface="Montserrat"/>
                <a:cs typeface="Montserrat"/>
                <a:sym typeface="Montserrat"/>
              </a:defRPr>
            </a:lvl8pPr>
            <a:lvl9pPr lvl="8">
              <a:spcBef>
                <a:spcPts val="0"/>
              </a:spcBef>
              <a:spcAft>
                <a:spcPts val="0"/>
              </a:spcAft>
              <a:buNone/>
              <a:defRPr>
                <a:latin typeface="Montserrat"/>
                <a:ea typeface="Montserrat"/>
                <a:cs typeface="Montserrat"/>
                <a:sym typeface="Montserrat"/>
              </a:defRPr>
            </a:lvl9pPr>
          </a:lstStyle>
          <a:p>
            <a:endParaRPr/>
          </a:p>
        </p:txBody>
      </p:sp>
      <p:sp>
        <p:nvSpPr>
          <p:cNvPr id="275" name="Google Shape;275;p21"/>
          <p:cNvSpPr txBox="1">
            <a:spLocks noGrp="1"/>
          </p:cNvSpPr>
          <p:nvPr>
            <p:ph type="subTitle" idx="1"/>
          </p:nvPr>
        </p:nvSpPr>
        <p:spPr>
          <a:xfrm>
            <a:off x="3534182" y="3126050"/>
            <a:ext cx="20346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276" name="Google Shape;276;p21"/>
          <p:cNvSpPr txBox="1">
            <a:spLocks noGrp="1"/>
          </p:cNvSpPr>
          <p:nvPr>
            <p:ph type="body" idx="2"/>
          </p:nvPr>
        </p:nvSpPr>
        <p:spPr>
          <a:xfrm>
            <a:off x="3534182" y="3531748"/>
            <a:ext cx="2034600" cy="8649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277" name="Google Shape;277;p21"/>
          <p:cNvSpPr txBox="1">
            <a:spLocks noGrp="1"/>
          </p:cNvSpPr>
          <p:nvPr>
            <p:ph type="subTitle" idx="3"/>
          </p:nvPr>
        </p:nvSpPr>
        <p:spPr>
          <a:xfrm>
            <a:off x="6280401" y="3126050"/>
            <a:ext cx="20346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278" name="Google Shape;278;p21"/>
          <p:cNvSpPr txBox="1">
            <a:spLocks noGrp="1"/>
          </p:cNvSpPr>
          <p:nvPr>
            <p:ph type="body" idx="4"/>
          </p:nvPr>
        </p:nvSpPr>
        <p:spPr>
          <a:xfrm>
            <a:off x="6280401" y="3531748"/>
            <a:ext cx="2034600" cy="8649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279" name="Google Shape;279;p21"/>
          <p:cNvSpPr txBox="1">
            <a:spLocks noGrp="1"/>
          </p:cNvSpPr>
          <p:nvPr>
            <p:ph type="subTitle" idx="5"/>
          </p:nvPr>
        </p:nvSpPr>
        <p:spPr>
          <a:xfrm>
            <a:off x="790850" y="3126050"/>
            <a:ext cx="20346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280" name="Google Shape;280;p21"/>
          <p:cNvSpPr txBox="1">
            <a:spLocks noGrp="1"/>
          </p:cNvSpPr>
          <p:nvPr>
            <p:ph type="body" idx="6"/>
          </p:nvPr>
        </p:nvSpPr>
        <p:spPr>
          <a:xfrm>
            <a:off x="790850" y="3527200"/>
            <a:ext cx="2034600" cy="8649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four columns">
  <p:cSld name="CUSTOM_8_1">
    <p:bg>
      <p:bgPr>
        <a:solidFill>
          <a:srgbClr val="C4ECE4"/>
        </a:solidFill>
        <a:effectLst/>
      </p:bgPr>
    </p:bg>
    <p:spTree>
      <p:nvGrpSpPr>
        <p:cNvPr id="1" name="Shape 281"/>
        <p:cNvGrpSpPr/>
        <p:nvPr/>
      </p:nvGrpSpPr>
      <p:grpSpPr>
        <a:xfrm>
          <a:off x="0" y="0"/>
          <a:ext cx="0" cy="0"/>
          <a:chOff x="0" y="0"/>
          <a:chExt cx="0" cy="0"/>
        </a:xfrm>
      </p:grpSpPr>
      <p:sp>
        <p:nvSpPr>
          <p:cNvPr id="282" name="Google Shape;282;p22"/>
          <p:cNvSpPr/>
          <p:nvPr/>
        </p:nvSpPr>
        <p:spPr>
          <a:xfrm rot="10016624">
            <a:off x="243056" y="1467515"/>
            <a:ext cx="8613968" cy="3478656"/>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2"/>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rtl="0">
              <a:spcBef>
                <a:spcPts val="0"/>
              </a:spcBef>
              <a:spcAft>
                <a:spcPts val="0"/>
              </a:spcAft>
              <a:buNone/>
              <a:defRPr/>
            </a:lvl1pPr>
            <a:lvl2pPr lvl="1" rtl="0">
              <a:spcBef>
                <a:spcPts val="0"/>
              </a:spcBef>
              <a:spcAft>
                <a:spcPts val="0"/>
              </a:spcAft>
              <a:buNone/>
              <a:defRPr>
                <a:latin typeface="Montserrat"/>
                <a:ea typeface="Montserrat"/>
                <a:cs typeface="Montserrat"/>
                <a:sym typeface="Montserrat"/>
              </a:defRPr>
            </a:lvl2pPr>
            <a:lvl3pPr lvl="2" rtl="0">
              <a:spcBef>
                <a:spcPts val="0"/>
              </a:spcBef>
              <a:spcAft>
                <a:spcPts val="0"/>
              </a:spcAft>
              <a:buNone/>
              <a:defRPr>
                <a:latin typeface="Montserrat"/>
                <a:ea typeface="Montserrat"/>
                <a:cs typeface="Montserrat"/>
                <a:sym typeface="Montserrat"/>
              </a:defRPr>
            </a:lvl3pPr>
            <a:lvl4pPr lvl="3" rtl="0">
              <a:spcBef>
                <a:spcPts val="0"/>
              </a:spcBef>
              <a:spcAft>
                <a:spcPts val="0"/>
              </a:spcAft>
              <a:buNone/>
              <a:defRPr>
                <a:latin typeface="Montserrat"/>
                <a:ea typeface="Montserrat"/>
                <a:cs typeface="Montserrat"/>
                <a:sym typeface="Montserrat"/>
              </a:defRPr>
            </a:lvl4pPr>
            <a:lvl5pPr lvl="4" rtl="0">
              <a:spcBef>
                <a:spcPts val="0"/>
              </a:spcBef>
              <a:spcAft>
                <a:spcPts val="0"/>
              </a:spcAft>
              <a:buNone/>
              <a:defRPr>
                <a:latin typeface="Montserrat"/>
                <a:ea typeface="Montserrat"/>
                <a:cs typeface="Montserrat"/>
                <a:sym typeface="Montserrat"/>
              </a:defRPr>
            </a:lvl5pPr>
            <a:lvl6pPr lvl="5" rtl="0">
              <a:spcBef>
                <a:spcPts val="0"/>
              </a:spcBef>
              <a:spcAft>
                <a:spcPts val="0"/>
              </a:spcAft>
              <a:buNone/>
              <a:defRPr>
                <a:latin typeface="Montserrat"/>
                <a:ea typeface="Montserrat"/>
                <a:cs typeface="Montserrat"/>
                <a:sym typeface="Montserrat"/>
              </a:defRPr>
            </a:lvl6pPr>
            <a:lvl7pPr lvl="6" rtl="0">
              <a:spcBef>
                <a:spcPts val="0"/>
              </a:spcBef>
              <a:spcAft>
                <a:spcPts val="0"/>
              </a:spcAft>
              <a:buNone/>
              <a:defRPr>
                <a:latin typeface="Montserrat"/>
                <a:ea typeface="Montserrat"/>
                <a:cs typeface="Montserrat"/>
                <a:sym typeface="Montserrat"/>
              </a:defRPr>
            </a:lvl7pPr>
            <a:lvl8pPr lvl="7" rtl="0">
              <a:spcBef>
                <a:spcPts val="0"/>
              </a:spcBef>
              <a:spcAft>
                <a:spcPts val="0"/>
              </a:spcAft>
              <a:buNone/>
              <a:defRPr>
                <a:latin typeface="Montserrat"/>
                <a:ea typeface="Montserrat"/>
                <a:cs typeface="Montserrat"/>
                <a:sym typeface="Montserrat"/>
              </a:defRPr>
            </a:lvl8pPr>
            <a:lvl9pPr lvl="8" rtl="0">
              <a:spcBef>
                <a:spcPts val="0"/>
              </a:spcBef>
              <a:spcAft>
                <a:spcPts val="0"/>
              </a:spcAft>
              <a:buNone/>
              <a:defRPr>
                <a:latin typeface="Montserrat"/>
                <a:ea typeface="Montserrat"/>
                <a:cs typeface="Montserrat"/>
                <a:sym typeface="Montserrat"/>
              </a:defRPr>
            </a:lvl9pPr>
          </a:lstStyle>
          <a:p>
            <a:endParaRPr/>
          </a:p>
        </p:txBody>
      </p:sp>
      <p:sp>
        <p:nvSpPr>
          <p:cNvPr id="284" name="Google Shape;284;p22"/>
          <p:cNvSpPr txBox="1">
            <a:spLocks noGrp="1"/>
          </p:cNvSpPr>
          <p:nvPr>
            <p:ph type="subTitle" idx="1"/>
          </p:nvPr>
        </p:nvSpPr>
        <p:spPr>
          <a:xfrm>
            <a:off x="2726237" y="2525975"/>
            <a:ext cx="16785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285" name="Google Shape;285;p22"/>
          <p:cNvSpPr txBox="1">
            <a:spLocks noGrp="1"/>
          </p:cNvSpPr>
          <p:nvPr>
            <p:ph type="body" idx="2"/>
          </p:nvPr>
        </p:nvSpPr>
        <p:spPr>
          <a:xfrm>
            <a:off x="2723856" y="2931674"/>
            <a:ext cx="1678500" cy="8649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286" name="Google Shape;286;p22"/>
          <p:cNvSpPr txBox="1">
            <a:spLocks noGrp="1"/>
          </p:cNvSpPr>
          <p:nvPr>
            <p:ph type="subTitle" idx="3"/>
          </p:nvPr>
        </p:nvSpPr>
        <p:spPr>
          <a:xfrm>
            <a:off x="4739250" y="2525975"/>
            <a:ext cx="16785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287" name="Google Shape;287;p22"/>
          <p:cNvSpPr txBox="1">
            <a:spLocks noGrp="1"/>
          </p:cNvSpPr>
          <p:nvPr>
            <p:ph type="body" idx="4"/>
          </p:nvPr>
        </p:nvSpPr>
        <p:spPr>
          <a:xfrm>
            <a:off x="4739210" y="2931674"/>
            <a:ext cx="1678500" cy="8649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288" name="Google Shape;288;p22"/>
          <p:cNvSpPr txBox="1">
            <a:spLocks noGrp="1"/>
          </p:cNvSpPr>
          <p:nvPr>
            <p:ph type="subTitle" idx="5"/>
          </p:nvPr>
        </p:nvSpPr>
        <p:spPr>
          <a:xfrm>
            <a:off x="713266" y="2525975"/>
            <a:ext cx="16785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289" name="Google Shape;289;p22"/>
          <p:cNvSpPr txBox="1">
            <a:spLocks noGrp="1"/>
          </p:cNvSpPr>
          <p:nvPr>
            <p:ph type="body" idx="6"/>
          </p:nvPr>
        </p:nvSpPr>
        <p:spPr>
          <a:xfrm>
            <a:off x="713225" y="2927126"/>
            <a:ext cx="1678500" cy="8649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290" name="Google Shape;290;p22"/>
          <p:cNvSpPr txBox="1">
            <a:spLocks noGrp="1"/>
          </p:cNvSpPr>
          <p:nvPr>
            <p:ph type="subTitle" idx="7"/>
          </p:nvPr>
        </p:nvSpPr>
        <p:spPr>
          <a:xfrm>
            <a:off x="6752276" y="2525975"/>
            <a:ext cx="16785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291" name="Google Shape;291;p22"/>
          <p:cNvSpPr txBox="1">
            <a:spLocks noGrp="1"/>
          </p:cNvSpPr>
          <p:nvPr>
            <p:ph type="body" idx="8"/>
          </p:nvPr>
        </p:nvSpPr>
        <p:spPr>
          <a:xfrm>
            <a:off x="6752236" y="2931674"/>
            <a:ext cx="1678500" cy="8649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grpSp>
        <p:nvGrpSpPr>
          <p:cNvPr id="292" name="Google Shape;292;p22"/>
          <p:cNvGrpSpPr/>
          <p:nvPr/>
        </p:nvGrpSpPr>
        <p:grpSpPr>
          <a:xfrm rot="-3969856">
            <a:off x="-2833247" y="510794"/>
            <a:ext cx="6434457" cy="2423123"/>
            <a:chOff x="1206975" y="935725"/>
            <a:chExt cx="4673375" cy="1759925"/>
          </a:xfrm>
        </p:grpSpPr>
        <p:sp>
          <p:nvSpPr>
            <p:cNvPr id="293" name="Google Shape;293;p22"/>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2"/>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2"/>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2"/>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2"/>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2"/>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2"/>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2"/>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2"/>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2"/>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2"/>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2"/>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5" name="Google Shape;305;p22"/>
          <p:cNvGrpSpPr/>
          <p:nvPr/>
        </p:nvGrpSpPr>
        <p:grpSpPr>
          <a:xfrm rot="6121151">
            <a:off x="5609221" y="2072859"/>
            <a:ext cx="6434218" cy="2423033"/>
            <a:chOff x="1206975" y="935725"/>
            <a:chExt cx="4673375" cy="1759925"/>
          </a:xfrm>
        </p:grpSpPr>
        <p:sp>
          <p:nvSpPr>
            <p:cNvPr id="306" name="Google Shape;306;p22"/>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2"/>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2"/>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2"/>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2"/>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2"/>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2"/>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2"/>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2"/>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2"/>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2"/>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2"/>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text 4">
  <p:cSld name="CUSTOM_9">
    <p:bg>
      <p:bgPr>
        <a:solidFill>
          <a:srgbClr val="C4ECE4"/>
        </a:solidFill>
        <a:effectLst/>
      </p:bgPr>
    </p:bg>
    <p:spTree>
      <p:nvGrpSpPr>
        <p:cNvPr id="1" name="Shape 318"/>
        <p:cNvGrpSpPr/>
        <p:nvPr/>
      </p:nvGrpSpPr>
      <p:grpSpPr>
        <a:xfrm>
          <a:off x="0" y="0"/>
          <a:ext cx="0" cy="0"/>
          <a:chOff x="0" y="0"/>
          <a:chExt cx="0" cy="0"/>
        </a:xfrm>
      </p:grpSpPr>
      <p:sp>
        <p:nvSpPr>
          <p:cNvPr id="319" name="Google Shape;319;p23"/>
          <p:cNvSpPr/>
          <p:nvPr/>
        </p:nvSpPr>
        <p:spPr>
          <a:xfrm rot="9094890">
            <a:off x="106329" y="89003"/>
            <a:ext cx="8931351" cy="5270282"/>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0" name="Google Shape;320;p23"/>
          <p:cNvGrpSpPr/>
          <p:nvPr/>
        </p:nvGrpSpPr>
        <p:grpSpPr>
          <a:xfrm rot="10800000">
            <a:off x="174095" y="192869"/>
            <a:ext cx="8795759" cy="1011205"/>
            <a:chOff x="1206975" y="2158375"/>
            <a:chExt cx="4673375" cy="537275"/>
          </a:xfrm>
        </p:grpSpPr>
        <p:sp>
          <p:nvSpPr>
            <p:cNvPr id="321" name="Google Shape;321;p23"/>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3"/>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3"/>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4" name="Google Shape;324;p23"/>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atin typeface="Montserrat"/>
                <a:ea typeface="Montserrat"/>
                <a:cs typeface="Montserrat"/>
                <a:sym typeface="Montserrat"/>
              </a:defRPr>
            </a:lvl2pPr>
            <a:lvl3pPr lvl="2">
              <a:spcBef>
                <a:spcPts val="0"/>
              </a:spcBef>
              <a:spcAft>
                <a:spcPts val="0"/>
              </a:spcAft>
              <a:buNone/>
              <a:defRPr>
                <a:latin typeface="Montserrat"/>
                <a:ea typeface="Montserrat"/>
                <a:cs typeface="Montserrat"/>
                <a:sym typeface="Montserrat"/>
              </a:defRPr>
            </a:lvl3pPr>
            <a:lvl4pPr lvl="3">
              <a:spcBef>
                <a:spcPts val="0"/>
              </a:spcBef>
              <a:spcAft>
                <a:spcPts val="0"/>
              </a:spcAft>
              <a:buNone/>
              <a:defRPr>
                <a:latin typeface="Montserrat"/>
                <a:ea typeface="Montserrat"/>
                <a:cs typeface="Montserrat"/>
                <a:sym typeface="Montserrat"/>
              </a:defRPr>
            </a:lvl4pPr>
            <a:lvl5pPr lvl="4">
              <a:spcBef>
                <a:spcPts val="0"/>
              </a:spcBef>
              <a:spcAft>
                <a:spcPts val="0"/>
              </a:spcAft>
              <a:buNone/>
              <a:defRPr>
                <a:latin typeface="Montserrat"/>
                <a:ea typeface="Montserrat"/>
                <a:cs typeface="Montserrat"/>
                <a:sym typeface="Montserrat"/>
              </a:defRPr>
            </a:lvl5pPr>
            <a:lvl6pPr lvl="5">
              <a:spcBef>
                <a:spcPts val="0"/>
              </a:spcBef>
              <a:spcAft>
                <a:spcPts val="0"/>
              </a:spcAft>
              <a:buNone/>
              <a:defRPr>
                <a:latin typeface="Montserrat"/>
                <a:ea typeface="Montserrat"/>
                <a:cs typeface="Montserrat"/>
                <a:sym typeface="Montserrat"/>
              </a:defRPr>
            </a:lvl6pPr>
            <a:lvl7pPr lvl="6">
              <a:spcBef>
                <a:spcPts val="0"/>
              </a:spcBef>
              <a:spcAft>
                <a:spcPts val="0"/>
              </a:spcAft>
              <a:buNone/>
              <a:defRPr>
                <a:latin typeface="Montserrat"/>
                <a:ea typeface="Montserrat"/>
                <a:cs typeface="Montserrat"/>
                <a:sym typeface="Montserrat"/>
              </a:defRPr>
            </a:lvl7pPr>
            <a:lvl8pPr lvl="7">
              <a:spcBef>
                <a:spcPts val="0"/>
              </a:spcBef>
              <a:spcAft>
                <a:spcPts val="0"/>
              </a:spcAft>
              <a:buNone/>
              <a:defRPr>
                <a:latin typeface="Montserrat"/>
                <a:ea typeface="Montserrat"/>
                <a:cs typeface="Montserrat"/>
                <a:sym typeface="Montserrat"/>
              </a:defRPr>
            </a:lvl8pPr>
            <a:lvl9pPr lvl="8">
              <a:spcBef>
                <a:spcPts val="0"/>
              </a:spcBef>
              <a:spcAft>
                <a:spcPts val="0"/>
              </a:spcAft>
              <a:buNone/>
              <a:defRPr>
                <a:latin typeface="Montserrat"/>
                <a:ea typeface="Montserrat"/>
                <a:cs typeface="Montserrat"/>
                <a:sym typeface="Montserrat"/>
              </a:defRPr>
            </a:lvl9pPr>
          </a:lstStyle>
          <a:p>
            <a:endParaRPr/>
          </a:p>
        </p:txBody>
      </p:sp>
      <p:sp>
        <p:nvSpPr>
          <p:cNvPr id="325" name="Google Shape;325;p23"/>
          <p:cNvSpPr txBox="1">
            <a:spLocks noGrp="1"/>
          </p:cNvSpPr>
          <p:nvPr>
            <p:ph type="body" idx="1"/>
          </p:nvPr>
        </p:nvSpPr>
        <p:spPr>
          <a:xfrm>
            <a:off x="952500" y="1409575"/>
            <a:ext cx="5000700" cy="2850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6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hree columns 3">
  <p:cSld name="CUSTOM_11">
    <p:bg>
      <p:bgPr>
        <a:solidFill>
          <a:srgbClr val="C4ECE4"/>
        </a:solidFill>
        <a:effectLst/>
      </p:bgPr>
    </p:bg>
    <p:spTree>
      <p:nvGrpSpPr>
        <p:cNvPr id="1" name="Shape 326"/>
        <p:cNvGrpSpPr/>
        <p:nvPr/>
      </p:nvGrpSpPr>
      <p:grpSpPr>
        <a:xfrm>
          <a:off x="0" y="0"/>
          <a:ext cx="0" cy="0"/>
          <a:chOff x="0" y="0"/>
          <a:chExt cx="0" cy="0"/>
        </a:xfrm>
      </p:grpSpPr>
      <p:sp>
        <p:nvSpPr>
          <p:cNvPr id="327" name="Google Shape;327;p24"/>
          <p:cNvSpPr/>
          <p:nvPr/>
        </p:nvSpPr>
        <p:spPr>
          <a:xfrm rot="9094931">
            <a:off x="-467707" y="177926"/>
            <a:ext cx="8763281" cy="6374451"/>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8" name="Google Shape;328;p24"/>
          <p:cNvGrpSpPr/>
          <p:nvPr/>
        </p:nvGrpSpPr>
        <p:grpSpPr>
          <a:xfrm rot="10800000">
            <a:off x="168557" y="4093819"/>
            <a:ext cx="8795759" cy="1011205"/>
            <a:chOff x="1206975" y="2158375"/>
            <a:chExt cx="4673375" cy="537275"/>
          </a:xfrm>
        </p:grpSpPr>
        <p:sp>
          <p:nvSpPr>
            <p:cNvPr id="329" name="Google Shape;329;p24"/>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4"/>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4"/>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2" name="Google Shape;332;p24"/>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atin typeface="Montserrat"/>
                <a:ea typeface="Montserrat"/>
                <a:cs typeface="Montserrat"/>
                <a:sym typeface="Montserrat"/>
              </a:defRPr>
            </a:lvl2pPr>
            <a:lvl3pPr lvl="2">
              <a:spcBef>
                <a:spcPts val="0"/>
              </a:spcBef>
              <a:spcAft>
                <a:spcPts val="0"/>
              </a:spcAft>
              <a:buNone/>
              <a:defRPr>
                <a:latin typeface="Montserrat"/>
                <a:ea typeface="Montserrat"/>
                <a:cs typeface="Montserrat"/>
                <a:sym typeface="Montserrat"/>
              </a:defRPr>
            </a:lvl3pPr>
            <a:lvl4pPr lvl="3">
              <a:spcBef>
                <a:spcPts val="0"/>
              </a:spcBef>
              <a:spcAft>
                <a:spcPts val="0"/>
              </a:spcAft>
              <a:buNone/>
              <a:defRPr>
                <a:latin typeface="Montserrat"/>
                <a:ea typeface="Montserrat"/>
                <a:cs typeface="Montserrat"/>
                <a:sym typeface="Montserrat"/>
              </a:defRPr>
            </a:lvl4pPr>
            <a:lvl5pPr lvl="4">
              <a:spcBef>
                <a:spcPts val="0"/>
              </a:spcBef>
              <a:spcAft>
                <a:spcPts val="0"/>
              </a:spcAft>
              <a:buNone/>
              <a:defRPr>
                <a:latin typeface="Montserrat"/>
                <a:ea typeface="Montserrat"/>
                <a:cs typeface="Montserrat"/>
                <a:sym typeface="Montserrat"/>
              </a:defRPr>
            </a:lvl5pPr>
            <a:lvl6pPr lvl="5">
              <a:spcBef>
                <a:spcPts val="0"/>
              </a:spcBef>
              <a:spcAft>
                <a:spcPts val="0"/>
              </a:spcAft>
              <a:buNone/>
              <a:defRPr>
                <a:latin typeface="Montserrat"/>
                <a:ea typeface="Montserrat"/>
                <a:cs typeface="Montserrat"/>
                <a:sym typeface="Montserrat"/>
              </a:defRPr>
            </a:lvl6pPr>
            <a:lvl7pPr lvl="6">
              <a:spcBef>
                <a:spcPts val="0"/>
              </a:spcBef>
              <a:spcAft>
                <a:spcPts val="0"/>
              </a:spcAft>
              <a:buNone/>
              <a:defRPr>
                <a:latin typeface="Montserrat"/>
                <a:ea typeface="Montserrat"/>
                <a:cs typeface="Montserrat"/>
                <a:sym typeface="Montserrat"/>
              </a:defRPr>
            </a:lvl7pPr>
            <a:lvl8pPr lvl="7">
              <a:spcBef>
                <a:spcPts val="0"/>
              </a:spcBef>
              <a:spcAft>
                <a:spcPts val="0"/>
              </a:spcAft>
              <a:buNone/>
              <a:defRPr>
                <a:latin typeface="Montserrat"/>
                <a:ea typeface="Montserrat"/>
                <a:cs typeface="Montserrat"/>
                <a:sym typeface="Montserrat"/>
              </a:defRPr>
            </a:lvl8pPr>
            <a:lvl9pPr lvl="8">
              <a:spcBef>
                <a:spcPts val="0"/>
              </a:spcBef>
              <a:spcAft>
                <a:spcPts val="0"/>
              </a:spcAft>
              <a:buNone/>
              <a:defRPr>
                <a:latin typeface="Montserrat"/>
                <a:ea typeface="Montserrat"/>
                <a:cs typeface="Montserrat"/>
                <a:sym typeface="Montserrat"/>
              </a:defRPr>
            </a:lvl9pPr>
          </a:lstStyle>
          <a:p>
            <a:endParaRPr/>
          </a:p>
        </p:txBody>
      </p:sp>
      <p:sp>
        <p:nvSpPr>
          <p:cNvPr id="333" name="Google Shape;333;p24"/>
          <p:cNvSpPr txBox="1">
            <a:spLocks noGrp="1"/>
          </p:cNvSpPr>
          <p:nvPr>
            <p:ph type="subTitle" idx="1"/>
          </p:nvPr>
        </p:nvSpPr>
        <p:spPr>
          <a:xfrm>
            <a:off x="3499782" y="3126050"/>
            <a:ext cx="21333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334" name="Google Shape;334;p24"/>
          <p:cNvSpPr txBox="1">
            <a:spLocks noGrp="1"/>
          </p:cNvSpPr>
          <p:nvPr>
            <p:ph type="body" idx="2"/>
          </p:nvPr>
        </p:nvSpPr>
        <p:spPr>
          <a:xfrm>
            <a:off x="3499782" y="3525350"/>
            <a:ext cx="2133300" cy="5685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335" name="Google Shape;335;p24"/>
          <p:cNvSpPr txBox="1">
            <a:spLocks noGrp="1"/>
          </p:cNvSpPr>
          <p:nvPr>
            <p:ph type="subTitle" idx="3"/>
          </p:nvPr>
        </p:nvSpPr>
        <p:spPr>
          <a:xfrm>
            <a:off x="5901452" y="3126050"/>
            <a:ext cx="21333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336" name="Google Shape;336;p24"/>
          <p:cNvSpPr txBox="1">
            <a:spLocks noGrp="1"/>
          </p:cNvSpPr>
          <p:nvPr>
            <p:ph type="body" idx="4"/>
          </p:nvPr>
        </p:nvSpPr>
        <p:spPr>
          <a:xfrm>
            <a:off x="5901452" y="3525350"/>
            <a:ext cx="2133300" cy="5685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337" name="Google Shape;337;p24"/>
          <p:cNvSpPr txBox="1">
            <a:spLocks noGrp="1"/>
          </p:cNvSpPr>
          <p:nvPr>
            <p:ph type="subTitle" idx="5"/>
          </p:nvPr>
        </p:nvSpPr>
        <p:spPr>
          <a:xfrm>
            <a:off x="1098100" y="3126050"/>
            <a:ext cx="21333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338" name="Google Shape;338;p24"/>
          <p:cNvSpPr txBox="1">
            <a:spLocks noGrp="1"/>
          </p:cNvSpPr>
          <p:nvPr>
            <p:ph type="body" idx="6"/>
          </p:nvPr>
        </p:nvSpPr>
        <p:spPr>
          <a:xfrm>
            <a:off x="1098100" y="3525350"/>
            <a:ext cx="2133300" cy="5685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ext 5">
  <p:cSld name="CUSTOM_12">
    <p:bg>
      <p:bgPr>
        <a:solidFill>
          <a:srgbClr val="C4ECE4"/>
        </a:solidFill>
        <a:effectLst/>
      </p:bgPr>
    </p:bg>
    <p:spTree>
      <p:nvGrpSpPr>
        <p:cNvPr id="1" name="Shape 339"/>
        <p:cNvGrpSpPr/>
        <p:nvPr/>
      </p:nvGrpSpPr>
      <p:grpSpPr>
        <a:xfrm>
          <a:off x="0" y="0"/>
          <a:ext cx="0" cy="0"/>
          <a:chOff x="0" y="0"/>
          <a:chExt cx="0" cy="0"/>
        </a:xfrm>
      </p:grpSpPr>
      <p:sp>
        <p:nvSpPr>
          <p:cNvPr id="340" name="Google Shape;340;p25"/>
          <p:cNvSpPr/>
          <p:nvPr/>
        </p:nvSpPr>
        <p:spPr>
          <a:xfrm rot="-8838764">
            <a:off x="3395473" y="-125252"/>
            <a:ext cx="7130369" cy="5735173"/>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1" name="Google Shape;341;p25"/>
          <p:cNvGrpSpPr/>
          <p:nvPr/>
        </p:nvGrpSpPr>
        <p:grpSpPr>
          <a:xfrm rot="5400000">
            <a:off x="5353119" y="1360137"/>
            <a:ext cx="6434770" cy="2423241"/>
            <a:chOff x="1206975" y="935725"/>
            <a:chExt cx="4673375" cy="1759925"/>
          </a:xfrm>
        </p:grpSpPr>
        <p:sp>
          <p:nvSpPr>
            <p:cNvPr id="342" name="Google Shape;342;p25"/>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5"/>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5"/>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5"/>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5"/>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5"/>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5"/>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5"/>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5"/>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5"/>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5"/>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5"/>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5"/>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5" name="Google Shape;355;p25"/>
          <p:cNvSpPr txBox="1">
            <a:spLocks noGrp="1"/>
          </p:cNvSpPr>
          <p:nvPr>
            <p:ph type="title"/>
          </p:nvPr>
        </p:nvSpPr>
        <p:spPr>
          <a:xfrm>
            <a:off x="713225" y="1246313"/>
            <a:ext cx="3858900" cy="666000"/>
          </a:xfrm>
          <a:prstGeom prst="rect">
            <a:avLst/>
          </a:prstGeom>
        </p:spPr>
        <p:txBody>
          <a:bodyPr spcFirstLastPara="1" wrap="square" lIns="91425" tIns="91425" rIns="91425" bIns="91425" anchor="t" anchorCtr="0">
            <a:noAutofit/>
          </a:bodyPr>
          <a:lstStyle>
            <a:lvl1pPr lvl="0" algn="l" rtl="0">
              <a:spcBef>
                <a:spcPts val="0"/>
              </a:spcBef>
              <a:spcAft>
                <a:spcPts val="0"/>
              </a:spcAft>
              <a:buNone/>
              <a:defRPr sz="3000"/>
            </a:lvl1pPr>
            <a:lvl2pPr lvl="1" rtl="0">
              <a:spcBef>
                <a:spcPts val="0"/>
              </a:spcBef>
              <a:spcAft>
                <a:spcPts val="0"/>
              </a:spcAft>
              <a:buNone/>
              <a:defRPr>
                <a:latin typeface="Montserrat"/>
                <a:ea typeface="Montserrat"/>
                <a:cs typeface="Montserrat"/>
                <a:sym typeface="Montserrat"/>
              </a:defRPr>
            </a:lvl2pPr>
            <a:lvl3pPr lvl="2" rtl="0">
              <a:spcBef>
                <a:spcPts val="0"/>
              </a:spcBef>
              <a:spcAft>
                <a:spcPts val="0"/>
              </a:spcAft>
              <a:buNone/>
              <a:defRPr>
                <a:latin typeface="Montserrat"/>
                <a:ea typeface="Montserrat"/>
                <a:cs typeface="Montserrat"/>
                <a:sym typeface="Montserrat"/>
              </a:defRPr>
            </a:lvl3pPr>
            <a:lvl4pPr lvl="3" rtl="0">
              <a:spcBef>
                <a:spcPts val="0"/>
              </a:spcBef>
              <a:spcAft>
                <a:spcPts val="0"/>
              </a:spcAft>
              <a:buNone/>
              <a:defRPr>
                <a:latin typeface="Montserrat"/>
                <a:ea typeface="Montserrat"/>
                <a:cs typeface="Montserrat"/>
                <a:sym typeface="Montserrat"/>
              </a:defRPr>
            </a:lvl4pPr>
            <a:lvl5pPr lvl="4" rtl="0">
              <a:spcBef>
                <a:spcPts val="0"/>
              </a:spcBef>
              <a:spcAft>
                <a:spcPts val="0"/>
              </a:spcAft>
              <a:buNone/>
              <a:defRPr>
                <a:latin typeface="Montserrat"/>
                <a:ea typeface="Montserrat"/>
                <a:cs typeface="Montserrat"/>
                <a:sym typeface="Montserrat"/>
              </a:defRPr>
            </a:lvl5pPr>
            <a:lvl6pPr lvl="5" rtl="0">
              <a:spcBef>
                <a:spcPts val="0"/>
              </a:spcBef>
              <a:spcAft>
                <a:spcPts val="0"/>
              </a:spcAft>
              <a:buNone/>
              <a:defRPr>
                <a:latin typeface="Montserrat"/>
                <a:ea typeface="Montserrat"/>
                <a:cs typeface="Montserrat"/>
                <a:sym typeface="Montserrat"/>
              </a:defRPr>
            </a:lvl6pPr>
            <a:lvl7pPr lvl="6" rtl="0">
              <a:spcBef>
                <a:spcPts val="0"/>
              </a:spcBef>
              <a:spcAft>
                <a:spcPts val="0"/>
              </a:spcAft>
              <a:buNone/>
              <a:defRPr>
                <a:latin typeface="Montserrat"/>
                <a:ea typeface="Montserrat"/>
                <a:cs typeface="Montserrat"/>
                <a:sym typeface="Montserrat"/>
              </a:defRPr>
            </a:lvl7pPr>
            <a:lvl8pPr lvl="7" rtl="0">
              <a:spcBef>
                <a:spcPts val="0"/>
              </a:spcBef>
              <a:spcAft>
                <a:spcPts val="0"/>
              </a:spcAft>
              <a:buNone/>
              <a:defRPr>
                <a:latin typeface="Montserrat"/>
                <a:ea typeface="Montserrat"/>
                <a:cs typeface="Montserrat"/>
                <a:sym typeface="Montserrat"/>
              </a:defRPr>
            </a:lvl8pPr>
            <a:lvl9pPr lvl="8" rtl="0">
              <a:spcBef>
                <a:spcPts val="0"/>
              </a:spcBef>
              <a:spcAft>
                <a:spcPts val="0"/>
              </a:spcAft>
              <a:buNone/>
              <a:defRPr>
                <a:latin typeface="Montserrat"/>
                <a:ea typeface="Montserrat"/>
                <a:cs typeface="Montserrat"/>
                <a:sym typeface="Montserrat"/>
              </a:defRPr>
            </a:lvl9pPr>
          </a:lstStyle>
          <a:p>
            <a:endParaRPr/>
          </a:p>
        </p:txBody>
      </p:sp>
      <p:sp>
        <p:nvSpPr>
          <p:cNvPr id="356" name="Google Shape;356;p25"/>
          <p:cNvSpPr txBox="1">
            <a:spLocks noGrp="1"/>
          </p:cNvSpPr>
          <p:nvPr>
            <p:ph type="body" idx="1"/>
          </p:nvPr>
        </p:nvSpPr>
        <p:spPr>
          <a:xfrm>
            <a:off x="713225" y="2754788"/>
            <a:ext cx="3140400" cy="1142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Photo background">
  <p:cSld name="CUSTOM_13">
    <p:bg>
      <p:bgPr>
        <a:solidFill>
          <a:schemeClr val="accent3"/>
        </a:solidFill>
        <a:effectLst/>
      </p:bgPr>
    </p:bg>
    <p:spTree>
      <p:nvGrpSpPr>
        <p:cNvPr id="1" name="Shape 357"/>
        <p:cNvGrpSpPr/>
        <p:nvPr/>
      </p:nvGrpSpPr>
      <p:grpSpPr>
        <a:xfrm>
          <a:off x="0" y="0"/>
          <a:ext cx="0" cy="0"/>
          <a:chOff x="0" y="0"/>
          <a:chExt cx="0" cy="0"/>
        </a:xfrm>
      </p:grpSpPr>
      <p:grpSp>
        <p:nvGrpSpPr>
          <p:cNvPr id="358" name="Google Shape;358;p26"/>
          <p:cNvGrpSpPr/>
          <p:nvPr/>
        </p:nvGrpSpPr>
        <p:grpSpPr>
          <a:xfrm rot="7663828">
            <a:off x="6191610" y="1760324"/>
            <a:ext cx="6434842" cy="2423268"/>
            <a:chOff x="1206975" y="935725"/>
            <a:chExt cx="4673375" cy="1759925"/>
          </a:xfrm>
        </p:grpSpPr>
        <p:sp>
          <p:nvSpPr>
            <p:cNvPr id="359" name="Google Shape;359;p26"/>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6"/>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6"/>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6"/>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6"/>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6"/>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6"/>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6"/>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6"/>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6"/>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6"/>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6"/>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6"/>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2" name="Google Shape;372;p26"/>
          <p:cNvSpPr/>
          <p:nvPr/>
        </p:nvSpPr>
        <p:spPr>
          <a:xfrm rot="435247">
            <a:off x="4031536" y="1109129"/>
            <a:ext cx="6194792" cy="2925214"/>
          </a:xfrm>
          <a:custGeom>
            <a:avLst/>
            <a:gdLst/>
            <a:ahLst/>
            <a:cxnLst/>
            <a:rect l="l" t="t" r="r" b="b"/>
            <a:pathLst>
              <a:path w="63133" h="20335" extrusionOk="0">
                <a:moveTo>
                  <a:pt x="59669" y="869"/>
                </a:moveTo>
                <a:cubicBezTo>
                  <a:pt x="59698" y="869"/>
                  <a:pt x="59728" y="890"/>
                  <a:pt x="59728" y="912"/>
                </a:cubicBezTo>
                <a:cubicBezTo>
                  <a:pt x="59758" y="942"/>
                  <a:pt x="59728" y="942"/>
                  <a:pt x="59667" y="942"/>
                </a:cubicBezTo>
                <a:cubicBezTo>
                  <a:pt x="59546" y="912"/>
                  <a:pt x="59546" y="881"/>
                  <a:pt x="59637" y="881"/>
                </a:cubicBezTo>
                <a:cubicBezTo>
                  <a:pt x="59646" y="873"/>
                  <a:pt x="59657" y="869"/>
                  <a:pt x="59669" y="869"/>
                </a:cubicBezTo>
                <a:close/>
                <a:moveTo>
                  <a:pt x="60046" y="960"/>
                </a:moveTo>
                <a:cubicBezTo>
                  <a:pt x="60060" y="960"/>
                  <a:pt x="60075" y="964"/>
                  <a:pt x="60093" y="973"/>
                </a:cubicBezTo>
                <a:cubicBezTo>
                  <a:pt x="60123" y="1003"/>
                  <a:pt x="60123" y="1033"/>
                  <a:pt x="60093" y="1064"/>
                </a:cubicBezTo>
                <a:cubicBezTo>
                  <a:pt x="60071" y="1085"/>
                  <a:pt x="60035" y="1107"/>
                  <a:pt x="60004" y="1107"/>
                </a:cubicBezTo>
                <a:cubicBezTo>
                  <a:pt x="59992" y="1107"/>
                  <a:pt x="59980" y="1103"/>
                  <a:pt x="59971" y="1094"/>
                </a:cubicBezTo>
                <a:cubicBezTo>
                  <a:pt x="59941" y="1094"/>
                  <a:pt x="59941" y="1033"/>
                  <a:pt x="59971" y="1003"/>
                </a:cubicBezTo>
                <a:cubicBezTo>
                  <a:pt x="59993" y="982"/>
                  <a:pt x="60014" y="960"/>
                  <a:pt x="60046" y="960"/>
                </a:cubicBezTo>
                <a:close/>
                <a:moveTo>
                  <a:pt x="52249" y="1294"/>
                </a:moveTo>
                <a:cubicBezTo>
                  <a:pt x="52268" y="1294"/>
                  <a:pt x="52281" y="1307"/>
                  <a:pt x="52281" y="1307"/>
                </a:cubicBezTo>
                <a:cubicBezTo>
                  <a:pt x="52281" y="1337"/>
                  <a:pt x="52220" y="1368"/>
                  <a:pt x="52190" y="1398"/>
                </a:cubicBezTo>
                <a:cubicBezTo>
                  <a:pt x="52159" y="1398"/>
                  <a:pt x="52129" y="1398"/>
                  <a:pt x="52129" y="1368"/>
                </a:cubicBezTo>
                <a:cubicBezTo>
                  <a:pt x="52129" y="1337"/>
                  <a:pt x="52159" y="1307"/>
                  <a:pt x="52220" y="1307"/>
                </a:cubicBezTo>
                <a:cubicBezTo>
                  <a:pt x="52230" y="1297"/>
                  <a:pt x="52240" y="1294"/>
                  <a:pt x="52249" y="1294"/>
                </a:cubicBezTo>
                <a:close/>
                <a:moveTo>
                  <a:pt x="41449" y="2346"/>
                </a:moveTo>
                <a:cubicBezTo>
                  <a:pt x="41470" y="2346"/>
                  <a:pt x="41495" y="2354"/>
                  <a:pt x="41521" y="2371"/>
                </a:cubicBezTo>
                <a:cubicBezTo>
                  <a:pt x="41551" y="2401"/>
                  <a:pt x="41551" y="2462"/>
                  <a:pt x="41521" y="2492"/>
                </a:cubicBezTo>
                <a:cubicBezTo>
                  <a:pt x="41508" y="2505"/>
                  <a:pt x="41496" y="2512"/>
                  <a:pt x="41483" y="2512"/>
                </a:cubicBezTo>
                <a:cubicBezTo>
                  <a:pt x="41465" y="2512"/>
                  <a:pt x="41448" y="2498"/>
                  <a:pt x="41430" y="2462"/>
                </a:cubicBezTo>
                <a:cubicBezTo>
                  <a:pt x="41364" y="2396"/>
                  <a:pt x="41393" y="2346"/>
                  <a:pt x="41449" y="2346"/>
                </a:cubicBezTo>
                <a:close/>
                <a:moveTo>
                  <a:pt x="39275" y="2875"/>
                </a:moveTo>
                <a:cubicBezTo>
                  <a:pt x="39284" y="2875"/>
                  <a:pt x="39293" y="2879"/>
                  <a:pt x="39302" y="2888"/>
                </a:cubicBezTo>
                <a:lnTo>
                  <a:pt x="39363" y="2888"/>
                </a:lnTo>
                <a:cubicBezTo>
                  <a:pt x="39363" y="2918"/>
                  <a:pt x="39332" y="2918"/>
                  <a:pt x="39302" y="2948"/>
                </a:cubicBezTo>
                <a:cubicBezTo>
                  <a:pt x="39241" y="2948"/>
                  <a:pt x="39211" y="2948"/>
                  <a:pt x="39211" y="2918"/>
                </a:cubicBezTo>
                <a:cubicBezTo>
                  <a:pt x="39232" y="2896"/>
                  <a:pt x="39254" y="2875"/>
                  <a:pt x="39275" y="2875"/>
                </a:cubicBezTo>
                <a:close/>
                <a:moveTo>
                  <a:pt x="36111" y="3587"/>
                </a:moveTo>
                <a:cubicBezTo>
                  <a:pt x="36293" y="3587"/>
                  <a:pt x="36506" y="3617"/>
                  <a:pt x="36658" y="3647"/>
                </a:cubicBezTo>
                <a:cubicBezTo>
                  <a:pt x="36870" y="3678"/>
                  <a:pt x="36718" y="3739"/>
                  <a:pt x="36414" y="3739"/>
                </a:cubicBezTo>
                <a:cubicBezTo>
                  <a:pt x="36364" y="3729"/>
                  <a:pt x="36310" y="3725"/>
                  <a:pt x="36257" y="3725"/>
                </a:cubicBezTo>
                <a:cubicBezTo>
                  <a:pt x="36151" y="3725"/>
                  <a:pt x="36050" y="3739"/>
                  <a:pt x="35989" y="3739"/>
                </a:cubicBezTo>
                <a:cubicBezTo>
                  <a:pt x="35928" y="3739"/>
                  <a:pt x="35867" y="3708"/>
                  <a:pt x="35867" y="3647"/>
                </a:cubicBezTo>
                <a:cubicBezTo>
                  <a:pt x="35898" y="3617"/>
                  <a:pt x="35898" y="3587"/>
                  <a:pt x="35959" y="3587"/>
                </a:cubicBezTo>
                <a:close/>
                <a:moveTo>
                  <a:pt x="8025" y="7994"/>
                </a:moveTo>
                <a:cubicBezTo>
                  <a:pt x="8055" y="7994"/>
                  <a:pt x="8116" y="7994"/>
                  <a:pt x="8177" y="8024"/>
                </a:cubicBezTo>
                <a:cubicBezTo>
                  <a:pt x="8197" y="8024"/>
                  <a:pt x="8204" y="8038"/>
                  <a:pt x="8179" y="8038"/>
                </a:cubicBezTo>
                <a:cubicBezTo>
                  <a:pt x="8167" y="8038"/>
                  <a:pt x="8146" y="8035"/>
                  <a:pt x="8116" y="8024"/>
                </a:cubicBezTo>
                <a:cubicBezTo>
                  <a:pt x="8055" y="8024"/>
                  <a:pt x="7994" y="7994"/>
                  <a:pt x="8025" y="7994"/>
                </a:cubicBezTo>
                <a:close/>
                <a:moveTo>
                  <a:pt x="6110" y="9939"/>
                </a:moveTo>
                <a:cubicBezTo>
                  <a:pt x="6171" y="9939"/>
                  <a:pt x="6201" y="9939"/>
                  <a:pt x="6232" y="9970"/>
                </a:cubicBezTo>
                <a:cubicBezTo>
                  <a:pt x="6232" y="10000"/>
                  <a:pt x="6201" y="10000"/>
                  <a:pt x="6171" y="10000"/>
                </a:cubicBezTo>
                <a:cubicBezTo>
                  <a:pt x="6019" y="10000"/>
                  <a:pt x="6019" y="9970"/>
                  <a:pt x="6110" y="9939"/>
                </a:cubicBezTo>
                <a:close/>
                <a:moveTo>
                  <a:pt x="6779" y="10547"/>
                </a:moveTo>
                <a:cubicBezTo>
                  <a:pt x="6839" y="10547"/>
                  <a:pt x="6839" y="10578"/>
                  <a:pt x="6839" y="10608"/>
                </a:cubicBezTo>
                <a:cubicBezTo>
                  <a:pt x="6839" y="10608"/>
                  <a:pt x="6809" y="10638"/>
                  <a:pt x="6718" y="10638"/>
                </a:cubicBezTo>
                <a:cubicBezTo>
                  <a:pt x="6657" y="10608"/>
                  <a:pt x="6627" y="10608"/>
                  <a:pt x="6657" y="10578"/>
                </a:cubicBezTo>
                <a:cubicBezTo>
                  <a:pt x="6687" y="10547"/>
                  <a:pt x="6748" y="10547"/>
                  <a:pt x="6779" y="10547"/>
                </a:cubicBezTo>
                <a:close/>
                <a:moveTo>
                  <a:pt x="760" y="13587"/>
                </a:moveTo>
                <a:cubicBezTo>
                  <a:pt x="791" y="13587"/>
                  <a:pt x="851" y="13617"/>
                  <a:pt x="882" y="13678"/>
                </a:cubicBezTo>
                <a:cubicBezTo>
                  <a:pt x="899" y="13711"/>
                  <a:pt x="897" y="13736"/>
                  <a:pt x="877" y="13736"/>
                </a:cubicBezTo>
                <a:cubicBezTo>
                  <a:pt x="861" y="13736"/>
                  <a:pt x="832" y="13719"/>
                  <a:pt x="791" y="13678"/>
                </a:cubicBezTo>
                <a:cubicBezTo>
                  <a:pt x="669" y="13587"/>
                  <a:pt x="669" y="13587"/>
                  <a:pt x="760" y="13587"/>
                </a:cubicBezTo>
                <a:close/>
                <a:moveTo>
                  <a:pt x="57418" y="0"/>
                </a:moveTo>
                <a:cubicBezTo>
                  <a:pt x="57418" y="0"/>
                  <a:pt x="57387" y="30"/>
                  <a:pt x="57387" y="91"/>
                </a:cubicBezTo>
                <a:cubicBezTo>
                  <a:pt x="57387" y="152"/>
                  <a:pt x="57327" y="182"/>
                  <a:pt x="57266" y="182"/>
                </a:cubicBezTo>
                <a:cubicBezTo>
                  <a:pt x="57205" y="182"/>
                  <a:pt x="57144" y="182"/>
                  <a:pt x="57144" y="213"/>
                </a:cubicBezTo>
                <a:cubicBezTo>
                  <a:pt x="57144" y="243"/>
                  <a:pt x="57114" y="243"/>
                  <a:pt x="57053" y="243"/>
                </a:cubicBezTo>
                <a:cubicBezTo>
                  <a:pt x="57023" y="243"/>
                  <a:pt x="56992" y="213"/>
                  <a:pt x="56992" y="152"/>
                </a:cubicBezTo>
                <a:cubicBezTo>
                  <a:pt x="57008" y="106"/>
                  <a:pt x="57015" y="84"/>
                  <a:pt x="57008" y="84"/>
                </a:cubicBezTo>
                <a:lnTo>
                  <a:pt x="57008" y="84"/>
                </a:lnTo>
                <a:cubicBezTo>
                  <a:pt x="57000" y="84"/>
                  <a:pt x="56977" y="106"/>
                  <a:pt x="56932" y="152"/>
                </a:cubicBezTo>
                <a:cubicBezTo>
                  <a:pt x="56889" y="173"/>
                  <a:pt x="56815" y="195"/>
                  <a:pt x="56711" y="195"/>
                </a:cubicBezTo>
                <a:cubicBezTo>
                  <a:pt x="56668" y="195"/>
                  <a:pt x="56620" y="191"/>
                  <a:pt x="56567" y="182"/>
                </a:cubicBezTo>
                <a:cubicBezTo>
                  <a:pt x="56479" y="170"/>
                  <a:pt x="56411" y="162"/>
                  <a:pt x="56361" y="162"/>
                </a:cubicBezTo>
                <a:cubicBezTo>
                  <a:pt x="56289" y="162"/>
                  <a:pt x="56250" y="177"/>
                  <a:pt x="56232" y="213"/>
                </a:cubicBezTo>
                <a:cubicBezTo>
                  <a:pt x="56218" y="255"/>
                  <a:pt x="56139" y="278"/>
                  <a:pt x="56042" y="278"/>
                </a:cubicBezTo>
                <a:cubicBezTo>
                  <a:pt x="55931" y="278"/>
                  <a:pt x="55797" y="248"/>
                  <a:pt x="55716" y="182"/>
                </a:cubicBezTo>
                <a:cubicBezTo>
                  <a:pt x="55618" y="117"/>
                  <a:pt x="55546" y="87"/>
                  <a:pt x="55506" y="87"/>
                </a:cubicBezTo>
                <a:cubicBezTo>
                  <a:pt x="55471" y="87"/>
                  <a:pt x="55458" y="110"/>
                  <a:pt x="55473" y="152"/>
                </a:cubicBezTo>
                <a:cubicBezTo>
                  <a:pt x="55503" y="213"/>
                  <a:pt x="55473" y="213"/>
                  <a:pt x="55442" y="213"/>
                </a:cubicBezTo>
                <a:cubicBezTo>
                  <a:pt x="55430" y="200"/>
                  <a:pt x="55417" y="193"/>
                  <a:pt x="55404" y="193"/>
                </a:cubicBezTo>
                <a:cubicBezTo>
                  <a:pt x="55387" y="193"/>
                  <a:pt x="55369" y="208"/>
                  <a:pt x="55351" y="243"/>
                </a:cubicBezTo>
                <a:cubicBezTo>
                  <a:pt x="55351" y="289"/>
                  <a:pt x="55351" y="312"/>
                  <a:pt x="55321" y="312"/>
                </a:cubicBezTo>
                <a:cubicBezTo>
                  <a:pt x="55290" y="312"/>
                  <a:pt x="55229" y="289"/>
                  <a:pt x="55108" y="243"/>
                </a:cubicBezTo>
                <a:cubicBezTo>
                  <a:pt x="55037" y="208"/>
                  <a:pt x="54986" y="193"/>
                  <a:pt x="54951" y="193"/>
                </a:cubicBezTo>
                <a:cubicBezTo>
                  <a:pt x="54925" y="193"/>
                  <a:pt x="54908" y="200"/>
                  <a:pt x="54895" y="213"/>
                </a:cubicBezTo>
                <a:cubicBezTo>
                  <a:pt x="54875" y="213"/>
                  <a:pt x="54828" y="226"/>
                  <a:pt x="54780" y="226"/>
                </a:cubicBezTo>
                <a:cubicBezTo>
                  <a:pt x="54757" y="226"/>
                  <a:pt x="54733" y="223"/>
                  <a:pt x="54713" y="213"/>
                </a:cubicBezTo>
                <a:cubicBezTo>
                  <a:pt x="54621" y="213"/>
                  <a:pt x="54561" y="243"/>
                  <a:pt x="54561" y="274"/>
                </a:cubicBezTo>
                <a:cubicBezTo>
                  <a:pt x="54530" y="334"/>
                  <a:pt x="54470" y="334"/>
                  <a:pt x="54348" y="334"/>
                </a:cubicBezTo>
                <a:cubicBezTo>
                  <a:pt x="54135" y="289"/>
                  <a:pt x="53983" y="266"/>
                  <a:pt x="53884" y="266"/>
                </a:cubicBezTo>
                <a:cubicBezTo>
                  <a:pt x="53786" y="266"/>
                  <a:pt x="53740" y="289"/>
                  <a:pt x="53740" y="334"/>
                </a:cubicBezTo>
                <a:cubicBezTo>
                  <a:pt x="53719" y="356"/>
                  <a:pt x="53697" y="377"/>
                  <a:pt x="53643" y="377"/>
                </a:cubicBezTo>
                <a:cubicBezTo>
                  <a:pt x="53621" y="377"/>
                  <a:pt x="53593" y="374"/>
                  <a:pt x="53558" y="365"/>
                </a:cubicBezTo>
                <a:cubicBezTo>
                  <a:pt x="53532" y="352"/>
                  <a:pt x="53497" y="345"/>
                  <a:pt x="53457" y="345"/>
                </a:cubicBezTo>
                <a:cubicBezTo>
                  <a:pt x="53401" y="345"/>
                  <a:pt x="53337" y="360"/>
                  <a:pt x="53284" y="395"/>
                </a:cubicBezTo>
                <a:cubicBezTo>
                  <a:pt x="53238" y="410"/>
                  <a:pt x="53200" y="418"/>
                  <a:pt x="53174" y="418"/>
                </a:cubicBezTo>
                <a:cubicBezTo>
                  <a:pt x="53147" y="418"/>
                  <a:pt x="53132" y="410"/>
                  <a:pt x="53132" y="395"/>
                </a:cubicBezTo>
                <a:cubicBezTo>
                  <a:pt x="53132" y="387"/>
                  <a:pt x="53130" y="383"/>
                  <a:pt x="53126" y="383"/>
                </a:cubicBezTo>
                <a:cubicBezTo>
                  <a:pt x="53114" y="383"/>
                  <a:pt x="53085" y="411"/>
                  <a:pt x="53041" y="456"/>
                </a:cubicBezTo>
                <a:cubicBezTo>
                  <a:pt x="52980" y="517"/>
                  <a:pt x="52859" y="547"/>
                  <a:pt x="52767" y="547"/>
                </a:cubicBezTo>
                <a:cubicBezTo>
                  <a:pt x="52676" y="547"/>
                  <a:pt x="52585" y="578"/>
                  <a:pt x="52585" y="608"/>
                </a:cubicBezTo>
                <a:cubicBezTo>
                  <a:pt x="52585" y="629"/>
                  <a:pt x="52570" y="651"/>
                  <a:pt x="52539" y="651"/>
                </a:cubicBezTo>
                <a:cubicBezTo>
                  <a:pt x="52527" y="651"/>
                  <a:pt x="52512" y="647"/>
                  <a:pt x="52494" y="638"/>
                </a:cubicBezTo>
                <a:cubicBezTo>
                  <a:pt x="52463" y="608"/>
                  <a:pt x="52463" y="578"/>
                  <a:pt x="52494" y="578"/>
                </a:cubicBezTo>
                <a:cubicBezTo>
                  <a:pt x="52524" y="547"/>
                  <a:pt x="52494" y="517"/>
                  <a:pt x="52463" y="517"/>
                </a:cubicBezTo>
                <a:cubicBezTo>
                  <a:pt x="52403" y="517"/>
                  <a:pt x="52342" y="517"/>
                  <a:pt x="52311" y="578"/>
                </a:cubicBezTo>
                <a:cubicBezTo>
                  <a:pt x="52296" y="593"/>
                  <a:pt x="52273" y="600"/>
                  <a:pt x="52235" y="600"/>
                </a:cubicBezTo>
                <a:cubicBezTo>
                  <a:pt x="52197" y="600"/>
                  <a:pt x="52144" y="593"/>
                  <a:pt x="52068" y="578"/>
                </a:cubicBezTo>
                <a:cubicBezTo>
                  <a:pt x="51992" y="562"/>
                  <a:pt x="51939" y="555"/>
                  <a:pt x="51905" y="555"/>
                </a:cubicBezTo>
                <a:cubicBezTo>
                  <a:pt x="51871" y="555"/>
                  <a:pt x="51855" y="562"/>
                  <a:pt x="51855" y="578"/>
                </a:cubicBezTo>
                <a:cubicBezTo>
                  <a:pt x="51836" y="636"/>
                  <a:pt x="51753" y="670"/>
                  <a:pt x="51680" y="670"/>
                </a:cubicBezTo>
                <a:cubicBezTo>
                  <a:pt x="51640" y="670"/>
                  <a:pt x="51603" y="660"/>
                  <a:pt x="51582" y="638"/>
                </a:cubicBezTo>
                <a:cubicBezTo>
                  <a:pt x="51552" y="608"/>
                  <a:pt x="51582" y="547"/>
                  <a:pt x="51673" y="517"/>
                </a:cubicBezTo>
                <a:cubicBezTo>
                  <a:pt x="51795" y="486"/>
                  <a:pt x="51795" y="486"/>
                  <a:pt x="51673" y="456"/>
                </a:cubicBezTo>
                <a:cubicBezTo>
                  <a:pt x="51582" y="456"/>
                  <a:pt x="51491" y="456"/>
                  <a:pt x="51460" y="486"/>
                </a:cubicBezTo>
                <a:cubicBezTo>
                  <a:pt x="51440" y="486"/>
                  <a:pt x="51406" y="500"/>
                  <a:pt x="51368" y="500"/>
                </a:cubicBezTo>
                <a:cubicBezTo>
                  <a:pt x="51349" y="500"/>
                  <a:pt x="51329" y="496"/>
                  <a:pt x="51308" y="486"/>
                </a:cubicBezTo>
                <a:cubicBezTo>
                  <a:pt x="51291" y="477"/>
                  <a:pt x="51273" y="474"/>
                  <a:pt x="51256" y="474"/>
                </a:cubicBezTo>
                <a:cubicBezTo>
                  <a:pt x="51215" y="474"/>
                  <a:pt x="51178" y="495"/>
                  <a:pt x="51156" y="517"/>
                </a:cubicBezTo>
                <a:cubicBezTo>
                  <a:pt x="51156" y="538"/>
                  <a:pt x="51111" y="560"/>
                  <a:pt x="51052" y="560"/>
                </a:cubicBezTo>
                <a:cubicBezTo>
                  <a:pt x="51027" y="560"/>
                  <a:pt x="51001" y="556"/>
                  <a:pt x="50974" y="547"/>
                </a:cubicBezTo>
                <a:cubicBezTo>
                  <a:pt x="50913" y="547"/>
                  <a:pt x="50792" y="578"/>
                  <a:pt x="50731" y="608"/>
                </a:cubicBezTo>
                <a:cubicBezTo>
                  <a:pt x="50688" y="629"/>
                  <a:pt x="50630" y="651"/>
                  <a:pt x="50578" y="651"/>
                </a:cubicBezTo>
                <a:cubicBezTo>
                  <a:pt x="50556" y="651"/>
                  <a:pt x="50536" y="647"/>
                  <a:pt x="50518" y="638"/>
                </a:cubicBezTo>
                <a:cubicBezTo>
                  <a:pt x="50457" y="638"/>
                  <a:pt x="50336" y="669"/>
                  <a:pt x="50214" y="699"/>
                </a:cubicBezTo>
                <a:cubicBezTo>
                  <a:pt x="50123" y="760"/>
                  <a:pt x="50032" y="760"/>
                  <a:pt x="49971" y="760"/>
                </a:cubicBezTo>
                <a:cubicBezTo>
                  <a:pt x="49956" y="745"/>
                  <a:pt x="49941" y="737"/>
                  <a:pt x="49929" y="737"/>
                </a:cubicBezTo>
                <a:cubicBezTo>
                  <a:pt x="49918" y="737"/>
                  <a:pt x="49910" y="745"/>
                  <a:pt x="49910" y="760"/>
                </a:cubicBezTo>
                <a:cubicBezTo>
                  <a:pt x="49910" y="775"/>
                  <a:pt x="49895" y="783"/>
                  <a:pt x="49868" y="783"/>
                </a:cubicBezTo>
                <a:cubicBezTo>
                  <a:pt x="49842" y="783"/>
                  <a:pt x="49804" y="775"/>
                  <a:pt x="49758" y="760"/>
                </a:cubicBezTo>
                <a:cubicBezTo>
                  <a:pt x="49742" y="752"/>
                  <a:pt x="49719" y="748"/>
                  <a:pt x="49691" y="748"/>
                </a:cubicBezTo>
                <a:cubicBezTo>
                  <a:pt x="49616" y="748"/>
                  <a:pt x="49505" y="776"/>
                  <a:pt x="49393" y="821"/>
                </a:cubicBezTo>
                <a:cubicBezTo>
                  <a:pt x="49241" y="881"/>
                  <a:pt x="49089" y="912"/>
                  <a:pt x="49029" y="912"/>
                </a:cubicBezTo>
                <a:cubicBezTo>
                  <a:pt x="49011" y="903"/>
                  <a:pt x="48993" y="899"/>
                  <a:pt x="48976" y="899"/>
                </a:cubicBezTo>
                <a:cubicBezTo>
                  <a:pt x="48935" y="899"/>
                  <a:pt x="48898" y="921"/>
                  <a:pt x="48877" y="942"/>
                </a:cubicBezTo>
                <a:cubicBezTo>
                  <a:pt x="48846" y="1003"/>
                  <a:pt x="48269" y="1064"/>
                  <a:pt x="47965" y="1064"/>
                </a:cubicBezTo>
                <a:cubicBezTo>
                  <a:pt x="47904" y="1064"/>
                  <a:pt x="47813" y="1094"/>
                  <a:pt x="47782" y="1125"/>
                </a:cubicBezTo>
                <a:cubicBezTo>
                  <a:pt x="47770" y="1137"/>
                  <a:pt x="47757" y="1145"/>
                  <a:pt x="47745" y="1145"/>
                </a:cubicBezTo>
                <a:cubicBezTo>
                  <a:pt x="47727" y="1145"/>
                  <a:pt x="47709" y="1130"/>
                  <a:pt x="47691" y="1094"/>
                </a:cubicBezTo>
                <a:cubicBezTo>
                  <a:pt x="47679" y="1082"/>
                  <a:pt x="47661" y="1074"/>
                  <a:pt x="47638" y="1074"/>
                </a:cubicBezTo>
                <a:cubicBezTo>
                  <a:pt x="47605" y="1074"/>
                  <a:pt x="47562" y="1089"/>
                  <a:pt x="47509" y="1125"/>
                </a:cubicBezTo>
                <a:cubicBezTo>
                  <a:pt x="47418" y="1155"/>
                  <a:pt x="47266" y="1185"/>
                  <a:pt x="47205" y="1185"/>
                </a:cubicBezTo>
                <a:cubicBezTo>
                  <a:pt x="47114" y="1185"/>
                  <a:pt x="47023" y="1185"/>
                  <a:pt x="46992" y="1246"/>
                </a:cubicBezTo>
                <a:cubicBezTo>
                  <a:pt x="46971" y="1268"/>
                  <a:pt x="46904" y="1289"/>
                  <a:pt x="46823" y="1289"/>
                </a:cubicBezTo>
                <a:cubicBezTo>
                  <a:pt x="46790" y="1289"/>
                  <a:pt x="46754" y="1286"/>
                  <a:pt x="46719" y="1277"/>
                </a:cubicBezTo>
                <a:cubicBezTo>
                  <a:pt x="46597" y="1277"/>
                  <a:pt x="46475" y="1307"/>
                  <a:pt x="46415" y="1337"/>
                </a:cubicBezTo>
                <a:cubicBezTo>
                  <a:pt x="46361" y="1373"/>
                  <a:pt x="46308" y="1388"/>
                  <a:pt x="46248" y="1388"/>
                </a:cubicBezTo>
                <a:cubicBezTo>
                  <a:pt x="46206" y="1388"/>
                  <a:pt x="46161" y="1380"/>
                  <a:pt x="46111" y="1368"/>
                </a:cubicBezTo>
                <a:cubicBezTo>
                  <a:pt x="46060" y="1355"/>
                  <a:pt x="46020" y="1348"/>
                  <a:pt x="45987" y="1348"/>
                </a:cubicBezTo>
                <a:cubicBezTo>
                  <a:pt x="45939" y="1348"/>
                  <a:pt x="45903" y="1363"/>
                  <a:pt x="45868" y="1398"/>
                </a:cubicBezTo>
                <a:cubicBezTo>
                  <a:pt x="45845" y="1443"/>
                  <a:pt x="45790" y="1471"/>
                  <a:pt x="45715" y="1471"/>
                </a:cubicBezTo>
                <a:cubicBezTo>
                  <a:pt x="45687" y="1471"/>
                  <a:pt x="45657" y="1467"/>
                  <a:pt x="45624" y="1459"/>
                </a:cubicBezTo>
                <a:cubicBezTo>
                  <a:pt x="45503" y="1459"/>
                  <a:pt x="45351" y="1459"/>
                  <a:pt x="45290" y="1489"/>
                </a:cubicBezTo>
                <a:cubicBezTo>
                  <a:pt x="45247" y="1511"/>
                  <a:pt x="45189" y="1532"/>
                  <a:pt x="45148" y="1532"/>
                </a:cubicBezTo>
                <a:cubicBezTo>
                  <a:pt x="45131" y="1532"/>
                  <a:pt x="45117" y="1529"/>
                  <a:pt x="45108" y="1520"/>
                </a:cubicBezTo>
                <a:cubicBezTo>
                  <a:pt x="45077" y="1505"/>
                  <a:pt x="45054" y="1497"/>
                  <a:pt x="45035" y="1497"/>
                </a:cubicBezTo>
                <a:cubicBezTo>
                  <a:pt x="45016" y="1497"/>
                  <a:pt x="45001" y="1505"/>
                  <a:pt x="44986" y="1520"/>
                </a:cubicBezTo>
                <a:cubicBezTo>
                  <a:pt x="44956" y="1550"/>
                  <a:pt x="44864" y="1550"/>
                  <a:pt x="44773" y="1550"/>
                </a:cubicBezTo>
                <a:cubicBezTo>
                  <a:pt x="44757" y="1542"/>
                  <a:pt x="44741" y="1538"/>
                  <a:pt x="44725" y="1538"/>
                </a:cubicBezTo>
                <a:cubicBezTo>
                  <a:pt x="44682" y="1538"/>
                  <a:pt x="44644" y="1566"/>
                  <a:pt x="44621" y="1611"/>
                </a:cubicBezTo>
                <a:cubicBezTo>
                  <a:pt x="44621" y="1641"/>
                  <a:pt x="44500" y="1733"/>
                  <a:pt x="44378" y="1793"/>
                </a:cubicBezTo>
                <a:cubicBezTo>
                  <a:pt x="44241" y="1852"/>
                  <a:pt x="44116" y="1886"/>
                  <a:pt x="43979" y="1886"/>
                </a:cubicBezTo>
                <a:cubicBezTo>
                  <a:pt x="43904" y="1886"/>
                  <a:pt x="43826" y="1876"/>
                  <a:pt x="43740" y="1854"/>
                </a:cubicBezTo>
                <a:cubicBezTo>
                  <a:pt x="43679" y="1854"/>
                  <a:pt x="43557" y="1885"/>
                  <a:pt x="43466" y="1915"/>
                </a:cubicBezTo>
                <a:cubicBezTo>
                  <a:pt x="43375" y="1976"/>
                  <a:pt x="43253" y="2006"/>
                  <a:pt x="43193" y="2006"/>
                </a:cubicBezTo>
                <a:cubicBezTo>
                  <a:pt x="43132" y="2006"/>
                  <a:pt x="43010" y="2037"/>
                  <a:pt x="42919" y="2097"/>
                </a:cubicBezTo>
                <a:cubicBezTo>
                  <a:pt x="42828" y="2128"/>
                  <a:pt x="42676" y="2158"/>
                  <a:pt x="42554" y="2158"/>
                </a:cubicBezTo>
                <a:cubicBezTo>
                  <a:pt x="42129" y="2158"/>
                  <a:pt x="41795" y="2188"/>
                  <a:pt x="41764" y="2249"/>
                </a:cubicBezTo>
                <a:cubicBezTo>
                  <a:pt x="41743" y="2271"/>
                  <a:pt x="41691" y="2292"/>
                  <a:pt x="41630" y="2292"/>
                </a:cubicBezTo>
                <a:cubicBezTo>
                  <a:pt x="41605" y="2292"/>
                  <a:pt x="41578" y="2289"/>
                  <a:pt x="41551" y="2280"/>
                </a:cubicBezTo>
                <a:cubicBezTo>
                  <a:pt x="41460" y="2280"/>
                  <a:pt x="41339" y="2280"/>
                  <a:pt x="41278" y="2310"/>
                </a:cubicBezTo>
                <a:cubicBezTo>
                  <a:pt x="41115" y="2392"/>
                  <a:pt x="40734" y="2497"/>
                  <a:pt x="40568" y="2497"/>
                </a:cubicBezTo>
                <a:cubicBezTo>
                  <a:pt x="40548" y="2497"/>
                  <a:pt x="40531" y="2496"/>
                  <a:pt x="40518" y="2492"/>
                </a:cubicBezTo>
                <a:cubicBezTo>
                  <a:pt x="40457" y="2492"/>
                  <a:pt x="40396" y="2492"/>
                  <a:pt x="40366" y="2523"/>
                </a:cubicBezTo>
                <a:cubicBezTo>
                  <a:pt x="40366" y="2584"/>
                  <a:pt x="40001" y="2736"/>
                  <a:pt x="39880" y="2736"/>
                </a:cubicBezTo>
                <a:lnTo>
                  <a:pt x="39667" y="2736"/>
                </a:lnTo>
                <a:cubicBezTo>
                  <a:pt x="39647" y="2746"/>
                  <a:pt x="39623" y="2749"/>
                  <a:pt x="39599" y="2749"/>
                </a:cubicBezTo>
                <a:cubicBezTo>
                  <a:pt x="39552" y="2749"/>
                  <a:pt x="39505" y="2736"/>
                  <a:pt x="39484" y="2736"/>
                </a:cubicBezTo>
                <a:cubicBezTo>
                  <a:pt x="39472" y="2723"/>
                  <a:pt x="39454" y="2716"/>
                  <a:pt x="39431" y="2716"/>
                </a:cubicBezTo>
                <a:cubicBezTo>
                  <a:pt x="39398" y="2716"/>
                  <a:pt x="39355" y="2730"/>
                  <a:pt x="39302" y="2766"/>
                </a:cubicBezTo>
                <a:cubicBezTo>
                  <a:pt x="39241" y="2796"/>
                  <a:pt x="39120" y="2796"/>
                  <a:pt x="39089" y="2796"/>
                </a:cubicBezTo>
                <a:cubicBezTo>
                  <a:pt x="38877" y="2796"/>
                  <a:pt x="38573" y="2857"/>
                  <a:pt x="38542" y="2918"/>
                </a:cubicBezTo>
                <a:cubicBezTo>
                  <a:pt x="38542" y="2918"/>
                  <a:pt x="38451" y="2948"/>
                  <a:pt x="38329" y="2948"/>
                </a:cubicBezTo>
                <a:cubicBezTo>
                  <a:pt x="38177" y="2948"/>
                  <a:pt x="38086" y="2979"/>
                  <a:pt x="38086" y="3040"/>
                </a:cubicBezTo>
                <a:cubicBezTo>
                  <a:pt x="38086" y="3061"/>
                  <a:pt x="38071" y="3083"/>
                  <a:pt x="38062" y="3083"/>
                </a:cubicBezTo>
                <a:cubicBezTo>
                  <a:pt x="38058" y="3083"/>
                  <a:pt x="38056" y="3079"/>
                  <a:pt x="38056" y="3070"/>
                </a:cubicBezTo>
                <a:cubicBezTo>
                  <a:pt x="38035" y="3038"/>
                  <a:pt x="37973" y="3025"/>
                  <a:pt x="37897" y="3025"/>
                </a:cubicBezTo>
                <a:cubicBezTo>
                  <a:pt x="37756" y="3025"/>
                  <a:pt x="37568" y="3071"/>
                  <a:pt x="37509" y="3131"/>
                </a:cubicBezTo>
                <a:cubicBezTo>
                  <a:pt x="37478" y="3192"/>
                  <a:pt x="37418" y="3192"/>
                  <a:pt x="37387" y="3192"/>
                </a:cubicBezTo>
                <a:cubicBezTo>
                  <a:pt x="37365" y="3186"/>
                  <a:pt x="37334" y="3183"/>
                  <a:pt x="37299" y="3183"/>
                </a:cubicBezTo>
                <a:cubicBezTo>
                  <a:pt x="37143" y="3183"/>
                  <a:pt x="36895" y="3233"/>
                  <a:pt x="36870" y="3283"/>
                </a:cubicBezTo>
                <a:cubicBezTo>
                  <a:pt x="36870" y="3283"/>
                  <a:pt x="36718" y="3313"/>
                  <a:pt x="36536" y="3313"/>
                </a:cubicBezTo>
                <a:cubicBezTo>
                  <a:pt x="36495" y="3305"/>
                  <a:pt x="36446" y="3301"/>
                  <a:pt x="36392" y="3301"/>
                </a:cubicBezTo>
                <a:cubicBezTo>
                  <a:pt x="36246" y="3301"/>
                  <a:pt x="36070" y="3329"/>
                  <a:pt x="35959" y="3374"/>
                </a:cubicBezTo>
                <a:cubicBezTo>
                  <a:pt x="35776" y="3404"/>
                  <a:pt x="35624" y="3435"/>
                  <a:pt x="35563" y="3435"/>
                </a:cubicBezTo>
                <a:cubicBezTo>
                  <a:pt x="35503" y="3435"/>
                  <a:pt x="35442" y="3435"/>
                  <a:pt x="35442" y="3465"/>
                </a:cubicBezTo>
                <a:cubicBezTo>
                  <a:pt x="35442" y="3496"/>
                  <a:pt x="35351" y="3526"/>
                  <a:pt x="35229" y="3526"/>
                </a:cubicBezTo>
                <a:cubicBezTo>
                  <a:pt x="35138" y="3526"/>
                  <a:pt x="34925" y="3587"/>
                  <a:pt x="34773" y="3647"/>
                </a:cubicBezTo>
                <a:cubicBezTo>
                  <a:pt x="34621" y="3708"/>
                  <a:pt x="34408" y="3769"/>
                  <a:pt x="34317" y="3769"/>
                </a:cubicBezTo>
                <a:cubicBezTo>
                  <a:pt x="34293" y="3761"/>
                  <a:pt x="34266" y="3757"/>
                  <a:pt x="34240" y="3757"/>
                </a:cubicBezTo>
                <a:cubicBezTo>
                  <a:pt x="34167" y="3757"/>
                  <a:pt x="34096" y="3785"/>
                  <a:pt x="34074" y="3830"/>
                </a:cubicBezTo>
                <a:cubicBezTo>
                  <a:pt x="34013" y="3860"/>
                  <a:pt x="33922" y="3891"/>
                  <a:pt x="33861" y="3891"/>
                </a:cubicBezTo>
                <a:cubicBezTo>
                  <a:pt x="33740" y="3891"/>
                  <a:pt x="33101" y="4043"/>
                  <a:pt x="33071" y="4103"/>
                </a:cubicBezTo>
                <a:cubicBezTo>
                  <a:pt x="33071" y="4103"/>
                  <a:pt x="33041" y="4103"/>
                  <a:pt x="32980" y="4073"/>
                </a:cubicBezTo>
                <a:lnTo>
                  <a:pt x="32767" y="4073"/>
                </a:lnTo>
                <a:cubicBezTo>
                  <a:pt x="32706" y="4103"/>
                  <a:pt x="32585" y="4134"/>
                  <a:pt x="32493" y="4134"/>
                </a:cubicBezTo>
                <a:cubicBezTo>
                  <a:pt x="32402" y="4134"/>
                  <a:pt x="32220" y="4164"/>
                  <a:pt x="32068" y="4195"/>
                </a:cubicBezTo>
                <a:cubicBezTo>
                  <a:pt x="31961" y="4210"/>
                  <a:pt x="31886" y="4217"/>
                  <a:pt x="31829" y="4217"/>
                </a:cubicBezTo>
                <a:cubicBezTo>
                  <a:pt x="31772" y="4217"/>
                  <a:pt x="31734" y="4210"/>
                  <a:pt x="31703" y="4195"/>
                </a:cubicBezTo>
                <a:cubicBezTo>
                  <a:pt x="31680" y="4171"/>
                  <a:pt x="31657" y="4161"/>
                  <a:pt x="31633" y="4161"/>
                </a:cubicBezTo>
                <a:cubicBezTo>
                  <a:pt x="31596" y="4161"/>
                  <a:pt x="31558" y="4187"/>
                  <a:pt x="31521" y="4225"/>
                </a:cubicBezTo>
                <a:cubicBezTo>
                  <a:pt x="31430" y="4255"/>
                  <a:pt x="31308" y="4286"/>
                  <a:pt x="31095" y="4286"/>
                </a:cubicBezTo>
                <a:cubicBezTo>
                  <a:pt x="31019" y="4271"/>
                  <a:pt x="30943" y="4263"/>
                  <a:pt x="30879" y="4263"/>
                </a:cubicBezTo>
                <a:cubicBezTo>
                  <a:pt x="30814" y="4263"/>
                  <a:pt x="30761" y="4271"/>
                  <a:pt x="30730" y="4286"/>
                </a:cubicBezTo>
                <a:cubicBezTo>
                  <a:pt x="30670" y="4316"/>
                  <a:pt x="30578" y="4347"/>
                  <a:pt x="30518" y="4377"/>
                </a:cubicBezTo>
                <a:cubicBezTo>
                  <a:pt x="30477" y="4377"/>
                  <a:pt x="30410" y="4390"/>
                  <a:pt x="30342" y="4390"/>
                </a:cubicBezTo>
                <a:cubicBezTo>
                  <a:pt x="30308" y="4390"/>
                  <a:pt x="30275" y="4387"/>
                  <a:pt x="30244" y="4377"/>
                </a:cubicBezTo>
                <a:cubicBezTo>
                  <a:pt x="30183" y="4377"/>
                  <a:pt x="29971" y="4407"/>
                  <a:pt x="29788" y="4438"/>
                </a:cubicBezTo>
                <a:cubicBezTo>
                  <a:pt x="29606" y="4499"/>
                  <a:pt x="29302" y="4559"/>
                  <a:pt x="29119" y="4590"/>
                </a:cubicBezTo>
                <a:cubicBezTo>
                  <a:pt x="28937" y="4620"/>
                  <a:pt x="28755" y="4681"/>
                  <a:pt x="28724" y="4681"/>
                </a:cubicBezTo>
                <a:cubicBezTo>
                  <a:pt x="28724" y="4696"/>
                  <a:pt x="28717" y="4704"/>
                  <a:pt x="28702" y="4704"/>
                </a:cubicBezTo>
                <a:cubicBezTo>
                  <a:pt x="28686" y="4704"/>
                  <a:pt x="28664" y="4696"/>
                  <a:pt x="28633" y="4681"/>
                </a:cubicBezTo>
                <a:cubicBezTo>
                  <a:pt x="28603" y="4681"/>
                  <a:pt x="28481" y="4681"/>
                  <a:pt x="28329" y="4742"/>
                </a:cubicBezTo>
                <a:cubicBezTo>
                  <a:pt x="28218" y="4786"/>
                  <a:pt x="28107" y="4814"/>
                  <a:pt x="28031" y="4814"/>
                </a:cubicBezTo>
                <a:cubicBezTo>
                  <a:pt x="28004" y="4814"/>
                  <a:pt x="27981" y="4811"/>
                  <a:pt x="27964" y="4803"/>
                </a:cubicBezTo>
                <a:cubicBezTo>
                  <a:pt x="27904" y="4803"/>
                  <a:pt x="27752" y="4803"/>
                  <a:pt x="27600" y="4863"/>
                </a:cubicBezTo>
                <a:cubicBezTo>
                  <a:pt x="27444" y="4908"/>
                  <a:pt x="27337" y="4936"/>
                  <a:pt x="27207" y="4936"/>
                </a:cubicBezTo>
                <a:cubicBezTo>
                  <a:pt x="27160" y="4936"/>
                  <a:pt x="27110" y="4932"/>
                  <a:pt x="27053" y="4924"/>
                </a:cubicBezTo>
                <a:cubicBezTo>
                  <a:pt x="27022" y="4924"/>
                  <a:pt x="26992" y="4954"/>
                  <a:pt x="26992" y="4985"/>
                </a:cubicBezTo>
                <a:cubicBezTo>
                  <a:pt x="26992" y="5015"/>
                  <a:pt x="26901" y="5046"/>
                  <a:pt x="26809" y="5046"/>
                </a:cubicBezTo>
                <a:cubicBezTo>
                  <a:pt x="26749" y="5046"/>
                  <a:pt x="26566" y="5046"/>
                  <a:pt x="26414" y="5076"/>
                </a:cubicBezTo>
                <a:cubicBezTo>
                  <a:pt x="26338" y="5091"/>
                  <a:pt x="26262" y="5099"/>
                  <a:pt x="26198" y="5099"/>
                </a:cubicBezTo>
                <a:cubicBezTo>
                  <a:pt x="26133" y="5099"/>
                  <a:pt x="26080" y="5091"/>
                  <a:pt x="26050" y="5076"/>
                </a:cubicBezTo>
                <a:cubicBezTo>
                  <a:pt x="25989" y="5076"/>
                  <a:pt x="25928" y="5076"/>
                  <a:pt x="25898" y="5106"/>
                </a:cubicBezTo>
                <a:cubicBezTo>
                  <a:pt x="25898" y="5128"/>
                  <a:pt x="25852" y="5149"/>
                  <a:pt x="25793" y="5149"/>
                </a:cubicBezTo>
                <a:cubicBezTo>
                  <a:pt x="25769" y="5149"/>
                  <a:pt x="25742" y="5146"/>
                  <a:pt x="25715" y="5137"/>
                </a:cubicBezTo>
                <a:cubicBezTo>
                  <a:pt x="25624" y="5137"/>
                  <a:pt x="25533" y="5167"/>
                  <a:pt x="25472" y="5228"/>
                </a:cubicBezTo>
                <a:cubicBezTo>
                  <a:pt x="25429" y="5250"/>
                  <a:pt x="25356" y="5271"/>
                  <a:pt x="25273" y="5271"/>
                </a:cubicBezTo>
                <a:cubicBezTo>
                  <a:pt x="25239" y="5271"/>
                  <a:pt x="25204" y="5267"/>
                  <a:pt x="25168" y="5258"/>
                </a:cubicBezTo>
                <a:cubicBezTo>
                  <a:pt x="25046" y="5258"/>
                  <a:pt x="24894" y="5258"/>
                  <a:pt x="24834" y="5289"/>
                </a:cubicBezTo>
                <a:cubicBezTo>
                  <a:pt x="24740" y="5336"/>
                  <a:pt x="24110" y="5400"/>
                  <a:pt x="23808" y="5400"/>
                </a:cubicBezTo>
                <a:cubicBezTo>
                  <a:pt x="23717" y="5400"/>
                  <a:pt x="23655" y="5394"/>
                  <a:pt x="23648" y="5380"/>
                </a:cubicBezTo>
                <a:cubicBezTo>
                  <a:pt x="23618" y="5380"/>
                  <a:pt x="23557" y="5380"/>
                  <a:pt x="23496" y="5441"/>
                </a:cubicBezTo>
                <a:cubicBezTo>
                  <a:pt x="23405" y="5471"/>
                  <a:pt x="23162" y="5532"/>
                  <a:pt x="22828" y="5532"/>
                </a:cubicBezTo>
                <a:cubicBezTo>
                  <a:pt x="22554" y="5532"/>
                  <a:pt x="22250" y="5562"/>
                  <a:pt x="22220" y="5593"/>
                </a:cubicBezTo>
                <a:cubicBezTo>
                  <a:pt x="22159" y="5623"/>
                  <a:pt x="22037" y="5654"/>
                  <a:pt x="21916" y="5654"/>
                </a:cubicBezTo>
                <a:cubicBezTo>
                  <a:pt x="21794" y="5654"/>
                  <a:pt x="21673" y="5654"/>
                  <a:pt x="21642" y="5684"/>
                </a:cubicBezTo>
                <a:cubicBezTo>
                  <a:pt x="21614" y="5712"/>
                  <a:pt x="20938" y="5870"/>
                  <a:pt x="20763" y="5870"/>
                </a:cubicBezTo>
                <a:cubicBezTo>
                  <a:pt x="20748" y="5870"/>
                  <a:pt x="20737" y="5869"/>
                  <a:pt x="20730" y="5866"/>
                </a:cubicBezTo>
                <a:cubicBezTo>
                  <a:pt x="20700" y="5866"/>
                  <a:pt x="20609" y="5897"/>
                  <a:pt x="20548" y="5927"/>
                </a:cubicBezTo>
                <a:cubicBezTo>
                  <a:pt x="20503" y="5972"/>
                  <a:pt x="20459" y="6000"/>
                  <a:pt x="20414" y="6000"/>
                </a:cubicBezTo>
                <a:cubicBezTo>
                  <a:pt x="20398" y="6000"/>
                  <a:pt x="20382" y="5996"/>
                  <a:pt x="20366" y="5988"/>
                </a:cubicBezTo>
                <a:cubicBezTo>
                  <a:pt x="20335" y="5988"/>
                  <a:pt x="20244" y="6018"/>
                  <a:pt x="20153" y="6079"/>
                </a:cubicBezTo>
                <a:cubicBezTo>
                  <a:pt x="20067" y="6101"/>
                  <a:pt x="19996" y="6122"/>
                  <a:pt x="19951" y="6122"/>
                </a:cubicBezTo>
                <a:cubicBezTo>
                  <a:pt x="19933" y="6122"/>
                  <a:pt x="19918" y="6118"/>
                  <a:pt x="19910" y="6110"/>
                </a:cubicBezTo>
                <a:cubicBezTo>
                  <a:pt x="19894" y="6094"/>
                  <a:pt x="19872" y="6087"/>
                  <a:pt x="19849" y="6087"/>
                </a:cubicBezTo>
                <a:cubicBezTo>
                  <a:pt x="19826" y="6087"/>
                  <a:pt x="19803" y="6094"/>
                  <a:pt x="19788" y="6110"/>
                </a:cubicBezTo>
                <a:cubicBezTo>
                  <a:pt x="19758" y="6140"/>
                  <a:pt x="19636" y="6140"/>
                  <a:pt x="19545" y="6140"/>
                </a:cubicBezTo>
                <a:cubicBezTo>
                  <a:pt x="19512" y="6132"/>
                  <a:pt x="19478" y="6128"/>
                  <a:pt x="19442" y="6128"/>
                </a:cubicBezTo>
                <a:cubicBezTo>
                  <a:pt x="19344" y="6128"/>
                  <a:pt x="19239" y="6156"/>
                  <a:pt x="19150" y="6201"/>
                </a:cubicBezTo>
                <a:cubicBezTo>
                  <a:pt x="19061" y="6245"/>
                  <a:pt x="18972" y="6273"/>
                  <a:pt x="18895" y="6273"/>
                </a:cubicBezTo>
                <a:cubicBezTo>
                  <a:pt x="18866" y="6273"/>
                  <a:pt x="18840" y="6270"/>
                  <a:pt x="18815" y="6262"/>
                </a:cubicBezTo>
                <a:cubicBezTo>
                  <a:pt x="18734" y="6238"/>
                  <a:pt x="18617" y="6228"/>
                  <a:pt x="18506" y="6228"/>
                </a:cubicBezTo>
                <a:cubicBezTo>
                  <a:pt x="18325" y="6228"/>
                  <a:pt x="18158" y="6254"/>
                  <a:pt x="18177" y="6292"/>
                </a:cubicBezTo>
                <a:cubicBezTo>
                  <a:pt x="18177" y="6309"/>
                  <a:pt x="18126" y="6327"/>
                  <a:pt x="18048" y="6327"/>
                </a:cubicBezTo>
                <a:cubicBezTo>
                  <a:pt x="17991" y="6327"/>
                  <a:pt x="17920" y="6318"/>
                  <a:pt x="17843" y="6292"/>
                </a:cubicBezTo>
                <a:cubicBezTo>
                  <a:pt x="17820" y="6286"/>
                  <a:pt x="17795" y="6284"/>
                  <a:pt x="17768" y="6284"/>
                </a:cubicBezTo>
                <a:cubicBezTo>
                  <a:pt x="17650" y="6284"/>
                  <a:pt x="17508" y="6333"/>
                  <a:pt x="17508" y="6383"/>
                </a:cubicBezTo>
                <a:cubicBezTo>
                  <a:pt x="17490" y="6421"/>
                  <a:pt x="17424" y="6447"/>
                  <a:pt x="17334" y="6447"/>
                </a:cubicBezTo>
                <a:cubicBezTo>
                  <a:pt x="17278" y="6447"/>
                  <a:pt x="17213" y="6437"/>
                  <a:pt x="17144" y="6413"/>
                </a:cubicBezTo>
                <a:cubicBezTo>
                  <a:pt x="17106" y="6401"/>
                  <a:pt x="17063" y="6394"/>
                  <a:pt x="17019" y="6394"/>
                </a:cubicBezTo>
                <a:cubicBezTo>
                  <a:pt x="16957" y="6394"/>
                  <a:pt x="16893" y="6408"/>
                  <a:pt x="16840" y="6444"/>
                </a:cubicBezTo>
                <a:cubicBezTo>
                  <a:pt x="16794" y="6459"/>
                  <a:pt x="16756" y="6467"/>
                  <a:pt x="16729" y="6467"/>
                </a:cubicBezTo>
                <a:cubicBezTo>
                  <a:pt x="16703" y="6467"/>
                  <a:pt x="16688" y="6459"/>
                  <a:pt x="16688" y="6444"/>
                </a:cubicBezTo>
                <a:lnTo>
                  <a:pt x="16627" y="6444"/>
                </a:lnTo>
                <a:cubicBezTo>
                  <a:pt x="16596" y="6474"/>
                  <a:pt x="16414" y="6505"/>
                  <a:pt x="16262" y="6505"/>
                </a:cubicBezTo>
                <a:cubicBezTo>
                  <a:pt x="16080" y="6535"/>
                  <a:pt x="15928" y="6565"/>
                  <a:pt x="15928" y="6565"/>
                </a:cubicBezTo>
                <a:cubicBezTo>
                  <a:pt x="15928" y="6596"/>
                  <a:pt x="15867" y="6596"/>
                  <a:pt x="15837" y="6596"/>
                </a:cubicBezTo>
                <a:cubicBezTo>
                  <a:pt x="15819" y="6587"/>
                  <a:pt x="15801" y="6583"/>
                  <a:pt x="15784" y="6583"/>
                </a:cubicBezTo>
                <a:cubicBezTo>
                  <a:pt x="15743" y="6583"/>
                  <a:pt x="15706" y="6605"/>
                  <a:pt x="15685" y="6626"/>
                </a:cubicBezTo>
                <a:cubicBezTo>
                  <a:pt x="15654" y="6687"/>
                  <a:pt x="15654" y="6748"/>
                  <a:pt x="15715" y="6748"/>
                </a:cubicBezTo>
                <a:cubicBezTo>
                  <a:pt x="15745" y="6748"/>
                  <a:pt x="15624" y="6778"/>
                  <a:pt x="15441" y="6809"/>
                </a:cubicBezTo>
                <a:cubicBezTo>
                  <a:pt x="15335" y="6844"/>
                  <a:pt x="15238" y="6859"/>
                  <a:pt x="15171" y="6859"/>
                </a:cubicBezTo>
                <a:cubicBezTo>
                  <a:pt x="15123" y="6859"/>
                  <a:pt x="15089" y="6852"/>
                  <a:pt x="15077" y="6839"/>
                </a:cubicBezTo>
                <a:cubicBezTo>
                  <a:pt x="15061" y="6809"/>
                  <a:pt x="14932" y="6793"/>
                  <a:pt x="14796" y="6793"/>
                </a:cubicBezTo>
                <a:cubicBezTo>
                  <a:pt x="14659" y="6793"/>
                  <a:pt x="14514" y="6809"/>
                  <a:pt x="14469" y="6839"/>
                </a:cubicBezTo>
                <a:cubicBezTo>
                  <a:pt x="14454" y="6854"/>
                  <a:pt x="14431" y="6862"/>
                  <a:pt x="14404" y="6862"/>
                </a:cubicBezTo>
                <a:cubicBezTo>
                  <a:pt x="14378" y="6862"/>
                  <a:pt x="14347" y="6854"/>
                  <a:pt x="14317" y="6839"/>
                </a:cubicBezTo>
                <a:cubicBezTo>
                  <a:pt x="14286" y="6824"/>
                  <a:pt x="14248" y="6816"/>
                  <a:pt x="14218" y="6816"/>
                </a:cubicBezTo>
                <a:cubicBezTo>
                  <a:pt x="14188" y="6816"/>
                  <a:pt x="14165" y="6824"/>
                  <a:pt x="14165" y="6839"/>
                </a:cubicBezTo>
                <a:cubicBezTo>
                  <a:pt x="14143" y="6861"/>
                  <a:pt x="14076" y="6882"/>
                  <a:pt x="13996" y="6882"/>
                </a:cubicBezTo>
                <a:cubicBezTo>
                  <a:pt x="13962" y="6882"/>
                  <a:pt x="13927" y="6878"/>
                  <a:pt x="13891" y="6869"/>
                </a:cubicBezTo>
                <a:cubicBezTo>
                  <a:pt x="13856" y="6861"/>
                  <a:pt x="13820" y="6857"/>
                  <a:pt x="13786" y="6857"/>
                </a:cubicBezTo>
                <a:cubicBezTo>
                  <a:pt x="13704" y="6857"/>
                  <a:pt x="13630" y="6878"/>
                  <a:pt x="13587" y="6900"/>
                </a:cubicBezTo>
                <a:cubicBezTo>
                  <a:pt x="13560" y="6927"/>
                  <a:pt x="13539" y="6942"/>
                  <a:pt x="13521" y="6942"/>
                </a:cubicBezTo>
                <a:cubicBezTo>
                  <a:pt x="13499" y="6942"/>
                  <a:pt x="13482" y="6920"/>
                  <a:pt x="13466" y="6869"/>
                </a:cubicBezTo>
                <a:cubicBezTo>
                  <a:pt x="13444" y="6848"/>
                  <a:pt x="13426" y="6838"/>
                  <a:pt x="13413" y="6838"/>
                </a:cubicBezTo>
                <a:cubicBezTo>
                  <a:pt x="13387" y="6838"/>
                  <a:pt x="13375" y="6871"/>
                  <a:pt x="13375" y="6930"/>
                </a:cubicBezTo>
                <a:cubicBezTo>
                  <a:pt x="13375" y="6968"/>
                  <a:pt x="13363" y="6994"/>
                  <a:pt x="13347" y="6994"/>
                </a:cubicBezTo>
                <a:cubicBezTo>
                  <a:pt x="13337" y="6994"/>
                  <a:pt x="13325" y="6984"/>
                  <a:pt x="13314" y="6961"/>
                </a:cubicBezTo>
                <a:cubicBezTo>
                  <a:pt x="13283" y="6930"/>
                  <a:pt x="13223" y="6930"/>
                  <a:pt x="13162" y="6930"/>
                </a:cubicBezTo>
                <a:cubicBezTo>
                  <a:pt x="13101" y="6961"/>
                  <a:pt x="12949" y="6961"/>
                  <a:pt x="12858" y="6961"/>
                </a:cubicBezTo>
                <a:cubicBezTo>
                  <a:pt x="12812" y="6945"/>
                  <a:pt x="12774" y="6938"/>
                  <a:pt x="12748" y="6938"/>
                </a:cubicBezTo>
                <a:cubicBezTo>
                  <a:pt x="12721" y="6938"/>
                  <a:pt x="12706" y="6945"/>
                  <a:pt x="12706" y="6961"/>
                </a:cubicBezTo>
                <a:cubicBezTo>
                  <a:pt x="12706" y="6991"/>
                  <a:pt x="12615" y="7021"/>
                  <a:pt x="12523" y="7021"/>
                </a:cubicBezTo>
                <a:cubicBezTo>
                  <a:pt x="12402" y="7021"/>
                  <a:pt x="12311" y="7052"/>
                  <a:pt x="12311" y="7082"/>
                </a:cubicBezTo>
                <a:cubicBezTo>
                  <a:pt x="12311" y="7113"/>
                  <a:pt x="12280" y="7113"/>
                  <a:pt x="12189" y="7113"/>
                </a:cubicBezTo>
                <a:cubicBezTo>
                  <a:pt x="12178" y="7107"/>
                  <a:pt x="12168" y="7105"/>
                  <a:pt x="12159" y="7105"/>
                </a:cubicBezTo>
                <a:cubicBezTo>
                  <a:pt x="12117" y="7105"/>
                  <a:pt x="12092" y="7154"/>
                  <a:pt x="12068" y="7204"/>
                </a:cubicBezTo>
                <a:lnTo>
                  <a:pt x="12068" y="7295"/>
                </a:lnTo>
                <a:lnTo>
                  <a:pt x="12007" y="7173"/>
                </a:lnTo>
                <a:cubicBezTo>
                  <a:pt x="11968" y="7116"/>
                  <a:pt x="11954" y="7094"/>
                  <a:pt x="11918" y="7094"/>
                </a:cubicBezTo>
                <a:cubicBezTo>
                  <a:pt x="11897" y="7094"/>
                  <a:pt x="11869" y="7101"/>
                  <a:pt x="11824" y="7113"/>
                </a:cubicBezTo>
                <a:cubicBezTo>
                  <a:pt x="11733" y="7143"/>
                  <a:pt x="11642" y="7173"/>
                  <a:pt x="11612" y="7204"/>
                </a:cubicBezTo>
                <a:cubicBezTo>
                  <a:pt x="11581" y="7219"/>
                  <a:pt x="11520" y="7227"/>
                  <a:pt x="11429" y="7227"/>
                </a:cubicBezTo>
                <a:cubicBezTo>
                  <a:pt x="11338" y="7227"/>
                  <a:pt x="11216" y="7219"/>
                  <a:pt x="11064" y="7204"/>
                </a:cubicBezTo>
                <a:cubicBezTo>
                  <a:pt x="10912" y="7204"/>
                  <a:pt x="10821" y="7204"/>
                  <a:pt x="10821" y="7265"/>
                </a:cubicBezTo>
                <a:cubicBezTo>
                  <a:pt x="10821" y="7295"/>
                  <a:pt x="10760" y="7295"/>
                  <a:pt x="10730" y="7295"/>
                </a:cubicBezTo>
                <a:cubicBezTo>
                  <a:pt x="10717" y="7292"/>
                  <a:pt x="10702" y="7290"/>
                  <a:pt x="10687" y="7290"/>
                </a:cubicBezTo>
                <a:cubicBezTo>
                  <a:pt x="10561" y="7290"/>
                  <a:pt x="10376" y="7391"/>
                  <a:pt x="10425" y="7445"/>
                </a:cubicBezTo>
                <a:lnTo>
                  <a:pt x="10425" y="7445"/>
                </a:lnTo>
                <a:cubicBezTo>
                  <a:pt x="10406" y="7443"/>
                  <a:pt x="10361" y="7435"/>
                  <a:pt x="10305" y="7417"/>
                </a:cubicBezTo>
                <a:cubicBezTo>
                  <a:pt x="10244" y="7401"/>
                  <a:pt x="10191" y="7394"/>
                  <a:pt x="10137" y="7394"/>
                </a:cubicBezTo>
                <a:cubicBezTo>
                  <a:pt x="10084" y="7394"/>
                  <a:pt x="10031" y="7401"/>
                  <a:pt x="9970" y="7417"/>
                </a:cubicBezTo>
                <a:cubicBezTo>
                  <a:pt x="9917" y="7452"/>
                  <a:pt x="9884" y="7467"/>
                  <a:pt x="9866" y="7467"/>
                </a:cubicBezTo>
                <a:cubicBezTo>
                  <a:pt x="9854" y="7467"/>
                  <a:pt x="9849" y="7460"/>
                  <a:pt x="9849" y="7447"/>
                </a:cubicBezTo>
                <a:cubicBezTo>
                  <a:pt x="9849" y="7388"/>
                  <a:pt x="9709" y="7355"/>
                  <a:pt x="9594" y="7355"/>
                </a:cubicBezTo>
                <a:cubicBezTo>
                  <a:pt x="9531" y="7355"/>
                  <a:pt x="9475" y="7365"/>
                  <a:pt x="9453" y="7386"/>
                </a:cubicBezTo>
                <a:cubicBezTo>
                  <a:pt x="9453" y="7417"/>
                  <a:pt x="9301" y="7417"/>
                  <a:pt x="9150" y="7417"/>
                </a:cubicBezTo>
                <a:cubicBezTo>
                  <a:pt x="9052" y="7408"/>
                  <a:pt x="8946" y="7404"/>
                  <a:pt x="8851" y="7404"/>
                </a:cubicBezTo>
                <a:cubicBezTo>
                  <a:pt x="8621" y="7404"/>
                  <a:pt x="8452" y="7425"/>
                  <a:pt x="8602" y="7447"/>
                </a:cubicBezTo>
                <a:cubicBezTo>
                  <a:pt x="8694" y="7477"/>
                  <a:pt x="8724" y="7508"/>
                  <a:pt x="8724" y="7569"/>
                </a:cubicBezTo>
                <a:cubicBezTo>
                  <a:pt x="8724" y="7629"/>
                  <a:pt x="8754" y="7690"/>
                  <a:pt x="8785" y="7690"/>
                </a:cubicBezTo>
                <a:cubicBezTo>
                  <a:pt x="8815" y="7705"/>
                  <a:pt x="8815" y="7713"/>
                  <a:pt x="8789" y="7713"/>
                </a:cubicBezTo>
                <a:cubicBezTo>
                  <a:pt x="8762" y="7713"/>
                  <a:pt x="8709" y="7705"/>
                  <a:pt x="8633" y="7690"/>
                </a:cubicBezTo>
                <a:cubicBezTo>
                  <a:pt x="8481" y="7660"/>
                  <a:pt x="8420" y="7629"/>
                  <a:pt x="8420" y="7569"/>
                </a:cubicBezTo>
                <a:cubicBezTo>
                  <a:pt x="8420" y="7508"/>
                  <a:pt x="8359" y="7477"/>
                  <a:pt x="8207" y="7477"/>
                </a:cubicBezTo>
                <a:cubicBezTo>
                  <a:pt x="8158" y="7469"/>
                  <a:pt x="8120" y="7465"/>
                  <a:pt x="8092" y="7465"/>
                </a:cubicBezTo>
                <a:cubicBezTo>
                  <a:pt x="8013" y="7465"/>
                  <a:pt x="8003" y="7494"/>
                  <a:pt x="8025" y="7538"/>
                </a:cubicBezTo>
                <a:cubicBezTo>
                  <a:pt x="8025" y="7599"/>
                  <a:pt x="7994" y="7660"/>
                  <a:pt x="7934" y="7690"/>
                </a:cubicBezTo>
                <a:cubicBezTo>
                  <a:pt x="7891" y="7712"/>
                  <a:pt x="7848" y="7733"/>
                  <a:pt x="7826" y="7733"/>
                </a:cubicBezTo>
                <a:cubicBezTo>
                  <a:pt x="7817" y="7733"/>
                  <a:pt x="7812" y="7729"/>
                  <a:pt x="7812" y="7721"/>
                </a:cubicBezTo>
                <a:cubicBezTo>
                  <a:pt x="7812" y="7712"/>
                  <a:pt x="7804" y="7708"/>
                  <a:pt x="7790" y="7708"/>
                </a:cubicBezTo>
                <a:cubicBezTo>
                  <a:pt x="7756" y="7708"/>
                  <a:pt x="7685" y="7729"/>
                  <a:pt x="7599" y="7751"/>
                </a:cubicBezTo>
                <a:cubicBezTo>
                  <a:pt x="7478" y="7781"/>
                  <a:pt x="7356" y="7812"/>
                  <a:pt x="7356" y="7842"/>
                </a:cubicBezTo>
                <a:cubicBezTo>
                  <a:pt x="7356" y="7872"/>
                  <a:pt x="7379" y="7888"/>
                  <a:pt x="7421" y="7888"/>
                </a:cubicBezTo>
                <a:cubicBezTo>
                  <a:pt x="7463" y="7888"/>
                  <a:pt x="7523" y="7872"/>
                  <a:pt x="7599" y="7842"/>
                </a:cubicBezTo>
                <a:cubicBezTo>
                  <a:pt x="7642" y="7821"/>
                  <a:pt x="7701" y="7799"/>
                  <a:pt x="7742" y="7799"/>
                </a:cubicBezTo>
                <a:cubicBezTo>
                  <a:pt x="7759" y="7799"/>
                  <a:pt x="7773" y="7803"/>
                  <a:pt x="7782" y="7812"/>
                </a:cubicBezTo>
                <a:cubicBezTo>
                  <a:pt x="7836" y="7866"/>
                  <a:pt x="7697" y="7968"/>
                  <a:pt x="7537" y="7968"/>
                </a:cubicBezTo>
                <a:cubicBezTo>
                  <a:pt x="7517" y="7968"/>
                  <a:pt x="7497" y="7967"/>
                  <a:pt x="7478" y="7964"/>
                </a:cubicBezTo>
                <a:cubicBezTo>
                  <a:pt x="7387" y="7964"/>
                  <a:pt x="7295" y="7994"/>
                  <a:pt x="7265" y="7994"/>
                </a:cubicBezTo>
                <a:cubicBezTo>
                  <a:pt x="7250" y="8009"/>
                  <a:pt x="7219" y="8017"/>
                  <a:pt x="7181" y="8017"/>
                </a:cubicBezTo>
                <a:cubicBezTo>
                  <a:pt x="7143" y="8017"/>
                  <a:pt x="7098" y="8009"/>
                  <a:pt x="7052" y="7994"/>
                </a:cubicBezTo>
                <a:cubicBezTo>
                  <a:pt x="7002" y="7981"/>
                  <a:pt x="6972" y="7974"/>
                  <a:pt x="6962" y="7974"/>
                </a:cubicBezTo>
                <a:cubicBezTo>
                  <a:pt x="6946" y="7974"/>
                  <a:pt x="6968" y="7989"/>
                  <a:pt x="7022" y="8024"/>
                </a:cubicBezTo>
                <a:cubicBezTo>
                  <a:pt x="7083" y="8116"/>
                  <a:pt x="7083" y="8116"/>
                  <a:pt x="6991" y="8146"/>
                </a:cubicBezTo>
                <a:cubicBezTo>
                  <a:pt x="6900" y="8146"/>
                  <a:pt x="6870" y="8116"/>
                  <a:pt x="6870" y="8055"/>
                </a:cubicBezTo>
                <a:cubicBezTo>
                  <a:pt x="6892" y="7968"/>
                  <a:pt x="6773" y="7896"/>
                  <a:pt x="6670" y="7896"/>
                </a:cubicBezTo>
                <a:cubicBezTo>
                  <a:pt x="6630" y="7896"/>
                  <a:pt x="6592" y="7907"/>
                  <a:pt x="6566" y="7933"/>
                </a:cubicBezTo>
                <a:cubicBezTo>
                  <a:pt x="6535" y="7933"/>
                  <a:pt x="6566" y="7964"/>
                  <a:pt x="6657" y="7994"/>
                </a:cubicBezTo>
                <a:cubicBezTo>
                  <a:pt x="6748" y="7994"/>
                  <a:pt x="6809" y="8024"/>
                  <a:pt x="6809" y="8055"/>
                </a:cubicBezTo>
                <a:cubicBezTo>
                  <a:pt x="6809" y="8085"/>
                  <a:pt x="6809" y="8176"/>
                  <a:pt x="6839" y="8237"/>
                </a:cubicBezTo>
                <a:cubicBezTo>
                  <a:pt x="6839" y="8298"/>
                  <a:pt x="6809" y="8328"/>
                  <a:pt x="6657" y="8359"/>
                </a:cubicBezTo>
                <a:cubicBezTo>
                  <a:pt x="6535" y="8389"/>
                  <a:pt x="6475" y="8420"/>
                  <a:pt x="6505" y="8480"/>
                </a:cubicBezTo>
                <a:cubicBezTo>
                  <a:pt x="6520" y="8526"/>
                  <a:pt x="6497" y="8549"/>
                  <a:pt x="6459" y="8549"/>
                </a:cubicBezTo>
                <a:cubicBezTo>
                  <a:pt x="6422" y="8549"/>
                  <a:pt x="6368" y="8526"/>
                  <a:pt x="6323" y="8480"/>
                </a:cubicBezTo>
                <a:cubicBezTo>
                  <a:pt x="6311" y="8457"/>
                  <a:pt x="6295" y="8447"/>
                  <a:pt x="6275" y="8447"/>
                </a:cubicBezTo>
                <a:cubicBezTo>
                  <a:pt x="6241" y="8447"/>
                  <a:pt x="6197" y="8473"/>
                  <a:pt x="6140" y="8511"/>
                </a:cubicBezTo>
                <a:cubicBezTo>
                  <a:pt x="6019" y="8572"/>
                  <a:pt x="6019" y="8602"/>
                  <a:pt x="6110" y="8663"/>
                </a:cubicBezTo>
                <a:cubicBezTo>
                  <a:pt x="6171" y="8693"/>
                  <a:pt x="6323" y="8724"/>
                  <a:pt x="6505" y="8724"/>
                </a:cubicBezTo>
                <a:cubicBezTo>
                  <a:pt x="6809" y="8754"/>
                  <a:pt x="6900" y="8845"/>
                  <a:pt x="6596" y="8876"/>
                </a:cubicBezTo>
                <a:cubicBezTo>
                  <a:pt x="6505" y="8876"/>
                  <a:pt x="6323" y="8906"/>
                  <a:pt x="6201" y="8967"/>
                </a:cubicBezTo>
                <a:cubicBezTo>
                  <a:pt x="6049" y="9028"/>
                  <a:pt x="6019" y="9088"/>
                  <a:pt x="6049" y="9179"/>
                </a:cubicBezTo>
                <a:cubicBezTo>
                  <a:pt x="6071" y="9224"/>
                  <a:pt x="6094" y="9252"/>
                  <a:pt x="6116" y="9252"/>
                </a:cubicBezTo>
                <a:cubicBezTo>
                  <a:pt x="6124" y="9252"/>
                  <a:pt x="6132" y="9248"/>
                  <a:pt x="6140" y="9240"/>
                </a:cubicBezTo>
                <a:cubicBezTo>
                  <a:pt x="6140" y="9202"/>
                  <a:pt x="6167" y="9185"/>
                  <a:pt x="6196" y="9185"/>
                </a:cubicBezTo>
                <a:cubicBezTo>
                  <a:pt x="6236" y="9185"/>
                  <a:pt x="6280" y="9218"/>
                  <a:pt x="6262" y="9271"/>
                </a:cubicBezTo>
                <a:cubicBezTo>
                  <a:pt x="6262" y="9324"/>
                  <a:pt x="6180" y="9356"/>
                  <a:pt x="6099" y="9356"/>
                </a:cubicBezTo>
                <a:cubicBezTo>
                  <a:pt x="6041" y="9356"/>
                  <a:pt x="5983" y="9339"/>
                  <a:pt x="5958" y="9301"/>
                </a:cubicBezTo>
                <a:cubicBezTo>
                  <a:pt x="5940" y="9265"/>
                  <a:pt x="5933" y="9251"/>
                  <a:pt x="5918" y="9251"/>
                </a:cubicBezTo>
                <a:cubicBezTo>
                  <a:pt x="5907" y="9251"/>
                  <a:pt x="5892" y="9258"/>
                  <a:pt x="5867" y="9271"/>
                </a:cubicBezTo>
                <a:cubicBezTo>
                  <a:pt x="5836" y="9301"/>
                  <a:pt x="5867" y="9331"/>
                  <a:pt x="5897" y="9331"/>
                </a:cubicBezTo>
                <a:cubicBezTo>
                  <a:pt x="5928" y="9331"/>
                  <a:pt x="5958" y="9362"/>
                  <a:pt x="5928" y="9392"/>
                </a:cubicBezTo>
                <a:cubicBezTo>
                  <a:pt x="5897" y="9423"/>
                  <a:pt x="5958" y="9453"/>
                  <a:pt x="6049" y="9483"/>
                </a:cubicBezTo>
                <a:cubicBezTo>
                  <a:pt x="6262" y="9544"/>
                  <a:pt x="6323" y="9757"/>
                  <a:pt x="6140" y="9787"/>
                </a:cubicBezTo>
                <a:cubicBezTo>
                  <a:pt x="6096" y="9796"/>
                  <a:pt x="6062" y="9800"/>
                  <a:pt x="6037" y="9800"/>
                </a:cubicBezTo>
                <a:cubicBezTo>
                  <a:pt x="5978" y="9800"/>
                  <a:pt x="5976" y="9779"/>
                  <a:pt x="6019" y="9757"/>
                </a:cubicBezTo>
                <a:cubicBezTo>
                  <a:pt x="6049" y="9727"/>
                  <a:pt x="6019" y="9696"/>
                  <a:pt x="5928" y="9666"/>
                </a:cubicBezTo>
                <a:cubicBezTo>
                  <a:pt x="5776" y="9666"/>
                  <a:pt x="5776" y="9666"/>
                  <a:pt x="5867" y="9757"/>
                </a:cubicBezTo>
                <a:cubicBezTo>
                  <a:pt x="5928" y="9818"/>
                  <a:pt x="5958" y="9939"/>
                  <a:pt x="5958" y="10000"/>
                </a:cubicBezTo>
                <a:cubicBezTo>
                  <a:pt x="5958" y="10061"/>
                  <a:pt x="6019" y="10152"/>
                  <a:pt x="6080" y="10183"/>
                </a:cubicBezTo>
                <a:cubicBezTo>
                  <a:pt x="6140" y="10213"/>
                  <a:pt x="6140" y="10213"/>
                  <a:pt x="6049" y="10243"/>
                </a:cubicBezTo>
                <a:cubicBezTo>
                  <a:pt x="5928" y="10274"/>
                  <a:pt x="6049" y="10365"/>
                  <a:pt x="6232" y="10426"/>
                </a:cubicBezTo>
                <a:cubicBezTo>
                  <a:pt x="6323" y="10456"/>
                  <a:pt x="6353" y="10487"/>
                  <a:pt x="6323" y="10487"/>
                </a:cubicBezTo>
                <a:cubicBezTo>
                  <a:pt x="6292" y="10517"/>
                  <a:pt x="6262" y="10517"/>
                  <a:pt x="6232" y="10517"/>
                </a:cubicBezTo>
                <a:cubicBezTo>
                  <a:pt x="6223" y="10508"/>
                  <a:pt x="6214" y="10504"/>
                  <a:pt x="6206" y="10504"/>
                </a:cubicBezTo>
                <a:cubicBezTo>
                  <a:pt x="6186" y="10504"/>
                  <a:pt x="6171" y="10526"/>
                  <a:pt x="6171" y="10547"/>
                </a:cubicBezTo>
                <a:cubicBezTo>
                  <a:pt x="6171" y="10600"/>
                  <a:pt x="6556" y="10675"/>
                  <a:pt x="6739" y="10675"/>
                </a:cubicBezTo>
                <a:cubicBezTo>
                  <a:pt x="6768" y="10675"/>
                  <a:pt x="6792" y="10673"/>
                  <a:pt x="6809" y="10669"/>
                </a:cubicBezTo>
                <a:cubicBezTo>
                  <a:pt x="6836" y="10655"/>
                  <a:pt x="6864" y="10649"/>
                  <a:pt x="6889" y="10649"/>
                </a:cubicBezTo>
                <a:cubicBezTo>
                  <a:pt x="6976" y="10649"/>
                  <a:pt x="7039" y="10720"/>
                  <a:pt x="6991" y="10790"/>
                </a:cubicBezTo>
                <a:cubicBezTo>
                  <a:pt x="6938" y="10843"/>
                  <a:pt x="6834" y="10876"/>
                  <a:pt x="6732" y="10876"/>
                </a:cubicBezTo>
                <a:cubicBezTo>
                  <a:pt x="6659" y="10876"/>
                  <a:pt x="6586" y="10859"/>
                  <a:pt x="6535" y="10821"/>
                </a:cubicBezTo>
                <a:cubicBezTo>
                  <a:pt x="6506" y="10792"/>
                  <a:pt x="6449" y="10791"/>
                  <a:pt x="6391" y="10790"/>
                </a:cubicBezTo>
                <a:lnTo>
                  <a:pt x="6391" y="10790"/>
                </a:lnTo>
                <a:cubicBezTo>
                  <a:pt x="6404" y="10782"/>
                  <a:pt x="6422" y="10771"/>
                  <a:pt x="6444" y="10760"/>
                </a:cubicBezTo>
                <a:cubicBezTo>
                  <a:pt x="6535" y="10699"/>
                  <a:pt x="6535" y="10699"/>
                  <a:pt x="6414" y="10699"/>
                </a:cubicBezTo>
                <a:cubicBezTo>
                  <a:pt x="6353" y="10699"/>
                  <a:pt x="6292" y="10730"/>
                  <a:pt x="6292" y="10760"/>
                </a:cubicBezTo>
                <a:cubicBezTo>
                  <a:pt x="6292" y="10790"/>
                  <a:pt x="6232" y="10790"/>
                  <a:pt x="6171" y="10790"/>
                </a:cubicBezTo>
                <a:cubicBezTo>
                  <a:pt x="6144" y="10782"/>
                  <a:pt x="6125" y="10778"/>
                  <a:pt x="6113" y="10778"/>
                </a:cubicBezTo>
                <a:cubicBezTo>
                  <a:pt x="6082" y="10778"/>
                  <a:pt x="6088" y="10799"/>
                  <a:pt x="6110" y="10821"/>
                </a:cubicBezTo>
                <a:cubicBezTo>
                  <a:pt x="6171" y="10882"/>
                  <a:pt x="6171" y="10912"/>
                  <a:pt x="6080" y="10942"/>
                </a:cubicBezTo>
                <a:cubicBezTo>
                  <a:pt x="5908" y="11007"/>
                  <a:pt x="6070" y="11071"/>
                  <a:pt x="6266" y="11071"/>
                </a:cubicBezTo>
                <a:cubicBezTo>
                  <a:pt x="6347" y="11071"/>
                  <a:pt x="6434" y="11060"/>
                  <a:pt x="6505" y="11034"/>
                </a:cubicBezTo>
                <a:cubicBezTo>
                  <a:pt x="6566" y="11018"/>
                  <a:pt x="6627" y="11011"/>
                  <a:pt x="6676" y="11011"/>
                </a:cubicBezTo>
                <a:cubicBezTo>
                  <a:pt x="6725" y="11011"/>
                  <a:pt x="6763" y="11018"/>
                  <a:pt x="6779" y="11034"/>
                </a:cubicBezTo>
                <a:cubicBezTo>
                  <a:pt x="6866" y="11063"/>
                  <a:pt x="6870" y="11340"/>
                  <a:pt x="6791" y="11340"/>
                </a:cubicBezTo>
                <a:cubicBezTo>
                  <a:pt x="6787" y="11340"/>
                  <a:pt x="6783" y="11339"/>
                  <a:pt x="6779" y="11338"/>
                </a:cubicBezTo>
                <a:cubicBezTo>
                  <a:pt x="6748" y="11338"/>
                  <a:pt x="6657" y="11368"/>
                  <a:pt x="6596" y="11398"/>
                </a:cubicBezTo>
                <a:cubicBezTo>
                  <a:pt x="6551" y="11444"/>
                  <a:pt x="6528" y="11467"/>
                  <a:pt x="6520" y="11467"/>
                </a:cubicBezTo>
                <a:cubicBezTo>
                  <a:pt x="6513" y="11467"/>
                  <a:pt x="6520" y="11444"/>
                  <a:pt x="6535" y="11398"/>
                </a:cubicBezTo>
                <a:cubicBezTo>
                  <a:pt x="6566" y="11338"/>
                  <a:pt x="6566" y="11307"/>
                  <a:pt x="6475" y="11307"/>
                </a:cubicBezTo>
                <a:cubicBezTo>
                  <a:pt x="6414" y="11307"/>
                  <a:pt x="6384" y="11307"/>
                  <a:pt x="6384" y="11338"/>
                </a:cubicBezTo>
                <a:cubicBezTo>
                  <a:pt x="6353" y="11368"/>
                  <a:pt x="6292" y="11368"/>
                  <a:pt x="6232" y="11368"/>
                </a:cubicBezTo>
                <a:cubicBezTo>
                  <a:pt x="6140" y="11368"/>
                  <a:pt x="6080" y="11368"/>
                  <a:pt x="6080" y="11398"/>
                </a:cubicBezTo>
                <a:cubicBezTo>
                  <a:pt x="6056" y="11445"/>
                  <a:pt x="6194" y="11510"/>
                  <a:pt x="6287" y="11510"/>
                </a:cubicBezTo>
                <a:cubicBezTo>
                  <a:pt x="6315" y="11510"/>
                  <a:pt x="6339" y="11504"/>
                  <a:pt x="6353" y="11490"/>
                </a:cubicBezTo>
                <a:cubicBezTo>
                  <a:pt x="6372" y="11477"/>
                  <a:pt x="6389" y="11471"/>
                  <a:pt x="6405" y="11471"/>
                </a:cubicBezTo>
                <a:cubicBezTo>
                  <a:pt x="6467" y="11471"/>
                  <a:pt x="6505" y="11563"/>
                  <a:pt x="6505" y="11733"/>
                </a:cubicBezTo>
                <a:cubicBezTo>
                  <a:pt x="6528" y="11801"/>
                  <a:pt x="6516" y="11835"/>
                  <a:pt x="6484" y="11835"/>
                </a:cubicBezTo>
                <a:cubicBezTo>
                  <a:pt x="6473" y="11835"/>
                  <a:pt x="6459" y="11832"/>
                  <a:pt x="6444" y="11824"/>
                </a:cubicBezTo>
                <a:cubicBezTo>
                  <a:pt x="6429" y="11809"/>
                  <a:pt x="6414" y="11801"/>
                  <a:pt x="6406" y="11801"/>
                </a:cubicBezTo>
                <a:cubicBezTo>
                  <a:pt x="6399" y="11801"/>
                  <a:pt x="6399" y="11809"/>
                  <a:pt x="6414" y="11824"/>
                </a:cubicBezTo>
                <a:cubicBezTo>
                  <a:pt x="6414" y="11854"/>
                  <a:pt x="6444" y="11976"/>
                  <a:pt x="6444" y="12097"/>
                </a:cubicBezTo>
                <a:cubicBezTo>
                  <a:pt x="6444" y="12266"/>
                  <a:pt x="6444" y="12320"/>
                  <a:pt x="6399" y="12320"/>
                </a:cubicBezTo>
                <a:cubicBezTo>
                  <a:pt x="6387" y="12320"/>
                  <a:pt x="6372" y="12317"/>
                  <a:pt x="6353" y="12310"/>
                </a:cubicBezTo>
                <a:cubicBezTo>
                  <a:pt x="6328" y="12298"/>
                  <a:pt x="6298" y="12290"/>
                  <a:pt x="6264" y="12290"/>
                </a:cubicBezTo>
                <a:cubicBezTo>
                  <a:pt x="6217" y="12290"/>
                  <a:pt x="6163" y="12305"/>
                  <a:pt x="6110" y="12341"/>
                </a:cubicBezTo>
                <a:cubicBezTo>
                  <a:pt x="6049" y="12371"/>
                  <a:pt x="5806" y="12432"/>
                  <a:pt x="5563" y="12432"/>
                </a:cubicBezTo>
                <a:cubicBezTo>
                  <a:pt x="5350" y="12462"/>
                  <a:pt x="5107" y="12493"/>
                  <a:pt x="5076" y="12523"/>
                </a:cubicBezTo>
                <a:cubicBezTo>
                  <a:pt x="5046" y="12538"/>
                  <a:pt x="5008" y="12546"/>
                  <a:pt x="4966" y="12546"/>
                </a:cubicBezTo>
                <a:cubicBezTo>
                  <a:pt x="4925" y="12546"/>
                  <a:pt x="4879" y="12538"/>
                  <a:pt x="4833" y="12523"/>
                </a:cubicBezTo>
                <a:cubicBezTo>
                  <a:pt x="4783" y="12510"/>
                  <a:pt x="4717" y="12503"/>
                  <a:pt x="4637" y="12503"/>
                </a:cubicBezTo>
                <a:cubicBezTo>
                  <a:pt x="4525" y="12503"/>
                  <a:pt x="4386" y="12518"/>
                  <a:pt x="4225" y="12553"/>
                </a:cubicBezTo>
                <a:cubicBezTo>
                  <a:pt x="4013" y="12614"/>
                  <a:pt x="3739" y="12645"/>
                  <a:pt x="3496" y="12645"/>
                </a:cubicBezTo>
                <a:cubicBezTo>
                  <a:pt x="3344" y="12645"/>
                  <a:pt x="3253" y="12675"/>
                  <a:pt x="3253" y="12675"/>
                </a:cubicBezTo>
                <a:cubicBezTo>
                  <a:pt x="3253" y="12705"/>
                  <a:pt x="3070" y="12736"/>
                  <a:pt x="2888" y="12736"/>
                </a:cubicBezTo>
                <a:cubicBezTo>
                  <a:pt x="2675" y="12736"/>
                  <a:pt x="2554" y="12736"/>
                  <a:pt x="2554" y="12797"/>
                </a:cubicBezTo>
                <a:cubicBezTo>
                  <a:pt x="2554" y="12827"/>
                  <a:pt x="2523" y="12857"/>
                  <a:pt x="2462" y="12888"/>
                </a:cubicBezTo>
                <a:cubicBezTo>
                  <a:pt x="2394" y="12929"/>
                  <a:pt x="2338" y="12945"/>
                  <a:pt x="2308" y="12945"/>
                </a:cubicBezTo>
                <a:cubicBezTo>
                  <a:pt x="2272" y="12945"/>
                  <a:pt x="2274" y="12921"/>
                  <a:pt x="2341" y="12888"/>
                </a:cubicBezTo>
                <a:cubicBezTo>
                  <a:pt x="2402" y="12857"/>
                  <a:pt x="2402" y="12827"/>
                  <a:pt x="2371" y="12797"/>
                </a:cubicBezTo>
                <a:cubicBezTo>
                  <a:pt x="2353" y="12788"/>
                  <a:pt x="2338" y="12784"/>
                  <a:pt x="2325" y="12784"/>
                </a:cubicBezTo>
                <a:cubicBezTo>
                  <a:pt x="2293" y="12784"/>
                  <a:pt x="2271" y="12805"/>
                  <a:pt x="2250" y="12827"/>
                </a:cubicBezTo>
                <a:cubicBezTo>
                  <a:pt x="2228" y="12848"/>
                  <a:pt x="2161" y="12870"/>
                  <a:pt x="2091" y="12870"/>
                </a:cubicBezTo>
                <a:cubicBezTo>
                  <a:pt x="2063" y="12870"/>
                  <a:pt x="2033" y="12866"/>
                  <a:pt x="2007" y="12857"/>
                </a:cubicBezTo>
                <a:cubicBezTo>
                  <a:pt x="1824" y="12857"/>
                  <a:pt x="1824" y="12857"/>
                  <a:pt x="1915" y="12888"/>
                </a:cubicBezTo>
                <a:cubicBezTo>
                  <a:pt x="2067" y="12949"/>
                  <a:pt x="2037" y="12949"/>
                  <a:pt x="1855" y="13009"/>
                </a:cubicBezTo>
                <a:cubicBezTo>
                  <a:pt x="1763" y="13040"/>
                  <a:pt x="1611" y="13040"/>
                  <a:pt x="1581" y="13040"/>
                </a:cubicBezTo>
                <a:cubicBezTo>
                  <a:pt x="1573" y="13032"/>
                  <a:pt x="1563" y="13028"/>
                  <a:pt x="1552" y="13028"/>
                </a:cubicBezTo>
                <a:cubicBezTo>
                  <a:pt x="1522" y="13028"/>
                  <a:pt x="1490" y="13056"/>
                  <a:pt x="1490" y="13101"/>
                </a:cubicBezTo>
                <a:cubicBezTo>
                  <a:pt x="1471" y="13197"/>
                  <a:pt x="1366" y="13256"/>
                  <a:pt x="1261" y="13256"/>
                </a:cubicBezTo>
                <a:cubicBezTo>
                  <a:pt x="1200" y="13256"/>
                  <a:pt x="1139" y="13236"/>
                  <a:pt x="1095" y="13192"/>
                </a:cubicBezTo>
                <a:cubicBezTo>
                  <a:pt x="1050" y="13169"/>
                  <a:pt x="1022" y="13155"/>
                  <a:pt x="1003" y="13155"/>
                </a:cubicBezTo>
                <a:cubicBezTo>
                  <a:pt x="969" y="13155"/>
                  <a:pt x="962" y="13198"/>
                  <a:pt x="943" y="13313"/>
                </a:cubicBezTo>
                <a:cubicBezTo>
                  <a:pt x="943" y="13435"/>
                  <a:pt x="882" y="13496"/>
                  <a:pt x="791" y="13496"/>
                </a:cubicBezTo>
                <a:cubicBezTo>
                  <a:pt x="780" y="13493"/>
                  <a:pt x="768" y="13492"/>
                  <a:pt x="755" y="13492"/>
                </a:cubicBezTo>
                <a:cubicBezTo>
                  <a:pt x="623" y="13492"/>
                  <a:pt x="398" y="13623"/>
                  <a:pt x="426" y="13678"/>
                </a:cubicBezTo>
                <a:cubicBezTo>
                  <a:pt x="456" y="13708"/>
                  <a:pt x="426" y="13708"/>
                  <a:pt x="365" y="13708"/>
                </a:cubicBezTo>
                <a:cubicBezTo>
                  <a:pt x="213" y="13708"/>
                  <a:pt x="152" y="13891"/>
                  <a:pt x="274" y="14043"/>
                </a:cubicBezTo>
                <a:cubicBezTo>
                  <a:pt x="315" y="14146"/>
                  <a:pt x="300" y="14207"/>
                  <a:pt x="239" y="14207"/>
                </a:cubicBezTo>
                <a:cubicBezTo>
                  <a:pt x="210" y="14207"/>
                  <a:pt x="171" y="14194"/>
                  <a:pt x="122" y="14164"/>
                </a:cubicBezTo>
                <a:cubicBezTo>
                  <a:pt x="100" y="14143"/>
                  <a:pt x="83" y="14133"/>
                  <a:pt x="69" y="14133"/>
                </a:cubicBezTo>
                <a:cubicBezTo>
                  <a:pt x="43" y="14133"/>
                  <a:pt x="31" y="14166"/>
                  <a:pt x="31" y="14225"/>
                </a:cubicBezTo>
                <a:cubicBezTo>
                  <a:pt x="0" y="14286"/>
                  <a:pt x="31" y="14347"/>
                  <a:pt x="61" y="14347"/>
                </a:cubicBezTo>
                <a:cubicBezTo>
                  <a:pt x="77" y="14341"/>
                  <a:pt x="92" y="14339"/>
                  <a:pt x="104" y="14339"/>
                </a:cubicBezTo>
                <a:cubicBezTo>
                  <a:pt x="161" y="14339"/>
                  <a:pt x="177" y="14393"/>
                  <a:pt x="152" y="14468"/>
                </a:cubicBezTo>
                <a:cubicBezTo>
                  <a:pt x="122" y="14499"/>
                  <a:pt x="152" y="14499"/>
                  <a:pt x="213" y="14499"/>
                </a:cubicBezTo>
                <a:lnTo>
                  <a:pt x="274" y="14499"/>
                </a:lnTo>
                <a:cubicBezTo>
                  <a:pt x="274" y="14499"/>
                  <a:pt x="304" y="14560"/>
                  <a:pt x="304" y="14590"/>
                </a:cubicBezTo>
                <a:cubicBezTo>
                  <a:pt x="327" y="14634"/>
                  <a:pt x="316" y="14663"/>
                  <a:pt x="285" y="14663"/>
                </a:cubicBezTo>
                <a:cubicBezTo>
                  <a:pt x="274" y="14663"/>
                  <a:pt x="260" y="14659"/>
                  <a:pt x="244" y="14651"/>
                </a:cubicBezTo>
                <a:cubicBezTo>
                  <a:pt x="152" y="14651"/>
                  <a:pt x="122" y="14681"/>
                  <a:pt x="122" y="14742"/>
                </a:cubicBezTo>
                <a:cubicBezTo>
                  <a:pt x="122" y="14803"/>
                  <a:pt x="152" y="14833"/>
                  <a:pt x="183" y="14833"/>
                </a:cubicBezTo>
                <a:cubicBezTo>
                  <a:pt x="188" y="14828"/>
                  <a:pt x="194" y="14825"/>
                  <a:pt x="199" y="14825"/>
                </a:cubicBezTo>
                <a:cubicBezTo>
                  <a:pt x="221" y="14825"/>
                  <a:pt x="232" y="14875"/>
                  <a:pt x="183" y="14924"/>
                </a:cubicBezTo>
                <a:cubicBezTo>
                  <a:pt x="152" y="14985"/>
                  <a:pt x="152" y="15046"/>
                  <a:pt x="183" y="15046"/>
                </a:cubicBezTo>
                <a:cubicBezTo>
                  <a:pt x="274" y="15046"/>
                  <a:pt x="335" y="15350"/>
                  <a:pt x="274" y="15380"/>
                </a:cubicBezTo>
                <a:cubicBezTo>
                  <a:pt x="266" y="15388"/>
                  <a:pt x="255" y="15392"/>
                  <a:pt x="244" y="15392"/>
                </a:cubicBezTo>
                <a:cubicBezTo>
                  <a:pt x="213" y="15392"/>
                  <a:pt x="175" y="15364"/>
                  <a:pt x="152" y="15319"/>
                </a:cubicBezTo>
                <a:cubicBezTo>
                  <a:pt x="124" y="15286"/>
                  <a:pt x="104" y="15271"/>
                  <a:pt x="92" y="15271"/>
                </a:cubicBezTo>
                <a:cubicBezTo>
                  <a:pt x="36" y="15271"/>
                  <a:pt x="120" y="15558"/>
                  <a:pt x="244" y="15806"/>
                </a:cubicBezTo>
                <a:cubicBezTo>
                  <a:pt x="335" y="15988"/>
                  <a:pt x="426" y="16170"/>
                  <a:pt x="396" y="16201"/>
                </a:cubicBezTo>
                <a:cubicBezTo>
                  <a:pt x="396" y="16262"/>
                  <a:pt x="426" y="16292"/>
                  <a:pt x="456" y="16322"/>
                </a:cubicBezTo>
                <a:cubicBezTo>
                  <a:pt x="517" y="16353"/>
                  <a:pt x="548" y="16414"/>
                  <a:pt x="517" y="16444"/>
                </a:cubicBezTo>
                <a:cubicBezTo>
                  <a:pt x="517" y="16505"/>
                  <a:pt x="548" y="16535"/>
                  <a:pt x="578" y="16566"/>
                </a:cubicBezTo>
                <a:cubicBezTo>
                  <a:pt x="608" y="16566"/>
                  <a:pt x="669" y="16626"/>
                  <a:pt x="669" y="16718"/>
                </a:cubicBezTo>
                <a:cubicBezTo>
                  <a:pt x="700" y="16809"/>
                  <a:pt x="760" y="16900"/>
                  <a:pt x="882" y="16930"/>
                </a:cubicBezTo>
                <a:cubicBezTo>
                  <a:pt x="973" y="16961"/>
                  <a:pt x="1095" y="17082"/>
                  <a:pt x="1155" y="17143"/>
                </a:cubicBezTo>
                <a:cubicBezTo>
                  <a:pt x="1277" y="17356"/>
                  <a:pt x="1551" y="17569"/>
                  <a:pt x="1703" y="17569"/>
                </a:cubicBezTo>
                <a:cubicBezTo>
                  <a:pt x="1733" y="17569"/>
                  <a:pt x="1794" y="17599"/>
                  <a:pt x="1794" y="17629"/>
                </a:cubicBezTo>
                <a:cubicBezTo>
                  <a:pt x="1763" y="17660"/>
                  <a:pt x="1885" y="17721"/>
                  <a:pt x="2007" y="17812"/>
                </a:cubicBezTo>
                <a:cubicBezTo>
                  <a:pt x="2159" y="17903"/>
                  <a:pt x="2280" y="17964"/>
                  <a:pt x="2493" y="17964"/>
                </a:cubicBezTo>
                <a:cubicBezTo>
                  <a:pt x="2591" y="17982"/>
                  <a:pt x="2707" y="17989"/>
                  <a:pt x="2829" y="17989"/>
                </a:cubicBezTo>
                <a:cubicBezTo>
                  <a:pt x="3124" y="17989"/>
                  <a:pt x="3454" y="17946"/>
                  <a:pt x="3648" y="17903"/>
                </a:cubicBezTo>
                <a:cubicBezTo>
                  <a:pt x="3739" y="17873"/>
                  <a:pt x="4256" y="17812"/>
                  <a:pt x="4773" y="17751"/>
                </a:cubicBezTo>
                <a:cubicBezTo>
                  <a:pt x="5289" y="17721"/>
                  <a:pt x="6110" y="17629"/>
                  <a:pt x="6596" y="17599"/>
                </a:cubicBezTo>
                <a:cubicBezTo>
                  <a:pt x="6968" y="17559"/>
                  <a:pt x="7212" y="17537"/>
                  <a:pt x="7366" y="17537"/>
                </a:cubicBezTo>
                <a:cubicBezTo>
                  <a:pt x="7566" y="17537"/>
                  <a:pt x="7616" y="17574"/>
                  <a:pt x="7599" y="17660"/>
                </a:cubicBezTo>
                <a:cubicBezTo>
                  <a:pt x="7599" y="17690"/>
                  <a:pt x="7630" y="17721"/>
                  <a:pt x="7691" y="17751"/>
                </a:cubicBezTo>
                <a:cubicBezTo>
                  <a:pt x="7873" y="17751"/>
                  <a:pt x="8116" y="17994"/>
                  <a:pt x="8359" y="18389"/>
                </a:cubicBezTo>
                <a:cubicBezTo>
                  <a:pt x="8481" y="18572"/>
                  <a:pt x="8633" y="18785"/>
                  <a:pt x="8694" y="18815"/>
                </a:cubicBezTo>
                <a:cubicBezTo>
                  <a:pt x="8724" y="18876"/>
                  <a:pt x="8754" y="18936"/>
                  <a:pt x="8754" y="18936"/>
                </a:cubicBezTo>
                <a:cubicBezTo>
                  <a:pt x="8754" y="18967"/>
                  <a:pt x="8815" y="18997"/>
                  <a:pt x="8906" y="18997"/>
                </a:cubicBezTo>
                <a:cubicBezTo>
                  <a:pt x="8998" y="19028"/>
                  <a:pt x="9058" y="19058"/>
                  <a:pt x="9058" y="19088"/>
                </a:cubicBezTo>
                <a:cubicBezTo>
                  <a:pt x="9058" y="19119"/>
                  <a:pt x="9089" y="19119"/>
                  <a:pt x="9150" y="19149"/>
                </a:cubicBezTo>
                <a:cubicBezTo>
                  <a:pt x="9210" y="19149"/>
                  <a:pt x="9271" y="19210"/>
                  <a:pt x="9301" y="19301"/>
                </a:cubicBezTo>
                <a:cubicBezTo>
                  <a:pt x="9362" y="19362"/>
                  <a:pt x="9423" y="19423"/>
                  <a:pt x="9514" y="19423"/>
                </a:cubicBezTo>
                <a:cubicBezTo>
                  <a:pt x="9666" y="19423"/>
                  <a:pt x="9940" y="19544"/>
                  <a:pt x="9940" y="19575"/>
                </a:cubicBezTo>
                <a:cubicBezTo>
                  <a:pt x="9940" y="19605"/>
                  <a:pt x="10001" y="19666"/>
                  <a:pt x="10092" y="19696"/>
                </a:cubicBezTo>
                <a:cubicBezTo>
                  <a:pt x="10183" y="19727"/>
                  <a:pt x="10305" y="19788"/>
                  <a:pt x="10365" y="19818"/>
                </a:cubicBezTo>
                <a:cubicBezTo>
                  <a:pt x="10423" y="19876"/>
                  <a:pt x="10469" y="19897"/>
                  <a:pt x="10533" y="19897"/>
                </a:cubicBezTo>
                <a:cubicBezTo>
                  <a:pt x="10570" y="19897"/>
                  <a:pt x="10614" y="19890"/>
                  <a:pt x="10669" y="19879"/>
                </a:cubicBezTo>
                <a:cubicBezTo>
                  <a:pt x="10821" y="19879"/>
                  <a:pt x="10882" y="19879"/>
                  <a:pt x="10973" y="19940"/>
                </a:cubicBezTo>
                <a:cubicBezTo>
                  <a:pt x="11023" y="19990"/>
                  <a:pt x="11046" y="20012"/>
                  <a:pt x="11071" y="20012"/>
                </a:cubicBezTo>
                <a:cubicBezTo>
                  <a:pt x="11092" y="20012"/>
                  <a:pt x="11115" y="19997"/>
                  <a:pt x="11156" y="19970"/>
                </a:cubicBezTo>
                <a:cubicBezTo>
                  <a:pt x="11186" y="19940"/>
                  <a:pt x="11277" y="19909"/>
                  <a:pt x="11338" y="19909"/>
                </a:cubicBezTo>
                <a:cubicBezTo>
                  <a:pt x="11399" y="19909"/>
                  <a:pt x="11581" y="19909"/>
                  <a:pt x="11764" y="19879"/>
                </a:cubicBezTo>
                <a:lnTo>
                  <a:pt x="12068" y="19788"/>
                </a:lnTo>
                <a:lnTo>
                  <a:pt x="12371" y="19940"/>
                </a:lnTo>
                <a:cubicBezTo>
                  <a:pt x="12615" y="20061"/>
                  <a:pt x="12767" y="20092"/>
                  <a:pt x="13557" y="20183"/>
                </a:cubicBezTo>
                <a:cubicBezTo>
                  <a:pt x="14043" y="20244"/>
                  <a:pt x="14803" y="20274"/>
                  <a:pt x="15198" y="20304"/>
                </a:cubicBezTo>
                <a:cubicBezTo>
                  <a:pt x="15593" y="20304"/>
                  <a:pt x="16110" y="20335"/>
                  <a:pt x="16353" y="20335"/>
                </a:cubicBezTo>
                <a:cubicBezTo>
                  <a:pt x="16596" y="20335"/>
                  <a:pt x="16840" y="20335"/>
                  <a:pt x="16870" y="20304"/>
                </a:cubicBezTo>
                <a:lnTo>
                  <a:pt x="17022" y="20304"/>
                </a:lnTo>
                <a:cubicBezTo>
                  <a:pt x="17037" y="20319"/>
                  <a:pt x="17303" y="20327"/>
                  <a:pt x="17581" y="20327"/>
                </a:cubicBezTo>
                <a:cubicBezTo>
                  <a:pt x="17858" y="20327"/>
                  <a:pt x="18147" y="20319"/>
                  <a:pt x="18207" y="20304"/>
                </a:cubicBezTo>
                <a:lnTo>
                  <a:pt x="18633" y="20304"/>
                </a:lnTo>
                <a:cubicBezTo>
                  <a:pt x="18815" y="20304"/>
                  <a:pt x="19180" y="20304"/>
                  <a:pt x="19454" y="20274"/>
                </a:cubicBezTo>
                <a:lnTo>
                  <a:pt x="20031" y="20274"/>
                </a:lnTo>
                <a:cubicBezTo>
                  <a:pt x="20092" y="20274"/>
                  <a:pt x="20214" y="20274"/>
                  <a:pt x="20274" y="20244"/>
                </a:cubicBezTo>
                <a:lnTo>
                  <a:pt x="20609" y="20244"/>
                </a:lnTo>
                <a:cubicBezTo>
                  <a:pt x="20730" y="20244"/>
                  <a:pt x="20821" y="20244"/>
                  <a:pt x="20852" y="20213"/>
                </a:cubicBezTo>
                <a:lnTo>
                  <a:pt x="21125" y="20213"/>
                </a:lnTo>
                <a:cubicBezTo>
                  <a:pt x="21247" y="20213"/>
                  <a:pt x="21399" y="20213"/>
                  <a:pt x="21460" y="20183"/>
                </a:cubicBezTo>
                <a:cubicBezTo>
                  <a:pt x="21521" y="20183"/>
                  <a:pt x="21595" y="20169"/>
                  <a:pt x="21656" y="20169"/>
                </a:cubicBezTo>
                <a:cubicBezTo>
                  <a:pt x="21686" y="20169"/>
                  <a:pt x="21713" y="20173"/>
                  <a:pt x="21733" y="20183"/>
                </a:cubicBezTo>
                <a:cubicBezTo>
                  <a:pt x="21825" y="20183"/>
                  <a:pt x="21916" y="20183"/>
                  <a:pt x="21946" y="20152"/>
                </a:cubicBezTo>
                <a:cubicBezTo>
                  <a:pt x="21977" y="20152"/>
                  <a:pt x="22007" y="20122"/>
                  <a:pt x="22037" y="20122"/>
                </a:cubicBezTo>
                <a:cubicBezTo>
                  <a:pt x="22073" y="20131"/>
                  <a:pt x="22140" y="20135"/>
                  <a:pt x="22229" y="20135"/>
                </a:cubicBezTo>
                <a:cubicBezTo>
                  <a:pt x="22444" y="20135"/>
                  <a:pt x="22788" y="20113"/>
                  <a:pt x="23132" y="20092"/>
                </a:cubicBezTo>
                <a:cubicBezTo>
                  <a:pt x="23405" y="20092"/>
                  <a:pt x="23679" y="20061"/>
                  <a:pt x="23679" y="20061"/>
                </a:cubicBezTo>
                <a:cubicBezTo>
                  <a:pt x="23709" y="20061"/>
                  <a:pt x="23800" y="20061"/>
                  <a:pt x="23922" y="20031"/>
                </a:cubicBezTo>
                <a:cubicBezTo>
                  <a:pt x="24074" y="20000"/>
                  <a:pt x="25168" y="19940"/>
                  <a:pt x="25259" y="19940"/>
                </a:cubicBezTo>
                <a:cubicBezTo>
                  <a:pt x="25259" y="19940"/>
                  <a:pt x="25320" y="19909"/>
                  <a:pt x="25350" y="19909"/>
                </a:cubicBezTo>
                <a:cubicBezTo>
                  <a:pt x="25472" y="19879"/>
                  <a:pt x="26019" y="19848"/>
                  <a:pt x="26141" y="19848"/>
                </a:cubicBezTo>
                <a:lnTo>
                  <a:pt x="26445" y="19848"/>
                </a:lnTo>
                <a:cubicBezTo>
                  <a:pt x="26536" y="19818"/>
                  <a:pt x="27053" y="19757"/>
                  <a:pt x="27600" y="19696"/>
                </a:cubicBezTo>
                <a:cubicBezTo>
                  <a:pt x="28542" y="19605"/>
                  <a:pt x="29028" y="19544"/>
                  <a:pt x="29332" y="19514"/>
                </a:cubicBezTo>
                <a:cubicBezTo>
                  <a:pt x="29423" y="19514"/>
                  <a:pt x="29697" y="19484"/>
                  <a:pt x="30001" y="19453"/>
                </a:cubicBezTo>
                <a:cubicBezTo>
                  <a:pt x="30548" y="19392"/>
                  <a:pt x="32402" y="19149"/>
                  <a:pt x="33132" y="19028"/>
                </a:cubicBezTo>
                <a:cubicBezTo>
                  <a:pt x="33375" y="18997"/>
                  <a:pt x="33618" y="18967"/>
                  <a:pt x="33648" y="18967"/>
                </a:cubicBezTo>
                <a:cubicBezTo>
                  <a:pt x="33679" y="18967"/>
                  <a:pt x="33861" y="18967"/>
                  <a:pt x="34044" y="18936"/>
                </a:cubicBezTo>
                <a:cubicBezTo>
                  <a:pt x="34226" y="18906"/>
                  <a:pt x="34530" y="18845"/>
                  <a:pt x="34773" y="18815"/>
                </a:cubicBezTo>
                <a:cubicBezTo>
                  <a:pt x="34986" y="18785"/>
                  <a:pt x="35229" y="18754"/>
                  <a:pt x="35259" y="18754"/>
                </a:cubicBezTo>
                <a:cubicBezTo>
                  <a:pt x="35320" y="18724"/>
                  <a:pt x="35472" y="18693"/>
                  <a:pt x="35624" y="18693"/>
                </a:cubicBezTo>
                <a:cubicBezTo>
                  <a:pt x="35807" y="18663"/>
                  <a:pt x="36262" y="18602"/>
                  <a:pt x="36688" y="18511"/>
                </a:cubicBezTo>
                <a:cubicBezTo>
                  <a:pt x="37114" y="18450"/>
                  <a:pt x="37478" y="18389"/>
                  <a:pt x="37509" y="18389"/>
                </a:cubicBezTo>
                <a:cubicBezTo>
                  <a:pt x="37600" y="18389"/>
                  <a:pt x="38360" y="18268"/>
                  <a:pt x="39363" y="18085"/>
                </a:cubicBezTo>
                <a:cubicBezTo>
                  <a:pt x="40366" y="17933"/>
                  <a:pt x="44986" y="17052"/>
                  <a:pt x="45047" y="17022"/>
                </a:cubicBezTo>
                <a:cubicBezTo>
                  <a:pt x="45047" y="17022"/>
                  <a:pt x="45442" y="16930"/>
                  <a:pt x="45898" y="16839"/>
                </a:cubicBezTo>
                <a:cubicBezTo>
                  <a:pt x="46354" y="16748"/>
                  <a:pt x="46779" y="16687"/>
                  <a:pt x="46840" y="16657"/>
                </a:cubicBezTo>
                <a:cubicBezTo>
                  <a:pt x="46901" y="16626"/>
                  <a:pt x="47205" y="16566"/>
                  <a:pt x="47509" y="16505"/>
                </a:cubicBezTo>
                <a:cubicBezTo>
                  <a:pt x="47782" y="16444"/>
                  <a:pt x="48208" y="16353"/>
                  <a:pt x="48421" y="16292"/>
                </a:cubicBezTo>
                <a:cubicBezTo>
                  <a:pt x="48603" y="16262"/>
                  <a:pt x="48937" y="16170"/>
                  <a:pt x="49150" y="16140"/>
                </a:cubicBezTo>
                <a:cubicBezTo>
                  <a:pt x="49819" y="16019"/>
                  <a:pt x="51552" y="15532"/>
                  <a:pt x="52007" y="15319"/>
                </a:cubicBezTo>
                <a:cubicBezTo>
                  <a:pt x="52372" y="15167"/>
                  <a:pt x="52828" y="14833"/>
                  <a:pt x="52859" y="14742"/>
                </a:cubicBezTo>
                <a:cubicBezTo>
                  <a:pt x="52859" y="14712"/>
                  <a:pt x="52980" y="14590"/>
                  <a:pt x="53132" y="14499"/>
                </a:cubicBezTo>
                <a:cubicBezTo>
                  <a:pt x="53284" y="14347"/>
                  <a:pt x="53406" y="14195"/>
                  <a:pt x="53436" y="14073"/>
                </a:cubicBezTo>
                <a:cubicBezTo>
                  <a:pt x="53466" y="13982"/>
                  <a:pt x="53497" y="13830"/>
                  <a:pt x="53558" y="13769"/>
                </a:cubicBezTo>
                <a:cubicBezTo>
                  <a:pt x="53588" y="13678"/>
                  <a:pt x="53558" y="13556"/>
                  <a:pt x="53527" y="13465"/>
                </a:cubicBezTo>
                <a:cubicBezTo>
                  <a:pt x="53466" y="13374"/>
                  <a:pt x="53436" y="13253"/>
                  <a:pt x="53436" y="13222"/>
                </a:cubicBezTo>
                <a:cubicBezTo>
                  <a:pt x="53436" y="13192"/>
                  <a:pt x="53375" y="13070"/>
                  <a:pt x="53284" y="12979"/>
                </a:cubicBezTo>
                <a:cubicBezTo>
                  <a:pt x="53071" y="12736"/>
                  <a:pt x="53102" y="12645"/>
                  <a:pt x="53345" y="12553"/>
                </a:cubicBezTo>
                <a:cubicBezTo>
                  <a:pt x="53466" y="12523"/>
                  <a:pt x="53679" y="12432"/>
                  <a:pt x="53831" y="12341"/>
                </a:cubicBezTo>
                <a:cubicBezTo>
                  <a:pt x="53983" y="12280"/>
                  <a:pt x="54287" y="12158"/>
                  <a:pt x="54470" y="12128"/>
                </a:cubicBezTo>
                <a:cubicBezTo>
                  <a:pt x="55108" y="11976"/>
                  <a:pt x="56020" y="11763"/>
                  <a:pt x="56384" y="11642"/>
                </a:cubicBezTo>
                <a:cubicBezTo>
                  <a:pt x="56567" y="11581"/>
                  <a:pt x="56749" y="11520"/>
                  <a:pt x="56780" y="11520"/>
                </a:cubicBezTo>
                <a:cubicBezTo>
                  <a:pt x="56784" y="11521"/>
                  <a:pt x="56790" y="11522"/>
                  <a:pt x="56798" y="11522"/>
                </a:cubicBezTo>
                <a:cubicBezTo>
                  <a:pt x="56955" y="11522"/>
                  <a:pt x="57786" y="11244"/>
                  <a:pt x="57843" y="11186"/>
                </a:cubicBezTo>
                <a:cubicBezTo>
                  <a:pt x="57874" y="11155"/>
                  <a:pt x="57935" y="11155"/>
                  <a:pt x="57995" y="11155"/>
                </a:cubicBezTo>
                <a:cubicBezTo>
                  <a:pt x="58087" y="11155"/>
                  <a:pt x="58664" y="11003"/>
                  <a:pt x="58907" y="10882"/>
                </a:cubicBezTo>
                <a:cubicBezTo>
                  <a:pt x="59007" y="10832"/>
                  <a:pt x="59126" y="10782"/>
                  <a:pt x="59183" y="10782"/>
                </a:cubicBezTo>
                <a:cubicBezTo>
                  <a:pt x="59196" y="10782"/>
                  <a:pt x="59206" y="10785"/>
                  <a:pt x="59211" y="10790"/>
                </a:cubicBezTo>
                <a:cubicBezTo>
                  <a:pt x="59302" y="10790"/>
                  <a:pt x="60761" y="10061"/>
                  <a:pt x="60792" y="10000"/>
                </a:cubicBezTo>
                <a:cubicBezTo>
                  <a:pt x="60792" y="9970"/>
                  <a:pt x="60822" y="9939"/>
                  <a:pt x="60883" y="9879"/>
                </a:cubicBezTo>
                <a:cubicBezTo>
                  <a:pt x="61035" y="9787"/>
                  <a:pt x="61187" y="9575"/>
                  <a:pt x="61309" y="9240"/>
                </a:cubicBezTo>
                <a:cubicBezTo>
                  <a:pt x="61339" y="9088"/>
                  <a:pt x="61400" y="8967"/>
                  <a:pt x="61461" y="8967"/>
                </a:cubicBezTo>
                <a:cubicBezTo>
                  <a:pt x="61582" y="8936"/>
                  <a:pt x="61552" y="8602"/>
                  <a:pt x="61369" y="8328"/>
                </a:cubicBezTo>
                <a:cubicBezTo>
                  <a:pt x="61278" y="8176"/>
                  <a:pt x="61217" y="7994"/>
                  <a:pt x="61217" y="7933"/>
                </a:cubicBezTo>
                <a:cubicBezTo>
                  <a:pt x="61217" y="7903"/>
                  <a:pt x="61157" y="7812"/>
                  <a:pt x="61096" y="7751"/>
                </a:cubicBezTo>
                <a:cubicBezTo>
                  <a:pt x="61035" y="7690"/>
                  <a:pt x="60974" y="7599"/>
                  <a:pt x="60944" y="7538"/>
                </a:cubicBezTo>
                <a:cubicBezTo>
                  <a:pt x="60883" y="7356"/>
                  <a:pt x="60488" y="7052"/>
                  <a:pt x="60062" y="6778"/>
                </a:cubicBezTo>
                <a:cubicBezTo>
                  <a:pt x="59850" y="6657"/>
                  <a:pt x="59698" y="6535"/>
                  <a:pt x="59698" y="6505"/>
                </a:cubicBezTo>
                <a:cubicBezTo>
                  <a:pt x="59698" y="6474"/>
                  <a:pt x="60093" y="6262"/>
                  <a:pt x="60549" y="6049"/>
                </a:cubicBezTo>
                <a:cubicBezTo>
                  <a:pt x="61369" y="5654"/>
                  <a:pt x="61825" y="5410"/>
                  <a:pt x="61856" y="5380"/>
                </a:cubicBezTo>
                <a:cubicBezTo>
                  <a:pt x="61856" y="5350"/>
                  <a:pt x="62038" y="5228"/>
                  <a:pt x="62220" y="5137"/>
                </a:cubicBezTo>
                <a:cubicBezTo>
                  <a:pt x="62372" y="5046"/>
                  <a:pt x="62676" y="4711"/>
                  <a:pt x="62646" y="4681"/>
                </a:cubicBezTo>
                <a:cubicBezTo>
                  <a:pt x="62616" y="4681"/>
                  <a:pt x="62676" y="4559"/>
                  <a:pt x="62768" y="4438"/>
                </a:cubicBezTo>
                <a:cubicBezTo>
                  <a:pt x="63041" y="4073"/>
                  <a:pt x="63071" y="3526"/>
                  <a:pt x="62859" y="3435"/>
                </a:cubicBezTo>
                <a:cubicBezTo>
                  <a:pt x="62798" y="3435"/>
                  <a:pt x="62768" y="3374"/>
                  <a:pt x="62768" y="3313"/>
                </a:cubicBezTo>
                <a:cubicBezTo>
                  <a:pt x="62779" y="3279"/>
                  <a:pt x="62790" y="3262"/>
                  <a:pt x="62807" y="3262"/>
                </a:cubicBezTo>
                <a:cubicBezTo>
                  <a:pt x="62834" y="3262"/>
                  <a:pt x="62874" y="3309"/>
                  <a:pt x="62950" y="3404"/>
                </a:cubicBezTo>
                <a:cubicBezTo>
                  <a:pt x="63016" y="3470"/>
                  <a:pt x="63081" y="3520"/>
                  <a:pt x="63113" y="3520"/>
                </a:cubicBezTo>
                <a:cubicBezTo>
                  <a:pt x="63125" y="3520"/>
                  <a:pt x="63132" y="3512"/>
                  <a:pt x="63132" y="3496"/>
                </a:cubicBezTo>
                <a:cubicBezTo>
                  <a:pt x="63132" y="3496"/>
                  <a:pt x="63102" y="3404"/>
                  <a:pt x="63041" y="3374"/>
                </a:cubicBezTo>
                <a:cubicBezTo>
                  <a:pt x="62980" y="3344"/>
                  <a:pt x="62950" y="3252"/>
                  <a:pt x="62950" y="3222"/>
                </a:cubicBezTo>
                <a:cubicBezTo>
                  <a:pt x="62950" y="3161"/>
                  <a:pt x="62920" y="3070"/>
                  <a:pt x="62889" y="3009"/>
                </a:cubicBezTo>
                <a:cubicBezTo>
                  <a:pt x="62857" y="2944"/>
                  <a:pt x="62841" y="2914"/>
                  <a:pt x="62816" y="2914"/>
                </a:cubicBezTo>
                <a:cubicBezTo>
                  <a:pt x="62793" y="2914"/>
                  <a:pt x="62763" y="2936"/>
                  <a:pt x="62707" y="2979"/>
                </a:cubicBezTo>
                <a:cubicBezTo>
                  <a:pt x="62676" y="2994"/>
                  <a:pt x="62654" y="3002"/>
                  <a:pt x="62631" y="3002"/>
                </a:cubicBezTo>
                <a:cubicBezTo>
                  <a:pt x="62608" y="3002"/>
                  <a:pt x="62585" y="2994"/>
                  <a:pt x="62555" y="2979"/>
                </a:cubicBezTo>
                <a:cubicBezTo>
                  <a:pt x="62524" y="2918"/>
                  <a:pt x="62585" y="2888"/>
                  <a:pt x="62676" y="2857"/>
                </a:cubicBezTo>
                <a:cubicBezTo>
                  <a:pt x="62737" y="2827"/>
                  <a:pt x="62768" y="2796"/>
                  <a:pt x="62737" y="2796"/>
                </a:cubicBezTo>
                <a:cubicBezTo>
                  <a:pt x="62676" y="2796"/>
                  <a:pt x="62646" y="2766"/>
                  <a:pt x="62676" y="2736"/>
                </a:cubicBezTo>
                <a:cubicBezTo>
                  <a:pt x="62707" y="2705"/>
                  <a:pt x="62676" y="2644"/>
                  <a:pt x="62616" y="2614"/>
                </a:cubicBezTo>
                <a:cubicBezTo>
                  <a:pt x="62555" y="2614"/>
                  <a:pt x="62524" y="2553"/>
                  <a:pt x="62524" y="2523"/>
                </a:cubicBezTo>
                <a:cubicBezTo>
                  <a:pt x="62524" y="2462"/>
                  <a:pt x="62494" y="2432"/>
                  <a:pt x="62464" y="2401"/>
                </a:cubicBezTo>
                <a:cubicBezTo>
                  <a:pt x="62433" y="2401"/>
                  <a:pt x="62403" y="2432"/>
                  <a:pt x="62403" y="2462"/>
                </a:cubicBezTo>
                <a:cubicBezTo>
                  <a:pt x="62403" y="2523"/>
                  <a:pt x="62342" y="2584"/>
                  <a:pt x="62281" y="2584"/>
                </a:cubicBezTo>
                <a:cubicBezTo>
                  <a:pt x="62220" y="2584"/>
                  <a:pt x="62220" y="2553"/>
                  <a:pt x="62251" y="2492"/>
                </a:cubicBezTo>
                <a:cubicBezTo>
                  <a:pt x="62281" y="2432"/>
                  <a:pt x="62251" y="2401"/>
                  <a:pt x="62129" y="2401"/>
                </a:cubicBezTo>
                <a:cubicBezTo>
                  <a:pt x="61977" y="2401"/>
                  <a:pt x="61947" y="2371"/>
                  <a:pt x="62008" y="2340"/>
                </a:cubicBezTo>
                <a:cubicBezTo>
                  <a:pt x="62129" y="2310"/>
                  <a:pt x="62129" y="2249"/>
                  <a:pt x="62038" y="2219"/>
                </a:cubicBezTo>
                <a:cubicBezTo>
                  <a:pt x="62008" y="2219"/>
                  <a:pt x="61977" y="2219"/>
                  <a:pt x="61977" y="2249"/>
                </a:cubicBezTo>
                <a:cubicBezTo>
                  <a:pt x="62008" y="2280"/>
                  <a:pt x="61977" y="2310"/>
                  <a:pt x="61916" y="2310"/>
                </a:cubicBezTo>
                <a:cubicBezTo>
                  <a:pt x="61856" y="2310"/>
                  <a:pt x="61795" y="2310"/>
                  <a:pt x="61764" y="2249"/>
                </a:cubicBezTo>
                <a:cubicBezTo>
                  <a:pt x="61764" y="2219"/>
                  <a:pt x="61734" y="2188"/>
                  <a:pt x="61673" y="2188"/>
                </a:cubicBezTo>
                <a:cubicBezTo>
                  <a:pt x="61643" y="2188"/>
                  <a:pt x="61582" y="2158"/>
                  <a:pt x="61582" y="2097"/>
                </a:cubicBezTo>
                <a:cubicBezTo>
                  <a:pt x="61552" y="2037"/>
                  <a:pt x="61521" y="2006"/>
                  <a:pt x="61491" y="2006"/>
                </a:cubicBezTo>
                <a:cubicBezTo>
                  <a:pt x="61475" y="2014"/>
                  <a:pt x="61461" y="2018"/>
                  <a:pt x="61448" y="2018"/>
                </a:cubicBezTo>
                <a:cubicBezTo>
                  <a:pt x="61414" y="2018"/>
                  <a:pt x="61392" y="1990"/>
                  <a:pt x="61369" y="1945"/>
                </a:cubicBezTo>
                <a:cubicBezTo>
                  <a:pt x="61339" y="1915"/>
                  <a:pt x="61309" y="1885"/>
                  <a:pt x="61248" y="1885"/>
                </a:cubicBezTo>
                <a:cubicBezTo>
                  <a:pt x="61239" y="1893"/>
                  <a:pt x="61230" y="1897"/>
                  <a:pt x="61222" y="1897"/>
                </a:cubicBezTo>
                <a:cubicBezTo>
                  <a:pt x="61202" y="1897"/>
                  <a:pt x="61187" y="1876"/>
                  <a:pt x="61187" y="1854"/>
                </a:cubicBezTo>
                <a:cubicBezTo>
                  <a:pt x="61187" y="1824"/>
                  <a:pt x="61126" y="1793"/>
                  <a:pt x="61065" y="1793"/>
                </a:cubicBezTo>
                <a:cubicBezTo>
                  <a:pt x="60822" y="1793"/>
                  <a:pt x="60761" y="1763"/>
                  <a:pt x="60761" y="1702"/>
                </a:cubicBezTo>
                <a:cubicBezTo>
                  <a:pt x="60781" y="1643"/>
                  <a:pt x="60750" y="1610"/>
                  <a:pt x="60693" y="1610"/>
                </a:cubicBezTo>
                <a:cubicBezTo>
                  <a:pt x="60661" y="1610"/>
                  <a:pt x="60622" y="1620"/>
                  <a:pt x="60579" y="1641"/>
                </a:cubicBezTo>
                <a:cubicBezTo>
                  <a:pt x="60541" y="1661"/>
                  <a:pt x="60514" y="1671"/>
                  <a:pt x="60500" y="1671"/>
                </a:cubicBezTo>
                <a:cubicBezTo>
                  <a:pt x="60470" y="1671"/>
                  <a:pt x="60496" y="1624"/>
                  <a:pt x="60579" y="1520"/>
                </a:cubicBezTo>
                <a:cubicBezTo>
                  <a:pt x="60609" y="1459"/>
                  <a:pt x="60640" y="1398"/>
                  <a:pt x="60609" y="1398"/>
                </a:cubicBezTo>
                <a:cubicBezTo>
                  <a:pt x="60579" y="1398"/>
                  <a:pt x="60488" y="1398"/>
                  <a:pt x="60397" y="1368"/>
                </a:cubicBezTo>
                <a:cubicBezTo>
                  <a:pt x="60245" y="1368"/>
                  <a:pt x="60214" y="1337"/>
                  <a:pt x="60275" y="1246"/>
                </a:cubicBezTo>
                <a:cubicBezTo>
                  <a:pt x="60336" y="1094"/>
                  <a:pt x="60032" y="821"/>
                  <a:pt x="59728" y="760"/>
                </a:cubicBezTo>
                <a:cubicBezTo>
                  <a:pt x="59683" y="751"/>
                  <a:pt x="59644" y="747"/>
                  <a:pt x="59611" y="747"/>
                </a:cubicBezTo>
                <a:cubicBezTo>
                  <a:pt x="59530" y="747"/>
                  <a:pt x="59485" y="769"/>
                  <a:pt x="59485" y="790"/>
                </a:cubicBezTo>
                <a:cubicBezTo>
                  <a:pt x="59485" y="821"/>
                  <a:pt x="59477" y="836"/>
                  <a:pt x="59462" y="836"/>
                </a:cubicBezTo>
                <a:cubicBezTo>
                  <a:pt x="59447" y="836"/>
                  <a:pt x="59424" y="821"/>
                  <a:pt x="59394" y="790"/>
                </a:cubicBezTo>
                <a:cubicBezTo>
                  <a:pt x="59333" y="760"/>
                  <a:pt x="59272" y="699"/>
                  <a:pt x="59302" y="638"/>
                </a:cubicBezTo>
                <a:cubicBezTo>
                  <a:pt x="59302" y="578"/>
                  <a:pt x="59242" y="547"/>
                  <a:pt x="59090" y="517"/>
                </a:cubicBezTo>
                <a:cubicBezTo>
                  <a:pt x="58968" y="517"/>
                  <a:pt x="58877" y="456"/>
                  <a:pt x="58846" y="426"/>
                </a:cubicBezTo>
                <a:cubicBezTo>
                  <a:pt x="58846" y="410"/>
                  <a:pt x="58839" y="403"/>
                  <a:pt x="58831" y="403"/>
                </a:cubicBezTo>
                <a:cubicBezTo>
                  <a:pt x="58824" y="403"/>
                  <a:pt x="58816" y="410"/>
                  <a:pt x="58816" y="426"/>
                </a:cubicBezTo>
                <a:cubicBezTo>
                  <a:pt x="58816" y="456"/>
                  <a:pt x="58755" y="486"/>
                  <a:pt x="58725" y="486"/>
                </a:cubicBezTo>
                <a:cubicBezTo>
                  <a:pt x="58664" y="456"/>
                  <a:pt x="58695" y="426"/>
                  <a:pt x="58755" y="365"/>
                </a:cubicBezTo>
                <a:cubicBezTo>
                  <a:pt x="58846" y="274"/>
                  <a:pt x="58846" y="243"/>
                  <a:pt x="58755" y="182"/>
                </a:cubicBezTo>
                <a:cubicBezTo>
                  <a:pt x="58725" y="152"/>
                  <a:pt x="58710" y="137"/>
                  <a:pt x="58702" y="137"/>
                </a:cubicBezTo>
                <a:cubicBezTo>
                  <a:pt x="58695" y="137"/>
                  <a:pt x="58695" y="152"/>
                  <a:pt x="58695" y="182"/>
                </a:cubicBezTo>
                <a:cubicBezTo>
                  <a:pt x="58725" y="213"/>
                  <a:pt x="58695" y="304"/>
                  <a:pt x="58634" y="395"/>
                </a:cubicBezTo>
                <a:lnTo>
                  <a:pt x="58543" y="517"/>
                </a:lnTo>
                <a:lnTo>
                  <a:pt x="58482" y="365"/>
                </a:lnTo>
                <a:cubicBezTo>
                  <a:pt x="58482" y="304"/>
                  <a:pt x="58421" y="243"/>
                  <a:pt x="58360" y="243"/>
                </a:cubicBezTo>
                <a:cubicBezTo>
                  <a:pt x="58299" y="213"/>
                  <a:pt x="58269" y="182"/>
                  <a:pt x="58299" y="152"/>
                </a:cubicBezTo>
                <a:cubicBezTo>
                  <a:pt x="58330" y="122"/>
                  <a:pt x="58299" y="91"/>
                  <a:pt x="58239" y="91"/>
                </a:cubicBezTo>
                <a:cubicBezTo>
                  <a:pt x="58147" y="122"/>
                  <a:pt x="58087" y="182"/>
                  <a:pt x="58087" y="304"/>
                </a:cubicBezTo>
                <a:cubicBezTo>
                  <a:pt x="58087" y="304"/>
                  <a:pt x="57995" y="334"/>
                  <a:pt x="57904" y="334"/>
                </a:cubicBezTo>
                <a:cubicBezTo>
                  <a:pt x="57843" y="350"/>
                  <a:pt x="57798" y="357"/>
                  <a:pt x="57771" y="357"/>
                </a:cubicBezTo>
                <a:cubicBezTo>
                  <a:pt x="57745" y="357"/>
                  <a:pt x="57737" y="350"/>
                  <a:pt x="57752" y="334"/>
                </a:cubicBezTo>
                <a:cubicBezTo>
                  <a:pt x="57783" y="304"/>
                  <a:pt x="57509" y="30"/>
                  <a:pt x="574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6"/>
          <p:cNvSpPr txBox="1">
            <a:spLocks noGrp="1"/>
          </p:cNvSpPr>
          <p:nvPr>
            <p:ph type="title"/>
          </p:nvPr>
        </p:nvSpPr>
        <p:spPr>
          <a:xfrm>
            <a:off x="4923275" y="2178450"/>
            <a:ext cx="38589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atin typeface="Montserrat"/>
                <a:ea typeface="Montserrat"/>
                <a:cs typeface="Montserrat"/>
                <a:sym typeface="Montserrat"/>
              </a:defRPr>
            </a:lvl2pPr>
            <a:lvl3pPr lvl="2">
              <a:spcBef>
                <a:spcPts val="0"/>
              </a:spcBef>
              <a:spcAft>
                <a:spcPts val="0"/>
              </a:spcAft>
              <a:buNone/>
              <a:defRPr>
                <a:latin typeface="Montserrat"/>
                <a:ea typeface="Montserrat"/>
                <a:cs typeface="Montserrat"/>
                <a:sym typeface="Montserrat"/>
              </a:defRPr>
            </a:lvl3pPr>
            <a:lvl4pPr lvl="3">
              <a:spcBef>
                <a:spcPts val="0"/>
              </a:spcBef>
              <a:spcAft>
                <a:spcPts val="0"/>
              </a:spcAft>
              <a:buNone/>
              <a:defRPr>
                <a:latin typeface="Montserrat"/>
                <a:ea typeface="Montserrat"/>
                <a:cs typeface="Montserrat"/>
                <a:sym typeface="Montserrat"/>
              </a:defRPr>
            </a:lvl4pPr>
            <a:lvl5pPr lvl="4">
              <a:spcBef>
                <a:spcPts val="0"/>
              </a:spcBef>
              <a:spcAft>
                <a:spcPts val="0"/>
              </a:spcAft>
              <a:buNone/>
              <a:defRPr>
                <a:latin typeface="Montserrat"/>
                <a:ea typeface="Montserrat"/>
                <a:cs typeface="Montserrat"/>
                <a:sym typeface="Montserrat"/>
              </a:defRPr>
            </a:lvl5pPr>
            <a:lvl6pPr lvl="5">
              <a:spcBef>
                <a:spcPts val="0"/>
              </a:spcBef>
              <a:spcAft>
                <a:spcPts val="0"/>
              </a:spcAft>
              <a:buNone/>
              <a:defRPr>
                <a:latin typeface="Montserrat"/>
                <a:ea typeface="Montserrat"/>
                <a:cs typeface="Montserrat"/>
                <a:sym typeface="Montserrat"/>
              </a:defRPr>
            </a:lvl6pPr>
            <a:lvl7pPr lvl="6">
              <a:spcBef>
                <a:spcPts val="0"/>
              </a:spcBef>
              <a:spcAft>
                <a:spcPts val="0"/>
              </a:spcAft>
              <a:buNone/>
              <a:defRPr>
                <a:latin typeface="Montserrat"/>
                <a:ea typeface="Montserrat"/>
                <a:cs typeface="Montserrat"/>
                <a:sym typeface="Montserrat"/>
              </a:defRPr>
            </a:lvl7pPr>
            <a:lvl8pPr lvl="7">
              <a:spcBef>
                <a:spcPts val="0"/>
              </a:spcBef>
              <a:spcAft>
                <a:spcPts val="0"/>
              </a:spcAft>
              <a:buNone/>
              <a:defRPr>
                <a:latin typeface="Montserrat"/>
                <a:ea typeface="Montserrat"/>
                <a:cs typeface="Montserrat"/>
                <a:sym typeface="Montserrat"/>
              </a:defRPr>
            </a:lvl8pPr>
            <a:lvl9pPr lvl="8">
              <a:spcBef>
                <a:spcPts val="0"/>
              </a:spcBef>
              <a:spcAft>
                <a:spcPts val="0"/>
              </a:spcAft>
              <a:buNone/>
              <a:defRPr>
                <a:latin typeface="Montserrat"/>
                <a:ea typeface="Montserrat"/>
                <a:cs typeface="Montserrat"/>
                <a:sym typeface="Montserrat"/>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six columns">
  <p:cSld name="CUSTOM_16">
    <p:bg>
      <p:bgPr>
        <a:solidFill>
          <a:srgbClr val="C4ECE4"/>
        </a:solidFill>
        <a:effectLst/>
      </p:bgPr>
    </p:bg>
    <p:spTree>
      <p:nvGrpSpPr>
        <p:cNvPr id="1" name="Shape 374"/>
        <p:cNvGrpSpPr/>
        <p:nvPr/>
      </p:nvGrpSpPr>
      <p:grpSpPr>
        <a:xfrm>
          <a:off x="0" y="0"/>
          <a:ext cx="0" cy="0"/>
          <a:chOff x="0" y="0"/>
          <a:chExt cx="0" cy="0"/>
        </a:xfrm>
      </p:grpSpPr>
      <p:grpSp>
        <p:nvGrpSpPr>
          <p:cNvPr id="375" name="Google Shape;375;p27"/>
          <p:cNvGrpSpPr/>
          <p:nvPr/>
        </p:nvGrpSpPr>
        <p:grpSpPr>
          <a:xfrm rot="-4838253">
            <a:off x="-2933384" y="731383"/>
            <a:ext cx="6434967" cy="2423315"/>
            <a:chOff x="1206975" y="935725"/>
            <a:chExt cx="4673375" cy="1759925"/>
          </a:xfrm>
        </p:grpSpPr>
        <p:sp>
          <p:nvSpPr>
            <p:cNvPr id="376" name="Google Shape;376;p27"/>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7"/>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7"/>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7"/>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7"/>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7"/>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7"/>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7"/>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7"/>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7"/>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7"/>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7"/>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7"/>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9" name="Google Shape;389;p27"/>
          <p:cNvGrpSpPr/>
          <p:nvPr/>
        </p:nvGrpSpPr>
        <p:grpSpPr>
          <a:xfrm rot="6116984">
            <a:off x="5765606" y="2274539"/>
            <a:ext cx="6434951" cy="2423309"/>
            <a:chOff x="1206975" y="935725"/>
            <a:chExt cx="4673375" cy="1759925"/>
          </a:xfrm>
        </p:grpSpPr>
        <p:sp>
          <p:nvSpPr>
            <p:cNvPr id="390" name="Google Shape;390;p27"/>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7"/>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7"/>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7"/>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7"/>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7"/>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7"/>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7"/>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7"/>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7"/>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7"/>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7"/>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7"/>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3" name="Google Shape;403;p27"/>
          <p:cNvSpPr/>
          <p:nvPr/>
        </p:nvSpPr>
        <p:spPr>
          <a:xfrm rot="5399922">
            <a:off x="949147" y="133047"/>
            <a:ext cx="7006919" cy="6358751"/>
          </a:xfrm>
          <a:custGeom>
            <a:avLst/>
            <a:gdLst/>
            <a:ahLst/>
            <a:cxnLst/>
            <a:rect l="l" t="t" r="r" b="b"/>
            <a:pathLst>
              <a:path w="63679" h="54726" extrusionOk="0">
                <a:moveTo>
                  <a:pt x="26718" y="0"/>
                </a:moveTo>
                <a:cubicBezTo>
                  <a:pt x="15958" y="2644"/>
                  <a:pt x="0" y="12553"/>
                  <a:pt x="2644" y="25806"/>
                </a:cubicBezTo>
                <a:cubicBezTo>
                  <a:pt x="3769" y="31460"/>
                  <a:pt x="9635" y="37326"/>
                  <a:pt x="13435" y="41399"/>
                </a:cubicBezTo>
                <a:cubicBezTo>
                  <a:pt x="17690" y="45958"/>
                  <a:pt x="22432" y="49089"/>
                  <a:pt x="27873" y="51977"/>
                </a:cubicBezTo>
                <a:cubicBezTo>
                  <a:pt x="31350" y="53829"/>
                  <a:pt x="35249" y="54726"/>
                  <a:pt x="39108" y="54726"/>
                </a:cubicBezTo>
                <a:cubicBezTo>
                  <a:pt x="48101" y="54726"/>
                  <a:pt x="56874" y="49858"/>
                  <a:pt x="59576" y="40882"/>
                </a:cubicBezTo>
                <a:cubicBezTo>
                  <a:pt x="63679" y="27204"/>
                  <a:pt x="57752" y="14985"/>
                  <a:pt x="47569" y="5988"/>
                </a:cubicBezTo>
                <a:cubicBezTo>
                  <a:pt x="41460" y="608"/>
                  <a:pt x="34864" y="1155"/>
                  <a:pt x="267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7"/>
          <p:cNvSpPr txBox="1">
            <a:spLocks noGrp="1"/>
          </p:cNvSpPr>
          <p:nvPr>
            <p:ph type="title"/>
          </p:nvPr>
        </p:nvSpPr>
        <p:spPr>
          <a:xfrm>
            <a:off x="1234150" y="539500"/>
            <a:ext cx="66756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atin typeface="Montserrat"/>
                <a:ea typeface="Montserrat"/>
                <a:cs typeface="Montserrat"/>
                <a:sym typeface="Montserrat"/>
              </a:defRPr>
            </a:lvl2pPr>
            <a:lvl3pPr lvl="2">
              <a:spcBef>
                <a:spcPts val="0"/>
              </a:spcBef>
              <a:spcAft>
                <a:spcPts val="0"/>
              </a:spcAft>
              <a:buNone/>
              <a:defRPr>
                <a:latin typeface="Montserrat"/>
                <a:ea typeface="Montserrat"/>
                <a:cs typeface="Montserrat"/>
                <a:sym typeface="Montserrat"/>
              </a:defRPr>
            </a:lvl3pPr>
            <a:lvl4pPr lvl="3">
              <a:spcBef>
                <a:spcPts val="0"/>
              </a:spcBef>
              <a:spcAft>
                <a:spcPts val="0"/>
              </a:spcAft>
              <a:buNone/>
              <a:defRPr>
                <a:latin typeface="Montserrat"/>
                <a:ea typeface="Montserrat"/>
                <a:cs typeface="Montserrat"/>
                <a:sym typeface="Montserrat"/>
              </a:defRPr>
            </a:lvl4pPr>
            <a:lvl5pPr lvl="4">
              <a:spcBef>
                <a:spcPts val="0"/>
              </a:spcBef>
              <a:spcAft>
                <a:spcPts val="0"/>
              </a:spcAft>
              <a:buNone/>
              <a:defRPr>
                <a:latin typeface="Montserrat"/>
                <a:ea typeface="Montserrat"/>
                <a:cs typeface="Montserrat"/>
                <a:sym typeface="Montserrat"/>
              </a:defRPr>
            </a:lvl5pPr>
            <a:lvl6pPr lvl="5">
              <a:spcBef>
                <a:spcPts val="0"/>
              </a:spcBef>
              <a:spcAft>
                <a:spcPts val="0"/>
              </a:spcAft>
              <a:buNone/>
              <a:defRPr>
                <a:latin typeface="Montserrat"/>
                <a:ea typeface="Montserrat"/>
                <a:cs typeface="Montserrat"/>
                <a:sym typeface="Montserrat"/>
              </a:defRPr>
            </a:lvl6pPr>
            <a:lvl7pPr lvl="6">
              <a:spcBef>
                <a:spcPts val="0"/>
              </a:spcBef>
              <a:spcAft>
                <a:spcPts val="0"/>
              </a:spcAft>
              <a:buNone/>
              <a:defRPr>
                <a:latin typeface="Montserrat"/>
                <a:ea typeface="Montserrat"/>
                <a:cs typeface="Montserrat"/>
                <a:sym typeface="Montserrat"/>
              </a:defRPr>
            </a:lvl7pPr>
            <a:lvl8pPr lvl="7">
              <a:spcBef>
                <a:spcPts val="0"/>
              </a:spcBef>
              <a:spcAft>
                <a:spcPts val="0"/>
              </a:spcAft>
              <a:buNone/>
              <a:defRPr>
                <a:latin typeface="Montserrat"/>
                <a:ea typeface="Montserrat"/>
                <a:cs typeface="Montserrat"/>
                <a:sym typeface="Montserrat"/>
              </a:defRPr>
            </a:lvl8pPr>
            <a:lvl9pPr lvl="8">
              <a:spcBef>
                <a:spcPts val="0"/>
              </a:spcBef>
              <a:spcAft>
                <a:spcPts val="0"/>
              </a:spcAft>
              <a:buNone/>
              <a:defRPr>
                <a:latin typeface="Montserrat"/>
                <a:ea typeface="Montserrat"/>
                <a:cs typeface="Montserrat"/>
                <a:sym typeface="Montserrat"/>
              </a:defRPr>
            </a:lvl9pPr>
          </a:lstStyle>
          <a:p>
            <a:endParaRPr/>
          </a:p>
        </p:txBody>
      </p:sp>
      <p:sp>
        <p:nvSpPr>
          <p:cNvPr id="405" name="Google Shape;405;p27"/>
          <p:cNvSpPr txBox="1">
            <a:spLocks noGrp="1"/>
          </p:cNvSpPr>
          <p:nvPr>
            <p:ph type="body" idx="1"/>
          </p:nvPr>
        </p:nvSpPr>
        <p:spPr>
          <a:xfrm>
            <a:off x="1284206" y="2585200"/>
            <a:ext cx="1902000" cy="6402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06" name="Google Shape;406;p27"/>
          <p:cNvSpPr txBox="1">
            <a:spLocks noGrp="1"/>
          </p:cNvSpPr>
          <p:nvPr>
            <p:ph type="body" idx="2"/>
          </p:nvPr>
        </p:nvSpPr>
        <p:spPr>
          <a:xfrm>
            <a:off x="3647339" y="2585200"/>
            <a:ext cx="1902000" cy="6402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07" name="Google Shape;407;p27"/>
          <p:cNvSpPr txBox="1">
            <a:spLocks noGrp="1"/>
          </p:cNvSpPr>
          <p:nvPr>
            <p:ph type="body" idx="3"/>
          </p:nvPr>
        </p:nvSpPr>
        <p:spPr>
          <a:xfrm>
            <a:off x="5990786" y="2585200"/>
            <a:ext cx="1902000" cy="6402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08" name="Google Shape;408;p27"/>
          <p:cNvSpPr txBox="1">
            <a:spLocks noGrp="1"/>
          </p:cNvSpPr>
          <p:nvPr>
            <p:ph type="body" idx="4"/>
          </p:nvPr>
        </p:nvSpPr>
        <p:spPr>
          <a:xfrm>
            <a:off x="1284206" y="4193188"/>
            <a:ext cx="1902000" cy="6402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09" name="Google Shape;409;p27"/>
          <p:cNvSpPr txBox="1">
            <a:spLocks noGrp="1"/>
          </p:cNvSpPr>
          <p:nvPr>
            <p:ph type="body" idx="5"/>
          </p:nvPr>
        </p:nvSpPr>
        <p:spPr>
          <a:xfrm>
            <a:off x="3647339" y="4193188"/>
            <a:ext cx="1902000" cy="6402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10" name="Google Shape;410;p27"/>
          <p:cNvSpPr txBox="1">
            <a:spLocks noGrp="1"/>
          </p:cNvSpPr>
          <p:nvPr>
            <p:ph type="body" idx="6"/>
          </p:nvPr>
        </p:nvSpPr>
        <p:spPr>
          <a:xfrm>
            <a:off x="5990786" y="4193188"/>
            <a:ext cx="1902000" cy="6402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11" name="Google Shape;411;p27"/>
          <p:cNvSpPr txBox="1">
            <a:spLocks noGrp="1"/>
          </p:cNvSpPr>
          <p:nvPr>
            <p:ph type="subTitle" idx="7"/>
          </p:nvPr>
        </p:nvSpPr>
        <p:spPr>
          <a:xfrm>
            <a:off x="1284206" y="2210036"/>
            <a:ext cx="1902000" cy="3657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412" name="Google Shape;412;p27"/>
          <p:cNvSpPr txBox="1">
            <a:spLocks noGrp="1"/>
          </p:cNvSpPr>
          <p:nvPr>
            <p:ph type="subTitle" idx="8"/>
          </p:nvPr>
        </p:nvSpPr>
        <p:spPr>
          <a:xfrm>
            <a:off x="3647339" y="2210036"/>
            <a:ext cx="1902000" cy="3657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413" name="Google Shape;413;p27"/>
          <p:cNvSpPr txBox="1">
            <a:spLocks noGrp="1"/>
          </p:cNvSpPr>
          <p:nvPr>
            <p:ph type="subTitle" idx="9"/>
          </p:nvPr>
        </p:nvSpPr>
        <p:spPr>
          <a:xfrm>
            <a:off x="5990786" y="2210036"/>
            <a:ext cx="1902000" cy="3657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414" name="Google Shape;414;p27"/>
          <p:cNvSpPr txBox="1">
            <a:spLocks noGrp="1"/>
          </p:cNvSpPr>
          <p:nvPr>
            <p:ph type="subTitle" idx="13"/>
          </p:nvPr>
        </p:nvSpPr>
        <p:spPr>
          <a:xfrm>
            <a:off x="1284206" y="3835412"/>
            <a:ext cx="1902000" cy="3657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415" name="Google Shape;415;p27"/>
          <p:cNvSpPr txBox="1">
            <a:spLocks noGrp="1"/>
          </p:cNvSpPr>
          <p:nvPr>
            <p:ph type="subTitle" idx="14"/>
          </p:nvPr>
        </p:nvSpPr>
        <p:spPr>
          <a:xfrm>
            <a:off x="3647339" y="3835412"/>
            <a:ext cx="1902000" cy="3657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416" name="Google Shape;416;p27"/>
          <p:cNvSpPr txBox="1">
            <a:spLocks noGrp="1"/>
          </p:cNvSpPr>
          <p:nvPr>
            <p:ph type="subTitle" idx="15"/>
          </p:nvPr>
        </p:nvSpPr>
        <p:spPr>
          <a:xfrm>
            <a:off x="5990786" y="3835412"/>
            <a:ext cx="1902000" cy="3657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2">
  <p:cSld name="CUSTOM_17">
    <p:bg>
      <p:bgPr>
        <a:solidFill>
          <a:srgbClr val="C4ECE4"/>
        </a:solidFill>
        <a:effectLst/>
      </p:bgPr>
    </p:bg>
    <p:spTree>
      <p:nvGrpSpPr>
        <p:cNvPr id="1" name="Shape 417"/>
        <p:cNvGrpSpPr/>
        <p:nvPr/>
      </p:nvGrpSpPr>
      <p:grpSpPr>
        <a:xfrm>
          <a:off x="0" y="0"/>
          <a:ext cx="0" cy="0"/>
          <a:chOff x="0" y="0"/>
          <a:chExt cx="0" cy="0"/>
        </a:xfrm>
      </p:grpSpPr>
      <p:grpSp>
        <p:nvGrpSpPr>
          <p:cNvPr id="418" name="Google Shape;418;p28"/>
          <p:cNvGrpSpPr/>
          <p:nvPr/>
        </p:nvGrpSpPr>
        <p:grpSpPr>
          <a:xfrm rot="7441487">
            <a:off x="4530185" y="2721373"/>
            <a:ext cx="6434383" cy="2423095"/>
            <a:chOff x="1206975" y="935725"/>
            <a:chExt cx="4673375" cy="1759925"/>
          </a:xfrm>
        </p:grpSpPr>
        <p:sp>
          <p:nvSpPr>
            <p:cNvPr id="419" name="Google Shape;419;p28"/>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8"/>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8"/>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8"/>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8"/>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8"/>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8"/>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8"/>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8"/>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8"/>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8"/>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0" name="Google Shape;430;p28"/>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atin typeface="Montserrat"/>
                <a:ea typeface="Montserrat"/>
                <a:cs typeface="Montserrat"/>
                <a:sym typeface="Montserrat"/>
              </a:defRPr>
            </a:lvl2pPr>
            <a:lvl3pPr lvl="2">
              <a:spcBef>
                <a:spcPts val="0"/>
              </a:spcBef>
              <a:spcAft>
                <a:spcPts val="0"/>
              </a:spcAft>
              <a:buNone/>
              <a:defRPr>
                <a:latin typeface="Montserrat"/>
                <a:ea typeface="Montserrat"/>
                <a:cs typeface="Montserrat"/>
                <a:sym typeface="Montserrat"/>
              </a:defRPr>
            </a:lvl3pPr>
            <a:lvl4pPr lvl="3">
              <a:spcBef>
                <a:spcPts val="0"/>
              </a:spcBef>
              <a:spcAft>
                <a:spcPts val="0"/>
              </a:spcAft>
              <a:buNone/>
              <a:defRPr>
                <a:latin typeface="Montserrat"/>
                <a:ea typeface="Montserrat"/>
                <a:cs typeface="Montserrat"/>
                <a:sym typeface="Montserrat"/>
              </a:defRPr>
            </a:lvl4pPr>
            <a:lvl5pPr lvl="4">
              <a:spcBef>
                <a:spcPts val="0"/>
              </a:spcBef>
              <a:spcAft>
                <a:spcPts val="0"/>
              </a:spcAft>
              <a:buNone/>
              <a:defRPr>
                <a:latin typeface="Montserrat"/>
                <a:ea typeface="Montserrat"/>
                <a:cs typeface="Montserrat"/>
                <a:sym typeface="Montserrat"/>
              </a:defRPr>
            </a:lvl5pPr>
            <a:lvl6pPr lvl="5">
              <a:spcBef>
                <a:spcPts val="0"/>
              </a:spcBef>
              <a:spcAft>
                <a:spcPts val="0"/>
              </a:spcAft>
              <a:buNone/>
              <a:defRPr>
                <a:latin typeface="Montserrat"/>
                <a:ea typeface="Montserrat"/>
                <a:cs typeface="Montserrat"/>
                <a:sym typeface="Montserrat"/>
              </a:defRPr>
            </a:lvl6pPr>
            <a:lvl7pPr lvl="6">
              <a:spcBef>
                <a:spcPts val="0"/>
              </a:spcBef>
              <a:spcAft>
                <a:spcPts val="0"/>
              </a:spcAft>
              <a:buNone/>
              <a:defRPr>
                <a:latin typeface="Montserrat"/>
                <a:ea typeface="Montserrat"/>
                <a:cs typeface="Montserrat"/>
                <a:sym typeface="Montserrat"/>
              </a:defRPr>
            </a:lvl7pPr>
            <a:lvl8pPr lvl="7">
              <a:spcBef>
                <a:spcPts val="0"/>
              </a:spcBef>
              <a:spcAft>
                <a:spcPts val="0"/>
              </a:spcAft>
              <a:buNone/>
              <a:defRPr>
                <a:latin typeface="Montserrat"/>
                <a:ea typeface="Montserrat"/>
                <a:cs typeface="Montserrat"/>
                <a:sym typeface="Montserrat"/>
              </a:defRPr>
            </a:lvl8pPr>
            <a:lvl9pPr lvl="8">
              <a:spcBef>
                <a:spcPts val="0"/>
              </a:spcBef>
              <a:spcAft>
                <a:spcPts val="0"/>
              </a:spcAft>
              <a:buNone/>
              <a:defRPr>
                <a:latin typeface="Montserrat"/>
                <a:ea typeface="Montserrat"/>
                <a:cs typeface="Montserrat"/>
                <a:sym typeface="Montserrat"/>
              </a:defRPr>
            </a:lvl9pPr>
          </a:lstStyle>
          <a:p>
            <a:endParaRPr/>
          </a:p>
        </p:txBody>
      </p:sp>
      <p:grpSp>
        <p:nvGrpSpPr>
          <p:cNvPr id="431" name="Google Shape;431;p28"/>
          <p:cNvGrpSpPr/>
          <p:nvPr/>
        </p:nvGrpSpPr>
        <p:grpSpPr>
          <a:xfrm rot="-7070176" flipH="1">
            <a:off x="-1851476" y="2397398"/>
            <a:ext cx="6434385" cy="2423096"/>
            <a:chOff x="1206975" y="935725"/>
            <a:chExt cx="4673375" cy="1759925"/>
          </a:xfrm>
        </p:grpSpPr>
        <p:sp>
          <p:nvSpPr>
            <p:cNvPr id="432" name="Google Shape;432;p28"/>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8"/>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8"/>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8"/>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8"/>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8"/>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8"/>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8"/>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8"/>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3">
  <p:cSld name="CUSTOM_31">
    <p:bg>
      <p:bgPr>
        <a:solidFill>
          <a:srgbClr val="C4ECE4"/>
        </a:solidFill>
        <a:effectLst/>
      </p:bgPr>
    </p:bg>
    <p:spTree>
      <p:nvGrpSpPr>
        <p:cNvPr id="1" name="Shape 441"/>
        <p:cNvGrpSpPr/>
        <p:nvPr/>
      </p:nvGrpSpPr>
      <p:grpSpPr>
        <a:xfrm>
          <a:off x="0" y="0"/>
          <a:ext cx="0" cy="0"/>
          <a:chOff x="0" y="0"/>
          <a:chExt cx="0" cy="0"/>
        </a:xfrm>
      </p:grpSpPr>
      <p:sp>
        <p:nvSpPr>
          <p:cNvPr id="442" name="Google Shape;442;p29"/>
          <p:cNvSpPr/>
          <p:nvPr/>
        </p:nvSpPr>
        <p:spPr>
          <a:xfrm rot="-4856657">
            <a:off x="1981161" y="-41188"/>
            <a:ext cx="5181671" cy="5673273"/>
          </a:xfrm>
          <a:custGeom>
            <a:avLst/>
            <a:gdLst/>
            <a:ahLst/>
            <a:cxnLst/>
            <a:rect l="l" t="t" r="r" b="b"/>
            <a:pathLst>
              <a:path w="63679" h="54726" extrusionOk="0">
                <a:moveTo>
                  <a:pt x="26718" y="0"/>
                </a:moveTo>
                <a:cubicBezTo>
                  <a:pt x="15958" y="2644"/>
                  <a:pt x="0" y="12553"/>
                  <a:pt x="2644" y="25806"/>
                </a:cubicBezTo>
                <a:cubicBezTo>
                  <a:pt x="3769" y="31460"/>
                  <a:pt x="9635" y="37326"/>
                  <a:pt x="13435" y="41399"/>
                </a:cubicBezTo>
                <a:cubicBezTo>
                  <a:pt x="17690" y="45958"/>
                  <a:pt x="22432" y="49089"/>
                  <a:pt x="27873" y="51977"/>
                </a:cubicBezTo>
                <a:cubicBezTo>
                  <a:pt x="31350" y="53829"/>
                  <a:pt x="35249" y="54726"/>
                  <a:pt x="39108" y="54726"/>
                </a:cubicBezTo>
                <a:cubicBezTo>
                  <a:pt x="48101" y="54726"/>
                  <a:pt x="56874" y="49858"/>
                  <a:pt x="59576" y="40882"/>
                </a:cubicBezTo>
                <a:cubicBezTo>
                  <a:pt x="63679" y="27204"/>
                  <a:pt x="57752" y="14985"/>
                  <a:pt x="47569" y="5988"/>
                </a:cubicBezTo>
                <a:cubicBezTo>
                  <a:pt x="41460" y="608"/>
                  <a:pt x="34864" y="1155"/>
                  <a:pt x="267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9"/>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4">
  <p:cSld name="CUSTOM_18">
    <p:bg>
      <p:bgPr>
        <a:solidFill>
          <a:srgbClr val="C4ECE4"/>
        </a:solidFill>
        <a:effectLst/>
      </p:bgPr>
    </p:bg>
    <p:spTree>
      <p:nvGrpSpPr>
        <p:cNvPr id="1" name="Shape 444"/>
        <p:cNvGrpSpPr/>
        <p:nvPr/>
      </p:nvGrpSpPr>
      <p:grpSpPr>
        <a:xfrm>
          <a:off x="0" y="0"/>
          <a:ext cx="0" cy="0"/>
          <a:chOff x="0" y="0"/>
          <a:chExt cx="0" cy="0"/>
        </a:xfrm>
      </p:grpSpPr>
      <p:grpSp>
        <p:nvGrpSpPr>
          <p:cNvPr id="445" name="Google Shape;445;p30"/>
          <p:cNvGrpSpPr/>
          <p:nvPr/>
        </p:nvGrpSpPr>
        <p:grpSpPr>
          <a:xfrm rot="10800000">
            <a:off x="174120" y="262494"/>
            <a:ext cx="8795759" cy="1011205"/>
            <a:chOff x="1206975" y="2158375"/>
            <a:chExt cx="4673375" cy="537275"/>
          </a:xfrm>
        </p:grpSpPr>
        <p:sp>
          <p:nvSpPr>
            <p:cNvPr id="446" name="Google Shape;446;p30"/>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0"/>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0"/>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9" name="Google Shape;449;p30"/>
          <p:cNvSpPr/>
          <p:nvPr/>
        </p:nvSpPr>
        <p:spPr>
          <a:xfrm rot="10016624">
            <a:off x="252455" y="545564"/>
            <a:ext cx="8613968" cy="4208189"/>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0" name="Google Shape;450;p30"/>
          <p:cNvGrpSpPr/>
          <p:nvPr/>
        </p:nvGrpSpPr>
        <p:grpSpPr>
          <a:xfrm rot="-1565680">
            <a:off x="1564640" y="4068871"/>
            <a:ext cx="1184375" cy="1527112"/>
            <a:chOff x="4181200" y="2276150"/>
            <a:chExt cx="852625" cy="1253850"/>
          </a:xfrm>
        </p:grpSpPr>
        <p:sp>
          <p:nvSpPr>
            <p:cNvPr id="451" name="Google Shape;451;p30"/>
            <p:cNvSpPr/>
            <p:nvPr/>
          </p:nvSpPr>
          <p:spPr>
            <a:xfrm>
              <a:off x="4357500" y="2276150"/>
              <a:ext cx="417200" cy="918750"/>
            </a:xfrm>
            <a:custGeom>
              <a:avLst/>
              <a:gdLst/>
              <a:ahLst/>
              <a:cxnLst/>
              <a:rect l="l" t="t" r="r" b="b"/>
              <a:pathLst>
                <a:path w="16688" h="36750" extrusionOk="0">
                  <a:moveTo>
                    <a:pt x="16687" y="1"/>
                  </a:moveTo>
                  <a:cubicBezTo>
                    <a:pt x="16687" y="1"/>
                    <a:pt x="0" y="6324"/>
                    <a:pt x="8632" y="22250"/>
                  </a:cubicBezTo>
                  <a:cubicBezTo>
                    <a:pt x="8632" y="22250"/>
                    <a:pt x="9940" y="25685"/>
                    <a:pt x="2493" y="36111"/>
                  </a:cubicBezTo>
                  <a:lnTo>
                    <a:pt x="3465" y="36749"/>
                  </a:lnTo>
                  <a:cubicBezTo>
                    <a:pt x="3465" y="36749"/>
                    <a:pt x="8663" y="29789"/>
                    <a:pt x="10395" y="22250"/>
                  </a:cubicBezTo>
                  <a:cubicBezTo>
                    <a:pt x="10395" y="22250"/>
                    <a:pt x="15867" y="18998"/>
                    <a:pt x="14742" y="12068"/>
                  </a:cubicBezTo>
                  <a:cubicBezTo>
                    <a:pt x="13678" y="5108"/>
                    <a:pt x="16687" y="1"/>
                    <a:pt x="16687" y="1"/>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0"/>
            <p:cNvSpPr/>
            <p:nvPr/>
          </p:nvSpPr>
          <p:spPr>
            <a:xfrm>
              <a:off x="4364325" y="2892125"/>
              <a:ext cx="669500" cy="422075"/>
            </a:xfrm>
            <a:custGeom>
              <a:avLst/>
              <a:gdLst/>
              <a:ahLst/>
              <a:cxnLst/>
              <a:rect l="l" t="t" r="r" b="b"/>
              <a:pathLst>
                <a:path w="26780" h="16883" extrusionOk="0">
                  <a:moveTo>
                    <a:pt x="17782" y="0"/>
                  </a:moveTo>
                  <a:cubicBezTo>
                    <a:pt x="14143" y="0"/>
                    <a:pt x="10534" y="1111"/>
                    <a:pt x="8451" y="6305"/>
                  </a:cubicBezTo>
                  <a:cubicBezTo>
                    <a:pt x="6080" y="7855"/>
                    <a:pt x="1095" y="13782"/>
                    <a:pt x="1095" y="13782"/>
                  </a:cubicBezTo>
                  <a:lnTo>
                    <a:pt x="1" y="16882"/>
                  </a:lnTo>
                  <a:cubicBezTo>
                    <a:pt x="5259" y="9982"/>
                    <a:pt x="9727" y="7216"/>
                    <a:pt x="9727" y="7216"/>
                  </a:cubicBezTo>
                  <a:cubicBezTo>
                    <a:pt x="10757" y="7373"/>
                    <a:pt x="11741" y="7444"/>
                    <a:pt x="12680" y="7444"/>
                  </a:cubicBezTo>
                  <a:cubicBezTo>
                    <a:pt x="21966" y="7444"/>
                    <a:pt x="26779" y="499"/>
                    <a:pt x="26779" y="499"/>
                  </a:cubicBezTo>
                  <a:lnTo>
                    <a:pt x="26779" y="499"/>
                  </a:lnTo>
                  <a:cubicBezTo>
                    <a:pt x="26350" y="586"/>
                    <a:pt x="25877" y="621"/>
                    <a:pt x="25370" y="621"/>
                  </a:cubicBezTo>
                  <a:cubicBezTo>
                    <a:pt x="23240" y="621"/>
                    <a:pt x="20502" y="0"/>
                    <a:pt x="17782"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0"/>
            <p:cNvSpPr/>
            <p:nvPr/>
          </p:nvSpPr>
          <p:spPr>
            <a:xfrm>
              <a:off x="4181200" y="2766300"/>
              <a:ext cx="361725" cy="763700"/>
            </a:xfrm>
            <a:custGeom>
              <a:avLst/>
              <a:gdLst/>
              <a:ahLst/>
              <a:cxnLst/>
              <a:rect l="l" t="t" r="r" b="b"/>
              <a:pathLst>
                <a:path w="14469" h="30548" extrusionOk="0">
                  <a:moveTo>
                    <a:pt x="4134" y="0"/>
                  </a:moveTo>
                  <a:cubicBezTo>
                    <a:pt x="3952" y="9970"/>
                    <a:pt x="9180" y="13678"/>
                    <a:pt x="9180" y="13678"/>
                  </a:cubicBezTo>
                  <a:cubicBezTo>
                    <a:pt x="8815" y="22341"/>
                    <a:pt x="0" y="29575"/>
                    <a:pt x="0" y="29575"/>
                  </a:cubicBezTo>
                  <a:lnTo>
                    <a:pt x="122" y="30548"/>
                  </a:lnTo>
                  <a:cubicBezTo>
                    <a:pt x="7569" y="24286"/>
                    <a:pt x="11399" y="14499"/>
                    <a:pt x="11399" y="14499"/>
                  </a:cubicBezTo>
                  <a:cubicBezTo>
                    <a:pt x="14469" y="5076"/>
                    <a:pt x="4135" y="0"/>
                    <a:pt x="4134" y="0"/>
                  </a:cubicBezTo>
                  <a:close/>
                </a:path>
              </a:pathLst>
            </a:custGeom>
            <a:solidFill>
              <a:srgbClr val="138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4" name="Google Shape;454;p30"/>
          <p:cNvGrpSpPr/>
          <p:nvPr/>
        </p:nvGrpSpPr>
        <p:grpSpPr>
          <a:xfrm rot="833153">
            <a:off x="704825" y="4193931"/>
            <a:ext cx="1158750" cy="1372531"/>
            <a:chOff x="1827900" y="266775"/>
            <a:chExt cx="4478050" cy="5041900"/>
          </a:xfrm>
        </p:grpSpPr>
        <p:sp>
          <p:nvSpPr>
            <p:cNvPr id="455" name="Google Shape;455;p30"/>
            <p:cNvSpPr/>
            <p:nvPr/>
          </p:nvSpPr>
          <p:spPr>
            <a:xfrm>
              <a:off x="3946300" y="266775"/>
              <a:ext cx="2359650" cy="5041900"/>
            </a:xfrm>
            <a:custGeom>
              <a:avLst/>
              <a:gdLst/>
              <a:ahLst/>
              <a:cxnLst/>
              <a:rect l="l" t="t" r="r" b="b"/>
              <a:pathLst>
                <a:path w="94386" h="201676" extrusionOk="0">
                  <a:moveTo>
                    <a:pt x="60780" y="0"/>
                  </a:moveTo>
                  <a:lnTo>
                    <a:pt x="60780" y="0"/>
                  </a:lnTo>
                  <a:cubicBezTo>
                    <a:pt x="52314" y="33422"/>
                    <a:pt x="10168" y="34198"/>
                    <a:pt x="14123" y="96235"/>
                  </a:cubicBezTo>
                  <a:cubicBezTo>
                    <a:pt x="1" y="139749"/>
                    <a:pt x="30427" y="201675"/>
                    <a:pt x="30427" y="201675"/>
                  </a:cubicBezTo>
                  <a:lnTo>
                    <a:pt x="36380" y="200751"/>
                  </a:lnTo>
                  <a:cubicBezTo>
                    <a:pt x="2108" y="125885"/>
                    <a:pt x="25473" y="100450"/>
                    <a:pt x="25473" y="100450"/>
                  </a:cubicBezTo>
                  <a:cubicBezTo>
                    <a:pt x="94386" y="82704"/>
                    <a:pt x="60781" y="2"/>
                    <a:pt x="60780"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0"/>
            <p:cNvSpPr/>
            <p:nvPr/>
          </p:nvSpPr>
          <p:spPr>
            <a:xfrm>
              <a:off x="1827900" y="1994725"/>
              <a:ext cx="2467800" cy="2101300"/>
            </a:xfrm>
            <a:custGeom>
              <a:avLst/>
              <a:gdLst/>
              <a:ahLst/>
              <a:cxnLst/>
              <a:rect l="l" t="t" r="r" b="b"/>
              <a:pathLst>
                <a:path w="98712" h="84052" extrusionOk="0">
                  <a:moveTo>
                    <a:pt x="26482" y="0"/>
                  </a:moveTo>
                  <a:cubicBezTo>
                    <a:pt x="18588" y="0"/>
                    <a:pt x="9795" y="893"/>
                    <a:pt x="0" y="2901"/>
                  </a:cubicBezTo>
                  <a:cubicBezTo>
                    <a:pt x="20904" y="18096"/>
                    <a:pt x="25764" y="47248"/>
                    <a:pt x="55578" y="47248"/>
                  </a:cubicBezTo>
                  <a:cubicBezTo>
                    <a:pt x="63413" y="47248"/>
                    <a:pt x="72970" y="45235"/>
                    <a:pt x="84995" y="40426"/>
                  </a:cubicBezTo>
                  <a:cubicBezTo>
                    <a:pt x="84995" y="40426"/>
                    <a:pt x="95421" y="62831"/>
                    <a:pt x="98712" y="84052"/>
                  </a:cubicBezTo>
                  <a:lnTo>
                    <a:pt x="95199" y="56878"/>
                  </a:lnTo>
                  <a:cubicBezTo>
                    <a:pt x="95199" y="56878"/>
                    <a:pt x="89506" y="0"/>
                    <a:pt x="2648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7" name="Google Shape;457;p30"/>
          <p:cNvGrpSpPr/>
          <p:nvPr/>
        </p:nvGrpSpPr>
        <p:grpSpPr>
          <a:xfrm rot="1565680" flipH="1">
            <a:off x="6215505" y="3997896"/>
            <a:ext cx="1184375" cy="1527112"/>
            <a:chOff x="4181200" y="2276150"/>
            <a:chExt cx="852625" cy="1253850"/>
          </a:xfrm>
        </p:grpSpPr>
        <p:sp>
          <p:nvSpPr>
            <p:cNvPr id="458" name="Google Shape;458;p30"/>
            <p:cNvSpPr/>
            <p:nvPr/>
          </p:nvSpPr>
          <p:spPr>
            <a:xfrm>
              <a:off x="4357500" y="2276150"/>
              <a:ext cx="417200" cy="918750"/>
            </a:xfrm>
            <a:custGeom>
              <a:avLst/>
              <a:gdLst/>
              <a:ahLst/>
              <a:cxnLst/>
              <a:rect l="l" t="t" r="r" b="b"/>
              <a:pathLst>
                <a:path w="16688" h="36750" extrusionOk="0">
                  <a:moveTo>
                    <a:pt x="16687" y="1"/>
                  </a:moveTo>
                  <a:cubicBezTo>
                    <a:pt x="16687" y="1"/>
                    <a:pt x="0" y="6324"/>
                    <a:pt x="8632" y="22250"/>
                  </a:cubicBezTo>
                  <a:cubicBezTo>
                    <a:pt x="8632" y="22250"/>
                    <a:pt x="9940" y="25685"/>
                    <a:pt x="2493" y="36111"/>
                  </a:cubicBezTo>
                  <a:lnTo>
                    <a:pt x="3465" y="36749"/>
                  </a:lnTo>
                  <a:cubicBezTo>
                    <a:pt x="3465" y="36749"/>
                    <a:pt x="8663" y="29789"/>
                    <a:pt x="10395" y="22250"/>
                  </a:cubicBezTo>
                  <a:cubicBezTo>
                    <a:pt x="10395" y="22250"/>
                    <a:pt x="15867" y="18998"/>
                    <a:pt x="14742" y="12068"/>
                  </a:cubicBezTo>
                  <a:cubicBezTo>
                    <a:pt x="13678" y="5108"/>
                    <a:pt x="16687" y="1"/>
                    <a:pt x="16687" y="1"/>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0"/>
            <p:cNvSpPr/>
            <p:nvPr/>
          </p:nvSpPr>
          <p:spPr>
            <a:xfrm>
              <a:off x="4364325" y="2892125"/>
              <a:ext cx="669500" cy="422075"/>
            </a:xfrm>
            <a:custGeom>
              <a:avLst/>
              <a:gdLst/>
              <a:ahLst/>
              <a:cxnLst/>
              <a:rect l="l" t="t" r="r" b="b"/>
              <a:pathLst>
                <a:path w="26780" h="16883" extrusionOk="0">
                  <a:moveTo>
                    <a:pt x="17782" y="0"/>
                  </a:moveTo>
                  <a:cubicBezTo>
                    <a:pt x="14143" y="0"/>
                    <a:pt x="10534" y="1111"/>
                    <a:pt x="8451" y="6305"/>
                  </a:cubicBezTo>
                  <a:cubicBezTo>
                    <a:pt x="6080" y="7855"/>
                    <a:pt x="1095" y="13782"/>
                    <a:pt x="1095" y="13782"/>
                  </a:cubicBezTo>
                  <a:lnTo>
                    <a:pt x="1" y="16882"/>
                  </a:lnTo>
                  <a:cubicBezTo>
                    <a:pt x="5259" y="9982"/>
                    <a:pt x="9727" y="7216"/>
                    <a:pt x="9727" y="7216"/>
                  </a:cubicBezTo>
                  <a:cubicBezTo>
                    <a:pt x="10757" y="7373"/>
                    <a:pt x="11741" y="7444"/>
                    <a:pt x="12680" y="7444"/>
                  </a:cubicBezTo>
                  <a:cubicBezTo>
                    <a:pt x="21966" y="7444"/>
                    <a:pt x="26779" y="499"/>
                    <a:pt x="26779" y="499"/>
                  </a:cubicBezTo>
                  <a:lnTo>
                    <a:pt x="26779" y="499"/>
                  </a:lnTo>
                  <a:cubicBezTo>
                    <a:pt x="26350" y="586"/>
                    <a:pt x="25877" y="621"/>
                    <a:pt x="25370" y="621"/>
                  </a:cubicBezTo>
                  <a:cubicBezTo>
                    <a:pt x="23240" y="621"/>
                    <a:pt x="20502" y="0"/>
                    <a:pt x="17782"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0"/>
            <p:cNvSpPr/>
            <p:nvPr/>
          </p:nvSpPr>
          <p:spPr>
            <a:xfrm>
              <a:off x="4181200" y="2766300"/>
              <a:ext cx="361725" cy="763700"/>
            </a:xfrm>
            <a:custGeom>
              <a:avLst/>
              <a:gdLst/>
              <a:ahLst/>
              <a:cxnLst/>
              <a:rect l="l" t="t" r="r" b="b"/>
              <a:pathLst>
                <a:path w="14469" h="30548" extrusionOk="0">
                  <a:moveTo>
                    <a:pt x="4134" y="0"/>
                  </a:moveTo>
                  <a:cubicBezTo>
                    <a:pt x="3952" y="9970"/>
                    <a:pt x="9180" y="13678"/>
                    <a:pt x="9180" y="13678"/>
                  </a:cubicBezTo>
                  <a:cubicBezTo>
                    <a:pt x="8815" y="22341"/>
                    <a:pt x="0" y="29575"/>
                    <a:pt x="0" y="29575"/>
                  </a:cubicBezTo>
                  <a:lnTo>
                    <a:pt x="122" y="30548"/>
                  </a:lnTo>
                  <a:cubicBezTo>
                    <a:pt x="7569" y="24286"/>
                    <a:pt x="11399" y="14499"/>
                    <a:pt x="11399" y="14499"/>
                  </a:cubicBezTo>
                  <a:cubicBezTo>
                    <a:pt x="14469" y="5076"/>
                    <a:pt x="4135" y="0"/>
                    <a:pt x="4134" y="0"/>
                  </a:cubicBezTo>
                  <a:close/>
                </a:path>
              </a:pathLst>
            </a:custGeom>
            <a:solidFill>
              <a:srgbClr val="138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1" name="Google Shape;461;p30"/>
          <p:cNvGrpSpPr/>
          <p:nvPr/>
        </p:nvGrpSpPr>
        <p:grpSpPr>
          <a:xfrm rot="-833153" flipH="1">
            <a:off x="7100946" y="4122956"/>
            <a:ext cx="1158750" cy="1372531"/>
            <a:chOff x="1827900" y="266775"/>
            <a:chExt cx="4478050" cy="5041900"/>
          </a:xfrm>
        </p:grpSpPr>
        <p:sp>
          <p:nvSpPr>
            <p:cNvPr id="462" name="Google Shape;462;p30"/>
            <p:cNvSpPr/>
            <p:nvPr/>
          </p:nvSpPr>
          <p:spPr>
            <a:xfrm>
              <a:off x="3946300" y="266775"/>
              <a:ext cx="2359650" cy="5041900"/>
            </a:xfrm>
            <a:custGeom>
              <a:avLst/>
              <a:gdLst/>
              <a:ahLst/>
              <a:cxnLst/>
              <a:rect l="l" t="t" r="r" b="b"/>
              <a:pathLst>
                <a:path w="94386" h="201676" extrusionOk="0">
                  <a:moveTo>
                    <a:pt x="60780" y="0"/>
                  </a:moveTo>
                  <a:lnTo>
                    <a:pt x="60780" y="0"/>
                  </a:lnTo>
                  <a:cubicBezTo>
                    <a:pt x="52314" y="33422"/>
                    <a:pt x="10168" y="34198"/>
                    <a:pt x="14123" y="96235"/>
                  </a:cubicBezTo>
                  <a:cubicBezTo>
                    <a:pt x="1" y="139749"/>
                    <a:pt x="30427" y="201675"/>
                    <a:pt x="30427" y="201675"/>
                  </a:cubicBezTo>
                  <a:lnTo>
                    <a:pt x="36380" y="200751"/>
                  </a:lnTo>
                  <a:cubicBezTo>
                    <a:pt x="2108" y="125885"/>
                    <a:pt x="25473" y="100450"/>
                    <a:pt x="25473" y="100450"/>
                  </a:cubicBezTo>
                  <a:cubicBezTo>
                    <a:pt x="94386" y="82704"/>
                    <a:pt x="60781" y="2"/>
                    <a:pt x="60780"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0"/>
            <p:cNvSpPr/>
            <p:nvPr/>
          </p:nvSpPr>
          <p:spPr>
            <a:xfrm>
              <a:off x="1827900" y="1994725"/>
              <a:ext cx="2467800" cy="2101300"/>
            </a:xfrm>
            <a:custGeom>
              <a:avLst/>
              <a:gdLst/>
              <a:ahLst/>
              <a:cxnLst/>
              <a:rect l="l" t="t" r="r" b="b"/>
              <a:pathLst>
                <a:path w="98712" h="84052" extrusionOk="0">
                  <a:moveTo>
                    <a:pt x="26482" y="0"/>
                  </a:moveTo>
                  <a:cubicBezTo>
                    <a:pt x="18588" y="0"/>
                    <a:pt x="9795" y="893"/>
                    <a:pt x="0" y="2901"/>
                  </a:cubicBezTo>
                  <a:cubicBezTo>
                    <a:pt x="20904" y="18096"/>
                    <a:pt x="25764" y="47248"/>
                    <a:pt x="55578" y="47248"/>
                  </a:cubicBezTo>
                  <a:cubicBezTo>
                    <a:pt x="63413" y="47248"/>
                    <a:pt x="72970" y="45235"/>
                    <a:pt x="84995" y="40426"/>
                  </a:cubicBezTo>
                  <a:cubicBezTo>
                    <a:pt x="84995" y="40426"/>
                    <a:pt x="95421" y="62831"/>
                    <a:pt x="98712" y="84052"/>
                  </a:cubicBezTo>
                  <a:lnTo>
                    <a:pt x="95199" y="56878"/>
                  </a:lnTo>
                  <a:cubicBezTo>
                    <a:pt x="95199" y="56878"/>
                    <a:pt x="89506" y="0"/>
                    <a:pt x="2648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4" name="Google Shape;464;p30"/>
          <p:cNvGrpSpPr/>
          <p:nvPr/>
        </p:nvGrpSpPr>
        <p:grpSpPr>
          <a:xfrm rot="833153">
            <a:off x="2276450" y="4075181"/>
            <a:ext cx="1158750" cy="1372531"/>
            <a:chOff x="1827900" y="266775"/>
            <a:chExt cx="4478050" cy="5041900"/>
          </a:xfrm>
        </p:grpSpPr>
        <p:sp>
          <p:nvSpPr>
            <p:cNvPr id="465" name="Google Shape;465;p30"/>
            <p:cNvSpPr/>
            <p:nvPr/>
          </p:nvSpPr>
          <p:spPr>
            <a:xfrm>
              <a:off x="3946300" y="266775"/>
              <a:ext cx="2359650" cy="5041900"/>
            </a:xfrm>
            <a:custGeom>
              <a:avLst/>
              <a:gdLst/>
              <a:ahLst/>
              <a:cxnLst/>
              <a:rect l="l" t="t" r="r" b="b"/>
              <a:pathLst>
                <a:path w="94386" h="201676" extrusionOk="0">
                  <a:moveTo>
                    <a:pt x="60780" y="0"/>
                  </a:moveTo>
                  <a:lnTo>
                    <a:pt x="60780" y="0"/>
                  </a:lnTo>
                  <a:cubicBezTo>
                    <a:pt x="52314" y="33422"/>
                    <a:pt x="10168" y="34198"/>
                    <a:pt x="14123" y="96235"/>
                  </a:cubicBezTo>
                  <a:cubicBezTo>
                    <a:pt x="1" y="139749"/>
                    <a:pt x="30427" y="201675"/>
                    <a:pt x="30427" y="201675"/>
                  </a:cubicBezTo>
                  <a:lnTo>
                    <a:pt x="36380" y="200751"/>
                  </a:lnTo>
                  <a:cubicBezTo>
                    <a:pt x="2108" y="125885"/>
                    <a:pt x="25473" y="100450"/>
                    <a:pt x="25473" y="100450"/>
                  </a:cubicBezTo>
                  <a:cubicBezTo>
                    <a:pt x="94386" y="82704"/>
                    <a:pt x="60781" y="2"/>
                    <a:pt x="60780"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0"/>
            <p:cNvSpPr/>
            <p:nvPr/>
          </p:nvSpPr>
          <p:spPr>
            <a:xfrm>
              <a:off x="1827900" y="1994725"/>
              <a:ext cx="2467800" cy="2101300"/>
            </a:xfrm>
            <a:custGeom>
              <a:avLst/>
              <a:gdLst/>
              <a:ahLst/>
              <a:cxnLst/>
              <a:rect l="l" t="t" r="r" b="b"/>
              <a:pathLst>
                <a:path w="98712" h="84052" extrusionOk="0">
                  <a:moveTo>
                    <a:pt x="26482" y="0"/>
                  </a:moveTo>
                  <a:cubicBezTo>
                    <a:pt x="18588" y="0"/>
                    <a:pt x="9795" y="893"/>
                    <a:pt x="0" y="2901"/>
                  </a:cubicBezTo>
                  <a:cubicBezTo>
                    <a:pt x="20904" y="18096"/>
                    <a:pt x="25764" y="47248"/>
                    <a:pt x="55578" y="47248"/>
                  </a:cubicBezTo>
                  <a:cubicBezTo>
                    <a:pt x="63413" y="47248"/>
                    <a:pt x="72970" y="45235"/>
                    <a:pt x="84995" y="40426"/>
                  </a:cubicBezTo>
                  <a:cubicBezTo>
                    <a:pt x="84995" y="40426"/>
                    <a:pt x="95421" y="62831"/>
                    <a:pt x="98712" y="84052"/>
                  </a:cubicBezTo>
                  <a:lnTo>
                    <a:pt x="95199" y="56878"/>
                  </a:lnTo>
                  <a:cubicBezTo>
                    <a:pt x="95199" y="56878"/>
                    <a:pt x="89506" y="0"/>
                    <a:pt x="2648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7" name="Google Shape;467;p30"/>
          <p:cNvGrpSpPr/>
          <p:nvPr/>
        </p:nvGrpSpPr>
        <p:grpSpPr>
          <a:xfrm rot="-833153" flipH="1">
            <a:off x="2928996" y="4075181"/>
            <a:ext cx="1158750" cy="1372531"/>
            <a:chOff x="1827900" y="266775"/>
            <a:chExt cx="4478050" cy="5041900"/>
          </a:xfrm>
        </p:grpSpPr>
        <p:sp>
          <p:nvSpPr>
            <p:cNvPr id="468" name="Google Shape;468;p30"/>
            <p:cNvSpPr/>
            <p:nvPr/>
          </p:nvSpPr>
          <p:spPr>
            <a:xfrm>
              <a:off x="3946300" y="266775"/>
              <a:ext cx="2359650" cy="5041900"/>
            </a:xfrm>
            <a:custGeom>
              <a:avLst/>
              <a:gdLst/>
              <a:ahLst/>
              <a:cxnLst/>
              <a:rect l="l" t="t" r="r" b="b"/>
              <a:pathLst>
                <a:path w="94386" h="201676" extrusionOk="0">
                  <a:moveTo>
                    <a:pt x="60780" y="0"/>
                  </a:moveTo>
                  <a:lnTo>
                    <a:pt x="60780" y="0"/>
                  </a:lnTo>
                  <a:cubicBezTo>
                    <a:pt x="52314" y="33422"/>
                    <a:pt x="10168" y="34198"/>
                    <a:pt x="14123" y="96235"/>
                  </a:cubicBezTo>
                  <a:cubicBezTo>
                    <a:pt x="1" y="139749"/>
                    <a:pt x="30427" y="201675"/>
                    <a:pt x="30427" y="201675"/>
                  </a:cubicBezTo>
                  <a:lnTo>
                    <a:pt x="36380" y="200751"/>
                  </a:lnTo>
                  <a:cubicBezTo>
                    <a:pt x="2108" y="125885"/>
                    <a:pt x="25473" y="100450"/>
                    <a:pt x="25473" y="100450"/>
                  </a:cubicBezTo>
                  <a:cubicBezTo>
                    <a:pt x="94386" y="82704"/>
                    <a:pt x="60781" y="2"/>
                    <a:pt x="60780"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0"/>
            <p:cNvSpPr/>
            <p:nvPr/>
          </p:nvSpPr>
          <p:spPr>
            <a:xfrm>
              <a:off x="1827900" y="1994725"/>
              <a:ext cx="2467800" cy="2101300"/>
            </a:xfrm>
            <a:custGeom>
              <a:avLst/>
              <a:gdLst/>
              <a:ahLst/>
              <a:cxnLst/>
              <a:rect l="l" t="t" r="r" b="b"/>
              <a:pathLst>
                <a:path w="98712" h="84052" extrusionOk="0">
                  <a:moveTo>
                    <a:pt x="26482" y="0"/>
                  </a:moveTo>
                  <a:cubicBezTo>
                    <a:pt x="18588" y="0"/>
                    <a:pt x="9795" y="893"/>
                    <a:pt x="0" y="2901"/>
                  </a:cubicBezTo>
                  <a:cubicBezTo>
                    <a:pt x="20904" y="18096"/>
                    <a:pt x="25764" y="47248"/>
                    <a:pt x="55578" y="47248"/>
                  </a:cubicBezTo>
                  <a:cubicBezTo>
                    <a:pt x="63413" y="47248"/>
                    <a:pt x="72970" y="45235"/>
                    <a:pt x="84995" y="40426"/>
                  </a:cubicBezTo>
                  <a:cubicBezTo>
                    <a:pt x="84995" y="40426"/>
                    <a:pt x="95421" y="62831"/>
                    <a:pt x="98712" y="84052"/>
                  </a:cubicBezTo>
                  <a:lnTo>
                    <a:pt x="95199" y="56878"/>
                  </a:lnTo>
                  <a:cubicBezTo>
                    <a:pt x="95199" y="56878"/>
                    <a:pt x="89506" y="0"/>
                    <a:pt x="2648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0" name="Google Shape;470;p30"/>
          <p:cNvGrpSpPr/>
          <p:nvPr/>
        </p:nvGrpSpPr>
        <p:grpSpPr>
          <a:xfrm rot="-833153" flipH="1">
            <a:off x="5548283" y="4208531"/>
            <a:ext cx="1158750" cy="1372531"/>
            <a:chOff x="1827900" y="266775"/>
            <a:chExt cx="4478050" cy="5041900"/>
          </a:xfrm>
        </p:grpSpPr>
        <p:sp>
          <p:nvSpPr>
            <p:cNvPr id="471" name="Google Shape;471;p30"/>
            <p:cNvSpPr/>
            <p:nvPr/>
          </p:nvSpPr>
          <p:spPr>
            <a:xfrm>
              <a:off x="3946300" y="266775"/>
              <a:ext cx="2359650" cy="5041900"/>
            </a:xfrm>
            <a:custGeom>
              <a:avLst/>
              <a:gdLst/>
              <a:ahLst/>
              <a:cxnLst/>
              <a:rect l="l" t="t" r="r" b="b"/>
              <a:pathLst>
                <a:path w="94386" h="201676" extrusionOk="0">
                  <a:moveTo>
                    <a:pt x="60780" y="0"/>
                  </a:moveTo>
                  <a:lnTo>
                    <a:pt x="60780" y="0"/>
                  </a:lnTo>
                  <a:cubicBezTo>
                    <a:pt x="52314" y="33422"/>
                    <a:pt x="10168" y="34198"/>
                    <a:pt x="14123" y="96235"/>
                  </a:cubicBezTo>
                  <a:cubicBezTo>
                    <a:pt x="1" y="139749"/>
                    <a:pt x="30427" y="201675"/>
                    <a:pt x="30427" y="201675"/>
                  </a:cubicBezTo>
                  <a:lnTo>
                    <a:pt x="36380" y="200751"/>
                  </a:lnTo>
                  <a:cubicBezTo>
                    <a:pt x="2108" y="125885"/>
                    <a:pt x="25473" y="100450"/>
                    <a:pt x="25473" y="100450"/>
                  </a:cubicBezTo>
                  <a:cubicBezTo>
                    <a:pt x="94386" y="82704"/>
                    <a:pt x="60781" y="2"/>
                    <a:pt x="60780"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0"/>
            <p:cNvSpPr/>
            <p:nvPr/>
          </p:nvSpPr>
          <p:spPr>
            <a:xfrm>
              <a:off x="1827900" y="1994725"/>
              <a:ext cx="2467800" cy="2101300"/>
            </a:xfrm>
            <a:custGeom>
              <a:avLst/>
              <a:gdLst/>
              <a:ahLst/>
              <a:cxnLst/>
              <a:rect l="l" t="t" r="r" b="b"/>
              <a:pathLst>
                <a:path w="98712" h="84052" extrusionOk="0">
                  <a:moveTo>
                    <a:pt x="26482" y="0"/>
                  </a:moveTo>
                  <a:cubicBezTo>
                    <a:pt x="18588" y="0"/>
                    <a:pt x="9795" y="893"/>
                    <a:pt x="0" y="2901"/>
                  </a:cubicBezTo>
                  <a:cubicBezTo>
                    <a:pt x="20904" y="18096"/>
                    <a:pt x="25764" y="47248"/>
                    <a:pt x="55578" y="47248"/>
                  </a:cubicBezTo>
                  <a:cubicBezTo>
                    <a:pt x="63413" y="47248"/>
                    <a:pt x="72970" y="45235"/>
                    <a:pt x="84995" y="40426"/>
                  </a:cubicBezTo>
                  <a:cubicBezTo>
                    <a:pt x="84995" y="40426"/>
                    <a:pt x="95421" y="62831"/>
                    <a:pt x="98712" y="84052"/>
                  </a:cubicBezTo>
                  <a:lnTo>
                    <a:pt x="95199" y="56878"/>
                  </a:lnTo>
                  <a:cubicBezTo>
                    <a:pt x="95199" y="56878"/>
                    <a:pt x="89506" y="0"/>
                    <a:pt x="2648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3" name="Google Shape;473;p30"/>
          <p:cNvGrpSpPr/>
          <p:nvPr/>
        </p:nvGrpSpPr>
        <p:grpSpPr>
          <a:xfrm rot="1565680" flipH="1">
            <a:off x="3548505" y="3997896"/>
            <a:ext cx="1184375" cy="1527112"/>
            <a:chOff x="4181200" y="2276150"/>
            <a:chExt cx="852625" cy="1253850"/>
          </a:xfrm>
        </p:grpSpPr>
        <p:sp>
          <p:nvSpPr>
            <p:cNvPr id="474" name="Google Shape;474;p30"/>
            <p:cNvSpPr/>
            <p:nvPr/>
          </p:nvSpPr>
          <p:spPr>
            <a:xfrm>
              <a:off x="4357500" y="2276150"/>
              <a:ext cx="417200" cy="918750"/>
            </a:xfrm>
            <a:custGeom>
              <a:avLst/>
              <a:gdLst/>
              <a:ahLst/>
              <a:cxnLst/>
              <a:rect l="l" t="t" r="r" b="b"/>
              <a:pathLst>
                <a:path w="16688" h="36750" extrusionOk="0">
                  <a:moveTo>
                    <a:pt x="16687" y="1"/>
                  </a:moveTo>
                  <a:cubicBezTo>
                    <a:pt x="16687" y="1"/>
                    <a:pt x="0" y="6324"/>
                    <a:pt x="8632" y="22250"/>
                  </a:cubicBezTo>
                  <a:cubicBezTo>
                    <a:pt x="8632" y="22250"/>
                    <a:pt x="9940" y="25685"/>
                    <a:pt x="2493" y="36111"/>
                  </a:cubicBezTo>
                  <a:lnTo>
                    <a:pt x="3465" y="36749"/>
                  </a:lnTo>
                  <a:cubicBezTo>
                    <a:pt x="3465" y="36749"/>
                    <a:pt x="8663" y="29789"/>
                    <a:pt x="10395" y="22250"/>
                  </a:cubicBezTo>
                  <a:cubicBezTo>
                    <a:pt x="10395" y="22250"/>
                    <a:pt x="15867" y="18998"/>
                    <a:pt x="14742" y="12068"/>
                  </a:cubicBezTo>
                  <a:cubicBezTo>
                    <a:pt x="13678" y="5108"/>
                    <a:pt x="16687" y="1"/>
                    <a:pt x="16687" y="1"/>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0"/>
            <p:cNvSpPr/>
            <p:nvPr/>
          </p:nvSpPr>
          <p:spPr>
            <a:xfrm>
              <a:off x="4364325" y="2892125"/>
              <a:ext cx="669500" cy="422075"/>
            </a:xfrm>
            <a:custGeom>
              <a:avLst/>
              <a:gdLst/>
              <a:ahLst/>
              <a:cxnLst/>
              <a:rect l="l" t="t" r="r" b="b"/>
              <a:pathLst>
                <a:path w="26780" h="16883" extrusionOk="0">
                  <a:moveTo>
                    <a:pt x="17782" y="0"/>
                  </a:moveTo>
                  <a:cubicBezTo>
                    <a:pt x="14143" y="0"/>
                    <a:pt x="10534" y="1111"/>
                    <a:pt x="8451" y="6305"/>
                  </a:cubicBezTo>
                  <a:cubicBezTo>
                    <a:pt x="6080" y="7855"/>
                    <a:pt x="1095" y="13782"/>
                    <a:pt x="1095" y="13782"/>
                  </a:cubicBezTo>
                  <a:lnTo>
                    <a:pt x="1" y="16882"/>
                  </a:lnTo>
                  <a:cubicBezTo>
                    <a:pt x="5259" y="9982"/>
                    <a:pt x="9727" y="7216"/>
                    <a:pt x="9727" y="7216"/>
                  </a:cubicBezTo>
                  <a:cubicBezTo>
                    <a:pt x="10757" y="7373"/>
                    <a:pt x="11741" y="7444"/>
                    <a:pt x="12680" y="7444"/>
                  </a:cubicBezTo>
                  <a:cubicBezTo>
                    <a:pt x="21966" y="7444"/>
                    <a:pt x="26779" y="499"/>
                    <a:pt x="26779" y="499"/>
                  </a:cubicBezTo>
                  <a:lnTo>
                    <a:pt x="26779" y="499"/>
                  </a:lnTo>
                  <a:cubicBezTo>
                    <a:pt x="26350" y="586"/>
                    <a:pt x="25877" y="621"/>
                    <a:pt x="25370" y="621"/>
                  </a:cubicBezTo>
                  <a:cubicBezTo>
                    <a:pt x="23240" y="621"/>
                    <a:pt x="20502" y="0"/>
                    <a:pt x="17782"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0"/>
            <p:cNvSpPr/>
            <p:nvPr/>
          </p:nvSpPr>
          <p:spPr>
            <a:xfrm>
              <a:off x="4181200" y="2766300"/>
              <a:ext cx="361725" cy="763700"/>
            </a:xfrm>
            <a:custGeom>
              <a:avLst/>
              <a:gdLst/>
              <a:ahLst/>
              <a:cxnLst/>
              <a:rect l="l" t="t" r="r" b="b"/>
              <a:pathLst>
                <a:path w="14469" h="30548" extrusionOk="0">
                  <a:moveTo>
                    <a:pt x="4134" y="0"/>
                  </a:moveTo>
                  <a:cubicBezTo>
                    <a:pt x="3952" y="9970"/>
                    <a:pt x="9180" y="13678"/>
                    <a:pt x="9180" y="13678"/>
                  </a:cubicBezTo>
                  <a:cubicBezTo>
                    <a:pt x="8815" y="22341"/>
                    <a:pt x="0" y="29575"/>
                    <a:pt x="0" y="29575"/>
                  </a:cubicBezTo>
                  <a:lnTo>
                    <a:pt x="122" y="30548"/>
                  </a:lnTo>
                  <a:cubicBezTo>
                    <a:pt x="7569" y="24286"/>
                    <a:pt x="11399" y="14499"/>
                    <a:pt x="11399" y="14499"/>
                  </a:cubicBezTo>
                  <a:cubicBezTo>
                    <a:pt x="14469" y="5076"/>
                    <a:pt x="4135" y="0"/>
                    <a:pt x="4134" y="0"/>
                  </a:cubicBezTo>
                  <a:close/>
                </a:path>
              </a:pathLst>
            </a:custGeom>
            <a:solidFill>
              <a:srgbClr val="138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7" name="Google Shape;477;p30"/>
          <p:cNvGrpSpPr/>
          <p:nvPr/>
        </p:nvGrpSpPr>
        <p:grpSpPr>
          <a:xfrm rot="-1565680">
            <a:off x="4765040" y="4068871"/>
            <a:ext cx="1184375" cy="1527112"/>
            <a:chOff x="4181200" y="2276150"/>
            <a:chExt cx="852625" cy="1253850"/>
          </a:xfrm>
        </p:grpSpPr>
        <p:sp>
          <p:nvSpPr>
            <p:cNvPr id="478" name="Google Shape;478;p30"/>
            <p:cNvSpPr/>
            <p:nvPr/>
          </p:nvSpPr>
          <p:spPr>
            <a:xfrm>
              <a:off x="4357500" y="2276150"/>
              <a:ext cx="417200" cy="918750"/>
            </a:xfrm>
            <a:custGeom>
              <a:avLst/>
              <a:gdLst/>
              <a:ahLst/>
              <a:cxnLst/>
              <a:rect l="l" t="t" r="r" b="b"/>
              <a:pathLst>
                <a:path w="16688" h="36750" extrusionOk="0">
                  <a:moveTo>
                    <a:pt x="16687" y="1"/>
                  </a:moveTo>
                  <a:cubicBezTo>
                    <a:pt x="16687" y="1"/>
                    <a:pt x="0" y="6324"/>
                    <a:pt x="8632" y="22250"/>
                  </a:cubicBezTo>
                  <a:cubicBezTo>
                    <a:pt x="8632" y="22250"/>
                    <a:pt x="9940" y="25685"/>
                    <a:pt x="2493" y="36111"/>
                  </a:cubicBezTo>
                  <a:lnTo>
                    <a:pt x="3465" y="36749"/>
                  </a:lnTo>
                  <a:cubicBezTo>
                    <a:pt x="3465" y="36749"/>
                    <a:pt x="8663" y="29789"/>
                    <a:pt x="10395" y="22250"/>
                  </a:cubicBezTo>
                  <a:cubicBezTo>
                    <a:pt x="10395" y="22250"/>
                    <a:pt x="15867" y="18998"/>
                    <a:pt x="14742" y="12068"/>
                  </a:cubicBezTo>
                  <a:cubicBezTo>
                    <a:pt x="13678" y="5108"/>
                    <a:pt x="16687" y="1"/>
                    <a:pt x="16687" y="1"/>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0"/>
            <p:cNvSpPr/>
            <p:nvPr/>
          </p:nvSpPr>
          <p:spPr>
            <a:xfrm>
              <a:off x="4364325" y="2892125"/>
              <a:ext cx="669500" cy="422075"/>
            </a:xfrm>
            <a:custGeom>
              <a:avLst/>
              <a:gdLst/>
              <a:ahLst/>
              <a:cxnLst/>
              <a:rect l="l" t="t" r="r" b="b"/>
              <a:pathLst>
                <a:path w="26780" h="16883" extrusionOk="0">
                  <a:moveTo>
                    <a:pt x="17782" y="0"/>
                  </a:moveTo>
                  <a:cubicBezTo>
                    <a:pt x="14143" y="0"/>
                    <a:pt x="10534" y="1111"/>
                    <a:pt x="8451" y="6305"/>
                  </a:cubicBezTo>
                  <a:cubicBezTo>
                    <a:pt x="6080" y="7855"/>
                    <a:pt x="1095" y="13782"/>
                    <a:pt x="1095" y="13782"/>
                  </a:cubicBezTo>
                  <a:lnTo>
                    <a:pt x="1" y="16882"/>
                  </a:lnTo>
                  <a:cubicBezTo>
                    <a:pt x="5259" y="9982"/>
                    <a:pt x="9727" y="7216"/>
                    <a:pt x="9727" y="7216"/>
                  </a:cubicBezTo>
                  <a:cubicBezTo>
                    <a:pt x="10757" y="7373"/>
                    <a:pt x="11741" y="7444"/>
                    <a:pt x="12680" y="7444"/>
                  </a:cubicBezTo>
                  <a:cubicBezTo>
                    <a:pt x="21966" y="7444"/>
                    <a:pt x="26779" y="499"/>
                    <a:pt x="26779" y="499"/>
                  </a:cubicBezTo>
                  <a:lnTo>
                    <a:pt x="26779" y="499"/>
                  </a:lnTo>
                  <a:cubicBezTo>
                    <a:pt x="26350" y="586"/>
                    <a:pt x="25877" y="621"/>
                    <a:pt x="25370" y="621"/>
                  </a:cubicBezTo>
                  <a:cubicBezTo>
                    <a:pt x="23240" y="621"/>
                    <a:pt x="20502" y="0"/>
                    <a:pt x="17782"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0"/>
            <p:cNvSpPr/>
            <p:nvPr/>
          </p:nvSpPr>
          <p:spPr>
            <a:xfrm>
              <a:off x="4181200" y="2766300"/>
              <a:ext cx="361725" cy="763700"/>
            </a:xfrm>
            <a:custGeom>
              <a:avLst/>
              <a:gdLst/>
              <a:ahLst/>
              <a:cxnLst/>
              <a:rect l="l" t="t" r="r" b="b"/>
              <a:pathLst>
                <a:path w="14469" h="30548" extrusionOk="0">
                  <a:moveTo>
                    <a:pt x="4134" y="0"/>
                  </a:moveTo>
                  <a:cubicBezTo>
                    <a:pt x="3952" y="9970"/>
                    <a:pt x="9180" y="13678"/>
                    <a:pt x="9180" y="13678"/>
                  </a:cubicBezTo>
                  <a:cubicBezTo>
                    <a:pt x="8815" y="22341"/>
                    <a:pt x="0" y="29575"/>
                    <a:pt x="0" y="29575"/>
                  </a:cubicBezTo>
                  <a:lnTo>
                    <a:pt x="122" y="30548"/>
                  </a:lnTo>
                  <a:cubicBezTo>
                    <a:pt x="7569" y="24286"/>
                    <a:pt x="11399" y="14499"/>
                    <a:pt x="11399" y="14499"/>
                  </a:cubicBezTo>
                  <a:cubicBezTo>
                    <a:pt x="14469" y="5076"/>
                    <a:pt x="4135" y="0"/>
                    <a:pt x="4134" y="0"/>
                  </a:cubicBezTo>
                  <a:close/>
                </a:path>
              </a:pathLst>
            </a:custGeom>
            <a:solidFill>
              <a:srgbClr val="138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1" name="Google Shape;481;p30"/>
          <p:cNvGrpSpPr/>
          <p:nvPr/>
        </p:nvGrpSpPr>
        <p:grpSpPr>
          <a:xfrm rot="-833153" flipH="1">
            <a:off x="4181446" y="4146156"/>
            <a:ext cx="1158750" cy="1372531"/>
            <a:chOff x="1827900" y="266775"/>
            <a:chExt cx="4478050" cy="5041900"/>
          </a:xfrm>
        </p:grpSpPr>
        <p:sp>
          <p:nvSpPr>
            <p:cNvPr id="482" name="Google Shape;482;p30"/>
            <p:cNvSpPr/>
            <p:nvPr/>
          </p:nvSpPr>
          <p:spPr>
            <a:xfrm>
              <a:off x="3946300" y="266775"/>
              <a:ext cx="2359650" cy="5041900"/>
            </a:xfrm>
            <a:custGeom>
              <a:avLst/>
              <a:gdLst/>
              <a:ahLst/>
              <a:cxnLst/>
              <a:rect l="l" t="t" r="r" b="b"/>
              <a:pathLst>
                <a:path w="94386" h="201676" extrusionOk="0">
                  <a:moveTo>
                    <a:pt x="60780" y="0"/>
                  </a:moveTo>
                  <a:lnTo>
                    <a:pt x="60780" y="0"/>
                  </a:lnTo>
                  <a:cubicBezTo>
                    <a:pt x="52314" y="33422"/>
                    <a:pt x="10168" y="34198"/>
                    <a:pt x="14123" y="96235"/>
                  </a:cubicBezTo>
                  <a:cubicBezTo>
                    <a:pt x="1" y="139749"/>
                    <a:pt x="30427" y="201675"/>
                    <a:pt x="30427" y="201675"/>
                  </a:cubicBezTo>
                  <a:lnTo>
                    <a:pt x="36380" y="200751"/>
                  </a:lnTo>
                  <a:cubicBezTo>
                    <a:pt x="2108" y="125885"/>
                    <a:pt x="25473" y="100450"/>
                    <a:pt x="25473" y="100450"/>
                  </a:cubicBezTo>
                  <a:cubicBezTo>
                    <a:pt x="94386" y="82704"/>
                    <a:pt x="60781" y="2"/>
                    <a:pt x="60780"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0"/>
            <p:cNvSpPr/>
            <p:nvPr/>
          </p:nvSpPr>
          <p:spPr>
            <a:xfrm>
              <a:off x="1827900" y="1994725"/>
              <a:ext cx="2467800" cy="2101300"/>
            </a:xfrm>
            <a:custGeom>
              <a:avLst/>
              <a:gdLst/>
              <a:ahLst/>
              <a:cxnLst/>
              <a:rect l="l" t="t" r="r" b="b"/>
              <a:pathLst>
                <a:path w="98712" h="84052" extrusionOk="0">
                  <a:moveTo>
                    <a:pt x="26482" y="0"/>
                  </a:moveTo>
                  <a:cubicBezTo>
                    <a:pt x="18588" y="0"/>
                    <a:pt x="9795" y="893"/>
                    <a:pt x="0" y="2901"/>
                  </a:cubicBezTo>
                  <a:cubicBezTo>
                    <a:pt x="20904" y="18096"/>
                    <a:pt x="25764" y="47248"/>
                    <a:pt x="55578" y="47248"/>
                  </a:cubicBezTo>
                  <a:cubicBezTo>
                    <a:pt x="63413" y="47248"/>
                    <a:pt x="72970" y="45235"/>
                    <a:pt x="84995" y="40426"/>
                  </a:cubicBezTo>
                  <a:cubicBezTo>
                    <a:pt x="84995" y="40426"/>
                    <a:pt x="95421" y="62831"/>
                    <a:pt x="98712" y="84052"/>
                  </a:cubicBezTo>
                  <a:lnTo>
                    <a:pt x="95199" y="56878"/>
                  </a:lnTo>
                  <a:cubicBezTo>
                    <a:pt x="95199" y="56878"/>
                    <a:pt x="89506" y="0"/>
                    <a:pt x="2648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4" name="Google Shape;484;p30"/>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atin typeface="Montserrat"/>
                <a:ea typeface="Montserrat"/>
                <a:cs typeface="Montserrat"/>
                <a:sym typeface="Montserrat"/>
              </a:defRPr>
            </a:lvl2pPr>
            <a:lvl3pPr lvl="2">
              <a:spcBef>
                <a:spcPts val="0"/>
              </a:spcBef>
              <a:spcAft>
                <a:spcPts val="0"/>
              </a:spcAft>
              <a:buNone/>
              <a:defRPr>
                <a:latin typeface="Montserrat"/>
                <a:ea typeface="Montserrat"/>
                <a:cs typeface="Montserrat"/>
                <a:sym typeface="Montserrat"/>
              </a:defRPr>
            </a:lvl3pPr>
            <a:lvl4pPr lvl="3">
              <a:spcBef>
                <a:spcPts val="0"/>
              </a:spcBef>
              <a:spcAft>
                <a:spcPts val="0"/>
              </a:spcAft>
              <a:buNone/>
              <a:defRPr>
                <a:latin typeface="Montserrat"/>
                <a:ea typeface="Montserrat"/>
                <a:cs typeface="Montserrat"/>
                <a:sym typeface="Montserrat"/>
              </a:defRPr>
            </a:lvl4pPr>
            <a:lvl5pPr lvl="4">
              <a:spcBef>
                <a:spcPts val="0"/>
              </a:spcBef>
              <a:spcAft>
                <a:spcPts val="0"/>
              </a:spcAft>
              <a:buNone/>
              <a:defRPr>
                <a:latin typeface="Montserrat"/>
                <a:ea typeface="Montserrat"/>
                <a:cs typeface="Montserrat"/>
                <a:sym typeface="Montserrat"/>
              </a:defRPr>
            </a:lvl5pPr>
            <a:lvl6pPr lvl="5">
              <a:spcBef>
                <a:spcPts val="0"/>
              </a:spcBef>
              <a:spcAft>
                <a:spcPts val="0"/>
              </a:spcAft>
              <a:buNone/>
              <a:defRPr>
                <a:latin typeface="Montserrat"/>
                <a:ea typeface="Montserrat"/>
                <a:cs typeface="Montserrat"/>
                <a:sym typeface="Montserrat"/>
              </a:defRPr>
            </a:lvl6pPr>
            <a:lvl7pPr lvl="6">
              <a:spcBef>
                <a:spcPts val="0"/>
              </a:spcBef>
              <a:spcAft>
                <a:spcPts val="0"/>
              </a:spcAft>
              <a:buNone/>
              <a:defRPr>
                <a:latin typeface="Montserrat"/>
                <a:ea typeface="Montserrat"/>
                <a:cs typeface="Montserrat"/>
                <a:sym typeface="Montserrat"/>
              </a:defRPr>
            </a:lvl7pPr>
            <a:lvl8pPr lvl="7">
              <a:spcBef>
                <a:spcPts val="0"/>
              </a:spcBef>
              <a:spcAft>
                <a:spcPts val="0"/>
              </a:spcAft>
              <a:buNone/>
              <a:defRPr>
                <a:latin typeface="Montserrat"/>
                <a:ea typeface="Montserrat"/>
                <a:cs typeface="Montserrat"/>
                <a:sym typeface="Montserrat"/>
              </a:defRPr>
            </a:lvl8pPr>
            <a:lvl9pPr lvl="8">
              <a:spcBef>
                <a:spcPts val="0"/>
              </a:spcBef>
              <a:spcAft>
                <a:spcPts val="0"/>
              </a:spcAft>
              <a:buNone/>
              <a:defRPr>
                <a:latin typeface="Montserrat"/>
                <a:ea typeface="Montserrat"/>
                <a:cs typeface="Montserrat"/>
                <a:sym typeface="Montserrat"/>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rgbClr val="C4ECE4"/>
        </a:solidFill>
        <a:effectLst/>
      </p:bgPr>
    </p:bg>
    <p:spTree>
      <p:nvGrpSpPr>
        <p:cNvPr id="1" name="Shape 17"/>
        <p:cNvGrpSpPr/>
        <p:nvPr/>
      </p:nvGrpSpPr>
      <p:grpSpPr>
        <a:xfrm>
          <a:off x="0" y="0"/>
          <a:ext cx="0" cy="0"/>
          <a:chOff x="0" y="0"/>
          <a:chExt cx="0" cy="0"/>
        </a:xfrm>
      </p:grpSpPr>
      <p:sp>
        <p:nvSpPr>
          <p:cNvPr id="18" name="Google Shape;18;p4"/>
          <p:cNvSpPr/>
          <p:nvPr/>
        </p:nvSpPr>
        <p:spPr>
          <a:xfrm rot="10800000">
            <a:off x="521360" y="107157"/>
            <a:ext cx="500592" cy="500639"/>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4"/>
          <p:cNvSpPr/>
          <p:nvPr/>
        </p:nvSpPr>
        <p:spPr>
          <a:xfrm rot="10800000">
            <a:off x="8563140" y="4494386"/>
            <a:ext cx="500639" cy="500639"/>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rot="10800000">
            <a:off x="96570" y="677809"/>
            <a:ext cx="143087" cy="141628"/>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rot="8859820">
            <a:off x="264971" y="-141903"/>
            <a:ext cx="8614005" cy="5732110"/>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4"/>
          <p:cNvSpPr txBox="1">
            <a:spLocks noGrp="1"/>
          </p:cNvSpPr>
          <p:nvPr>
            <p:ph type="body" idx="1"/>
          </p:nvPr>
        </p:nvSpPr>
        <p:spPr>
          <a:xfrm>
            <a:off x="603175" y="1184650"/>
            <a:ext cx="7990800" cy="36246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rgbClr val="434343"/>
              </a:buClr>
              <a:buSzPts val="1200"/>
              <a:buAutoNum type="arabicPeriod"/>
              <a:defRPr sz="1200"/>
            </a:lvl1pPr>
            <a:lvl2pPr marL="914400" lvl="1" indent="-304800">
              <a:spcBef>
                <a:spcPts val="1600"/>
              </a:spcBef>
              <a:spcAft>
                <a:spcPts val="0"/>
              </a:spcAft>
              <a:buClr>
                <a:srgbClr val="434343"/>
              </a:buClr>
              <a:buSzPts val="1200"/>
              <a:buFont typeface="Roboto Condensed Light"/>
              <a:buAutoNum type="alphaLcPeriod"/>
              <a:defRPr/>
            </a:lvl2pPr>
            <a:lvl3pPr marL="1371600" lvl="2" indent="-304800">
              <a:spcBef>
                <a:spcPts val="1600"/>
              </a:spcBef>
              <a:spcAft>
                <a:spcPts val="0"/>
              </a:spcAft>
              <a:buClr>
                <a:srgbClr val="434343"/>
              </a:buClr>
              <a:buSzPts val="1200"/>
              <a:buFont typeface="Roboto Condensed Light"/>
              <a:buAutoNum type="romanLcPeriod"/>
              <a:defRPr/>
            </a:lvl3pPr>
            <a:lvl4pPr marL="1828800" lvl="3" indent="-304800">
              <a:spcBef>
                <a:spcPts val="1600"/>
              </a:spcBef>
              <a:spcAft>
                <a:spcPts val="0"/>
              </a:spcAft>
              <a:buClr>
                <a:srgbClr val="434343"/>
              </a:buClr>
              <a:buSzPts val="1200"/>
              <a:buFont typeface="Roboto Condensed Light"/>
              <a:buAutoNum type="arabicPeriod"/>
              <a:defRPr/>
            </a:lvl4pPr>
            <a:lvl5pPr marL="2286000" lvl="4" indent="-304800">
              <a:spcBef>
                <a:spcPts val="1600"/>
              </a:spcBef>
              <a:spcAft>
                <a:spcPts val="0"/>
              </a:spcAft>
              <a:buClr>
                <a:srgbClr val="434343"/>
              </a:buClr>
              <a:buSzPts val="1200"/>
              <a:buFont typeface="Roboto Condensed Light"/>
              <a:buAutoNum type="alphaLcPeriod"/>
              <a:defRPr/>
            </a:lvl5pPr>
            <a:lvl6pPr marL="2743200" lvl="5" indent="-304800">
              <a:spcBef>
                <a:spcPts val="1600"/>
              </a:spcBef>
              <a:spcAft>
                <a:spcPts val="0"/>
              </a:spcAft>
              <a:buClr>
                <a:srgbClr val="434343"/>
              </a:buClr>
              <a:buSzPts val="1200"/>
              <a:buFont typeface="Roboto Condensed Light"/>
              <a:buAutoNum type="romanLcPeriod"/>
              <a:defRPr/>
            </a:lvl6pPr>
            <a:lvl7pPr marL="3200400" lvl="6" indent="-304800">
              <a:spcBef>
                <a:spcPts val="1600"/>
              </a:spcBef>
              <a:spcAft>
                <a:spcPts val="0"/>
              </a:spcAft>
              <a:buClr>
                <a:srgbClr val="434343"/>
              </a:buClr>
              <a:buSzPts val="1200"/>
              <a:buFont typeface="Roboto Condensed Light"/>
              <a:buAutoNum type="arabicPeriod"/>
              <a:defRPr/>
            </a:lvl7pPr>
            <a:lvl8pPr marL="3657600" lvl="7" indent="-304800">
              <a:spcBef>
                <a:spcPts val="1600"/>
              </a:spcBef>
              <a:spcAft>
                <a:spcPts val="0"/>
              </a:spcAft>
              <a:buClr>
                <a:srgbClr val="434343"/>
              </a:buClr>
              <a:buSzPts val="1200"/>
              <a:buFont typeface="Roboto Condensed Light"/>
              <a:buAutoNum type="alphaLcPeriod"/>
              <a:defRPr/>
            </a:lvl8pPr>
            <a:lvl9pPr marL="4114800" lvl="8" indent="-304800">
              <a:spcBef>
                <a:spcPts val="1600"/>
              </a:spcBef>
              <a:spcAft>
                <a:spcPts val="1600"/>
              </a:spcAft>
              <a:buClr>
                <a:srgbClr val="434343"/>
              </a:buClr>
              <a:buSzPts val="1200"/>
              <a:buFont typeface="Roboto Condensed Light"/>
              <a:buAutoNum type="romanLcPeriod"/>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only 5">
  <p:cSld name="CUSTOM_19">
    <p:bg>
      <p:bgPr>
        <a:solidFill>
          <a:srgbClr val="C4ECE4"/>
        </a:solidFill>
        <a:effectLst/>
      </p:bgPr>
    </p:bg>
    <p:spTree>
      <p:nvGrpSpPr>
        <p:cNvPr id="1" name="Shape 485"/>
        <p:cNvGrpSpPr/>
        <p:nvPr/>
      </p:nvGrpSpPr>
      <p:grpSpPr>
        <a:xfrm>
          <a:off x="0" y="0"/>
          <a:ext cx="0" cy="0"/>
          <a:chOff x="0" y="0"/>
          <a:chExt cx="0" cy="0"/>
        </a:xfrm>
      </p:grpSpPr>
      <p:grpSp>
        <p:nvGrpSpPr>
          <p:cNvPr id="486" name="Google Shape;486;p31"/>
          <p:cNvGrpSpPr/>
          <p:nvPr/>
        </p:nvGrpSpPr>
        <p:grpSpPr>
          <a:xfrm rot="-4240842">
            <a:off x="-3429414" y="854396"/>
            <a:ext cx="6434443" cy="2423117"/>
            <a:chOff x="1206975" y="935725"/>
            <a:chExt cx="4673375" cy="1759925"/>
          </a:xfrm>
        </p:grpSpPr>
        <p:sp>
          <p:nvSpPr>
            <p:cNvPr id="487" name="Google Shape;487;p31"/>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1"/>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1"/>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1"/>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1"/>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1"/>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1"/>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1"/>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1"/>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1"/>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1"/>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1"/>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1"/>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0" name="Google Shape;500;p31"/>
          <p:cNvGrpSpPr/>
          <p:nvPr/>
        </p:nvGrpSpPr>
        <p:grpSpPr>
          <a:xfrm rot="7441487">
            <a:off x="5483385" y="2921873"/>
            <a:ext cx="6434383" cy="2423095"/>
            <a:chOff x="1206975" y="935725"/>
            <a:chExt cx="4673375" cy="1759925"/>
          </a:xfrm>
        </p:grpSpPr>
        <p:sp>
          <p:nvSpPr>
            <p:cNvPr id="501" name="Google Shape;501;p31"/>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1"/>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1"/>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1"/>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1"/>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1"/>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1"/>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1"/>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1"/>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1"/>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1"/>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1"/>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1"/>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4" name="Google Shape;514;p31"/>
          <p:cNvSpPr/>
          <p:nvPr/>
        </p:nvSpPr>
        <p:spPr>
          <a:xfrm rot="9948854">
            <a:off x="331759" y="1444907"/>
            <a:ext cx="8613917" cy="3478764"/>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1"/>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atin typeface="Montserrat"/>
                <a:ea typeface="Montserrat"/>
                <a:cs typeface="Montserrat"/>
                <a:sym typeface="Montserrat"/>
              </a:defRPr>
            </a:lvl2pPr>
            <a:lvl3pPr lvl="2">
              <a:spcBef>
                <a:spcPts val="0"/>
              </a:spcBef>
              <a:spcAft>
                <a:spcPts val="0"/>
              </a:spcAft>
              <a:buNone/>
              <a:defRPr>
                <a:latin typeface="Montserrat"/>
                <a:ea typeface="Montserrat"/>
                <a:cs typeface="Montserrat"/>
                <a:sym typeface="Montserrat"/>
              </a:defRPr>
            </a:lvl3pPr>
            <a:lvl4pPr lvl="3">
              <a:spcBef>
                <a:spcPts val="0"/>
              </a:spcBef>
              <a:spcAft>
                <a:spcPts val="0"/>
              </a:spcAft>
              <a:buNone/>
              <a:defRPr>
                <a:latin typeface="Montserrat"/>
                <a:ea typeface="Montserrat"/>
                <a:cs typeface="Montserrat"/>
                <a:sym typeface="Montserrat"/>
              </a:defRPr>
            </a:lvl4pPr>
            <a:lvl5pPr lvl="4">
              <a:spcBef>
                <a:spcPts val="0"/>
              </a:spcBef>
              <a:spcAft>
                <a:spcPts val="0"/>
              </a:spcAft>
              <a:buNone/>
              <a:defRPr>
                <a:latin typeface="Montserrat"/>
                <a:ea typeface="Montserrat"/>
                <a:cs typeface="Montserrat"/>
                <a:sym typeface="Montserrat"/>
              </a:defRPr>
            </a:lvl5pPr>
            <a:lvl6pPr lvl="5">
              <a:spcBef>
                <a:spcPts val="0"/>
              </a:spcBef>
              <a:spcAft>
                <a:spcPts val="0"/>
              </a:spcAft>
              <a:buNone/>
              <a:defRPr>
                <a:latin typeface="Montserrat"/>
                <a:ea typeface="Montserrat"/>
                <a:cs typeface="Montserrat"/>
                <a:sym typeface="Montserrat"/>
              </a:defRPr>
            </a:lvl6pPr>
            <a:lvl7pPr lvl="6">
              <a:spcBef>
                <a:spcPts val="0"/>
              </a:spcBef>
              <a:spcAft>
                <a:spcPts val="0"/>
              </a:spcAft>
              <a:buNone/>
              <a:defRPr>
                <a:latin typeface="Montserrat"/>
                <a:ea typeface="Montserrat"/>
                <a:cs typeface="Montserrat"/>
                <a:sym typeface="Montserrat"/>
              </a:defRPr>
            </a:lvl7pPr>
            <a:lvl8pPr lvl="7">
              <a:spcBef>
                <a:spcPts val="0"/>
              </a:spcBef>
              <a:spcAft>
                <a:spcPts val="0"/>
              </a:spcAft>
              <a:buNone/>
              <a:defRPr>
                <a:latin typeface="Montserrat"/>
                <a:ea typeface="Montserrat"/>
                <a:cs typeface="Montserrat"/>
                <a:sym typeface="Montserrat"/>
              </a:defRPr>
            </a:lvl8pPr>
            <a:lvl9pPr lvl="8">
              <a:spcBef>
                <a:spcPts val="0"/>
              </a:spcBef>
              <a:spcAft>
                <a:spcPts val="0"/>
              </a:spcAft>
              <a:buNone/>
              <a:defRPr>
                <a:latin typeface="Montserrat"/>
                <a:ea typeface="Montserrat"/>
                <a:cs typeface="Montserrat"/>
                <a:sym typeface="Montserrat"/>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Some big numbers">
  <p:cSld name="CUSTOM_22">
    <p:bg>
      <p:bgPr>
        <a:solidFill>
          <a:srgbClr val="C4ECE4"/>
        </a:solidFill>
        <a:effectLst/>
      </p:bgPr>
    </p:bg>
    <p:spTree>
      <p:nvGrpSpPr>
        <p:cNvPr id="1" name="Shape 516"/>
        <p:cNvGrpSpPr/>
        <p:nvPr/>
      </p:nvGrpSpPr>
      <p:grpSpPr>
        <a:xfrm>
          <a:off x="0" y="0"/>
          <a:ext cx="0" cy="0"/>
          <a:chOff x="0" y="0"/>
          <a:chExt cx="0" cy="0"/>
        </a:xfrm>
      </p:grpSpPr>
      <p:sp>
        <p:nvSpPr>
          <p:cNvPr id="517" name="Google Shape;517;p32"/>
          <p:cNvSpPr/>
          <p:nvPr/>
        </p:nvSpPr>
        <p:spPr>
          <a:xfrm rot="-1755220">
            <a:off x="-1191916" y="-467281"/>
            <a:ext cx="7130395" cy="5735175"/>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2"/>
          <p:cNvSpPr txBox="1">
            <a:spLocks noGrp="1"/>
          </p:cNvSpPr>
          <p:nvPr>
            <p:ph type="title" hasCustomPrompt="1"/>
          </p:nvPr>
        </p:nvSpPr>
        <p:spPr>
          <a:xfrm>
            <a:off x="2485675" y="682147"/>
            <a:ext cx="2671500" cy="561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000"/>
              <a:buNone/>
              <a:defRPr/>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
        <p:nvSpPr>
          <p:cNvPr id="519" name="Google Shape;519;p32"/>
          <p:cNvSpPr txBox="1">
            <a:spLocks noGrp="1"/>
          </p:cNvSpPr>
          <p:nvPr>
            <p:ph type="title" idx="2" hasCustomPrompt="1"/>
          </p:nvPr>
        </p:nvSpPr>
        <p:spPr>
          <a:xfrm>
            <a:off x="2485675" y="2022972"/>
            <a:ext cx="2671500" cy="533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000"/>
              <a:buNone/>
              <a:defRPr/>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
        <p:nvSpPr>
          <p:cNvPr id="520" name="Google Shape;520;p32"/>
          <p:cNvSpPr txBox="1">
            <a:spLocks noGrp="1"/>
          </p:cNvSpPr>
          <p:nvPr>
            <p:ph type="title" idx="3" hasCustomPrompt="1"/>
          </p:nvPr>
        </p:nvSpPr>
        <p:spPr>
          <a:xfrm>
            <a:off x="2485675" y="3421447"/>
            <a:ext cx="2671500" cy="532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000"/>
              <a:buNone/>
              <a:defRPr/>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
        <p:nvSpPr>
          <p:cNvPr id="521" name="Google Shape;521;p32"/>
          <p:cNvSpPr txBox="1">
            <a:spLocks noGrp="1"/>
          </p:cNvSpPr>
          <p:nvPr>
            <p:ph type="subTitle" idx="1"/>
          </p:nvPr>
        </p:nvSpPr>
        <p:spPr>
          <a:xfrm>
            <a:off x="2116825" y="1232022"/>
            <a:ext cx="3409200" cy="480000"/>
          </a:xfrm>
          <a:prstGeom prst="rect">
            <a:avLst/>
          </a:prstGeom>
        </p:spPr>
        <p:txBody>
          <a:bodyPr spcFirstLastPara="1" wrap="square" lIns="91425" tIns="91425" rIns="91425" bIns="91425" anchor="b" anchorCtr="0">
            <a:noAutofit/>
          </a:bodyPr>
          <a:lstStyle>
            <a:lvl1pPr lvl="0" algn="ctr">
              <a:spcBef>
                <a:spcPts val="0"/>
              </a:spcBef>
              <a:spcAft>
                <a:spcPts val="0"/>
              </a:spcAft>
              <a:buNone/>
              <a:defRPr/>
            </a:lvl1pPr>
            <a:lvl2pPr lvl="1" algn="ctr">
              <a:spcBef>
                <a:spcPts val="0"/>
              </a:spcBef>
              <a:spcAft>
                <a:spcPts val="0"/>
              </a:spcAft>
              <a:buNone/>
              <a:defRPr/>
            </a:lvl2pPr>
            <a:lvl3pPr lvl="2" algn="ctr">
              <a:spcBef>
                <a:spcPts val="0"/>
              </a:spcBef>
              <a:spcAft>
                <a:spcPts val="0"/>
              </a:spcAft>
              <a:buNone/>
              <a:defRPr/>
            </a:lvl3pPr>
            <a:lvl4pPr lvl="3" algn="ctr">
              <a:spcBef>
                <a:spcPts val="0"/>
              </a:spcBef>
              <a:spcAft>
                <a:spcPts val="0"/>
              </a:spcAft>
              <a:buNone/>
              <a:defRPr/>
            </a:lvl4pPr>
            <a:lvl5pPr lvl="4" algn="ctr">
              <a:spcBef>
                <a:spcPts val="0"/>
              </a:spcBef>
              <a:spcAft>
                <a:spcPts val="0"/>
              </a:spcAft>
              <a:buNone/>
              <a:defRPr/>
            </a:lvl5pPr>
            <a:lvl6pPr lvl="5" algn="ctr">
              <a:spcBef>
                <a:spcPts val="0"/>
              </a:spcBef>
              <a:spcAft>
                <a:spcPts val="0"/>
              </a:spcAft>
              <a:buNone/>
              <a:defRPr/>
            </a:lvl6pPr>
            <a:lvl7pPr lvl="6" algn="ctr">
              <a:spcBef>
                <a:spcPts val="0"/>
              </a:spcBef>
              <a:spcAft>
                <a:spcPts val="0"/>
              </a:spcAft>
              <a:buNone/>
              <a:defRPr/>
            </a:lvl7pPr>
            <a:lvl8pPr lvl="7" algn="ctr">
              <a:spcBef>
                <a:spcPts val="0"/>
              </a:spcBef>
              <a:spcAft>
                <a:spcPts val="0"/>
              </a:spcAft>
              <a:buNone/>
              <a:defRPr/>
            </a:lvl8pPr>
            <a:lvl9pPr lvl="8" algn="ctr">
              <a:spcBef>
                <a:spcPts val="0"/>
              </a:spcBef>
              <a:spcAft>
                <a:spcPts val="0"/>
              </a:spcAft>
              <a:buNone/>
              <a:defRPr/>
            </a:lvl9pPr>
          </a:lstStyle>
          <a:p>
            <a:endParaRPr/>
          </a:p>
        </p:txBody>
      </p:sp>
      <p:sp>
        <p:nvSpPr>
          <p:cNvPr id="522" name="Google Shape;522;p32"/>
          <p:cNvSpPr txBox="1">
            <a:spLocks noGrp="1"/>
          </p:cNvSpPr>
          <p:nvPr>
            <p:ph type="subTitle" idx="4"/>
          </p:nvPr>
        </p:nvSpPr>
        <p:spPr>
          <a:xfrm>
            <a:off x="2116825" y="2600159"/>
            <a:ext cx="3409200" cy="4560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523" name="Google Shape;523;p32"/>
          <p:cNvSpPr txBox="1">
            <a:spLocks noGrp="1"/>
          </p:cNvSpPr>
          <p:nvPr>
            <p:ph type="subTitle" idx="5"/>
          </p:nvPr>
        </p:nvSpPr>
        <p:spPr>
          <a:xfrm>
            <a:off x="2116825" y="4001067"/>
            <a:ext cx="3409200" cy="4536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text 6">
  <p:cSld name="CUSTOM_32">
    <p:bg>
      <p:bgPr>
        <a:solidFill>
          <a:schemeClr val="accent3"/>
        </a:solidFill>
        <a:effectLst/>
      </p:bgPr>
    </p:bg>
    <p:spTree>
      <p:nvGrpSpPr>
        <p:cNvPr id="1" name="Shape 524"/>
        <p:cNvGrpSpPr/>
        <p:nvPr/>
      </p:nvGrpSpPr>
      <p:grpSpPr>
        <a:xfrm>
          <a:off x="0" y="0"/>
          <a:ext cx="0" cy="0"/>
          <a:chOff x="0" y="0"/>
          <a:chExt cx="0" cy="0"/>
        </a:xfrm>
      </p:grpSpPr>
      <p:sp>
        <p:nvSpPr>
          <p:cNvPr id="525" name="Google Shape;525;p33"/>
          <p:cNvSpPr/>
          <p:nvPr/>
        </p:nvSpPr>
        <p:spPr>
          <a:xfrm rot="10016624">
            <a:off x="81506" y="2860090"/>
            <a:ext cx="8613968" cy="3478656"/>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6" name="Google Shape;526;p33"/>
          <p:cNvGrpSpPr/>
          <p:nvPr/>
        </p:nvGrpSpPr>
        <p:grpSpPr>
          <a:xfrm rot="-4240842">
            <a:off x="-3429414" y="854396"/>
            <a:ext cx="6434443" cy="2423117"/>
            <a:chOff x="1206975" y="935725"/>
            <a:chExt cx="4673375" cy="1759925"/>
          </a:xfrm>
        </p:grpSpPr>
        <p:sp>
          <p:nvSpPr>
            <p:cNvPr id="527" name="Google Shape;527;p33"/>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3"/>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3"/>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3"/>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3"/>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3"/>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3"/>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3"/>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3"/>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3"/>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3"/>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3"/>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3"/>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0" name="Google Shape;540;p33"/>
          <p:cNvGrpSpPr/>
          <p:nvPr/>
        </p:nvGrpSpPr>
        <p:grpSpPr>
          <a:xfrm rot="7441487">
            <a:off x="5483385" y="2921873"/>
            <a:ext cx="6434383" cy="2423095"/>
            <a:chOff x="1206975" y="935725"/>
            <a:chExt cx="4673375" cy="1759925"/>
          </a:xfrm>
        </p:grpSpPr>
        <p:sp>
          <p:nvSpPr>
            <p:cNvPr id="541" name="Google Shape;541;p33"/>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3"/>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3"/>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3"/>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3"/>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3"/>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3"/>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3"/>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3"/>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3"/>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3"/>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3"/>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3"/>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4" name="Google Shape;554;p33"/>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555" name="Google Shape;555;p33"/>
          <p:cNvSpPr txBox="1">
            <a:spLocks noGrp="1"/>
          </p:cNvSpPr>
          <p:nvPr>
            <p:ph type="body" idx="1"/>
          </p:nvPr>
        </p:nvSpPr>
        <p:spPr>
          <a:xfrm>
            <a:off x="1812600" y="1086025"/>
            <a:ext cx="5518800" cy="5718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solidFill>
                  <a:srgbClr val="666666"/>
                </a:solidFill>
              </a:defRPr>
            </a:lvl1pPr>
            <a:lvl2pPr marL="914400" lvl="1" indent="-317500" algn="ctr" rtl="0">
              <a:spcBef>
                <a:spcPts val="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and text 7">
  <p:cSld name="CUSTOM_24">
    <p:bg>
      <p:bgPr>
        <a:solidFill>
          <a:srgbClr val="C4ECE4"/>
        </a:solidFill>
        <a:effectLst/>
      </p:bgPr>
    </p:bg>
    <p:spTree>
      <p:nvGrpSpPr>
        <p:cNvPr id="1" name="Shape 556"/>
        <p:cNvGrpSpPr/>
        <p:nvPr/>
      </p:nvGrpSpPr>
      <p:grpSpPr>
        <a:xfrm>
          <a:off x="0" y="0"/>
          <a:ext cx="0" cy="0"/>
          <a:chOff x="0" y="0"/>
          <a:chExt cx="0" cy="0"/>
        </a:xfrm>
      </p:grpSpPr>
      <p:sp>
        <p:nvSpPr>
          <p:cNvPr id="557" name="Google Shape;557;p34"/>
          <p:cNvSpPr/>
          <p:nvPr/>
        </p:nvSpPr>
        <p:spPr>
          <a:xfrm rot="-7967995">
            <a:off x="4584839" y="-1515998"/>
            <a:ext cx="7130378" cy="5735218"/>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4"/>
          <p:cNvSpPr txBox="1">
            <a:spLocks noGrp="1"/>
          </p:cNvSpPr>
          <p:nvPr>
            <p:ph type="title"/>
          </p:nvPr>
        </p:nvSpPr>
        <p:spPr>
          <a:xfrm>
            <a:off x="713385" y="1518213"/>
            <a:ext cx="3517500" cy="6942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3000"/>
            </a:lvl1pPr>
            <a:lvl2pPr lvl="1" algn="r" rtl="0">
              <a:spcBef>
                <a:spcPts val="0"/>
              </a:spcBef>
              <a:spcAft>
                <a:spcPts val="0"/>
              </a:spcAft>
              <a:buNone/>
              <a:defRPr>
                <a:latin typeface="Montserrat"/>
                <a:ea typeface="Montserrat"/>
                <a:cs typeface="Montserrat"/>
                <a:sym typeface="Montserrat"/>
              </a:defRPr>
            </a:lvl2pPr>
            <a:lvl3pPr lvl="2" algn="r" rtl="0">
              <a:spcBef>
                <a:spcPts val="0"/>
              </a:spcBef>
              <a:spcAft>
                <a:spcPts val="0"/>
              </a:spcAft>
              <a:buNone/>
              <a:defRPr>
                <a:latin typeface="Montserrat"/>
                <a:ea typeface="Montserrat"/>
                <a:cs typeface="Montserrat"/>
                <a:sym typeface="Montserrat"/>
              </a:defRPr>
            </a:lvl3pPr>
            <a:lvl4pPr lvl="3" algn="r" rtl="0">
              <a:spcBef>
                <a:spcPts val="0"/>
              </a:spcBef>
              <a:spcAft>
                <a:spcPts val="0"/>
              </a:spcAft>
              <a:buNone/>
              <a:defRPr>
                <a:latin typeface="Montserrat"/>
                <a:ea typeface="Montserrat"/>
                <a:cs typeface="Montserrat"/>
                <a:sym typeface="Montserrat"/>
              </a:defRPr>
            </a:lvl4pPr>
            <a:lvl5pPr lvl="4" algn="r" rtl="0">
              <a:spcBef>
                <a:spcPts val="0"/>
              </a:spcBef>
              <a:spcAft>
                <a:spcPts val="0"/>
              </a:spcAft>
              <a:buNone/>
              <a:defRPr>
                <a:latin typeface="Montserrat"/>
                <a:ea typeface="Montserrat"/>
                <a:cs typeface="Montserrat"/>
                <a:sym typeface="Montserrat"/>
              </a:defRPr>
            </a:lvl5pPr>
            <a:lvl6pPr lvl="5" algn="r" rtl="0">
              <a:spcBef>
                <a:spcPts val="0"/>
              </a:spcBef>
              <a:spcAft>
                <a:spcPts val="0"/>
              </a:spcAft>
              <a:buNone/>
              <a:defRPr>
                <a:latin typeface="Montserrat"/>
                <a:ea typeface="Montserrat"/>
                <a:cs typeface="Montserrat"/>
                <a:sym typeface="Montserrat"/>
              </a:defRPr>
            </a:lvl6pPr>
            <a:lvl7pPr lvl="6" algn="r" rtl="0">
              <a:spcBef>
                <a:spcPts val="0"/>
              </a:spcBef>
              <a:spcAft>
                <a:spcPts val="0"/>
              </a:spcAft>
              <a:buNone/>
              <a:defRPr>
                <a:latin typeface="Montserrat"/>
                <a:ea typeface="Montserrat"/>
                <a:cs typeface="Montserrat"/>
                <a:sym typeface="Montserrat"/>
              </a:defRPr>
            </a:lvl7pPr>
            <a:lvl8pPr lvl="7" algn="r" rtl="0">
              <a:spcBef>
                <a:spcPts val="0"/>
              </a:spcBef>
              <a:spcAft>
                <a:spcPts val="0"/>
              </a:spcAft>
              <a:buNone/>
              <a:defRPr>
                <a:latin typeface="Montserrat"/>
                <a:ea typeface="Montserrat"/>
                <a:cs typeface="Montserrat"/>
                <a:sym typeface="Montserrat"/>
              </a:defRPr>
            </a:lvl8pPr>
            <a:lvl9pPr lvl="8" algn="r" rtl="0">
              <a:spcBef>
                <a:spcPts val="0"/>
              </a:spcBef>
              <a:spcAft>
                <a:spcPts val="0"/>
              </a:spcAft>
              <a:buNone/>
              <a:defRPr>
                <a:latin typeface="Montserrat"/>
                <a:ea typeface="Montserrat"/>
                <a:cs typeface="Montserrat"/>
                <a:sym typeface="Montserrat"/>
              </a:defRPr>
            </a:lvl9pPr>
          </a:lstStyle>
          <a:p>
            <a:endParaRPr/>
          </a:p>
        </p:txBody>
      </p:sp>
      <p:sp>
        <p:nvSpPr>
          <p:cNvPr id="559" name="Google Shape;559;p34"/>
          <p:cNvSpPr txBox="1">
            <a:spLocks noGrp="1"/>
          </p:cNvSpPr>
          <p:nvPr>
            <p:ph type="body" idx="1"/>
          </p:nvPr>
        </p:nvSpPr>
        <p:spPr>
          <a:xfrm>
            <a:off x="1349275" y="2554900"/>
            <a:ext cx="2881200" cy="1680000"/>
          </a:xfrm>
          <a:prstGeom prst="rect">
            <a:avLst/>
          </a:prstGeom>
        </p:spPr>
        <p:txBody>
          <a:bodyPr spcFirstLastPara="1" wrap="square" lIns="91425" tIns="91425" rIns="91425" bIns="91425" anchor="t" anchorCtr="0">
            <a:noAutofit/>
          </a:bodyPr>
          <a:lstStyle>
            <a:lvl1pPr marL="457200" lvl="0" indent="-317500" algn="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grpSp>
        <p:nvGrpSpPr>
          <p:cNvPr id="560" name="Google Shape;560;p34"/>
          <p:cNvGrpSpPr/>
          <p:nvPr/>
        </p:nvGrpSpPr>
        <p:grpSpPr>
          <a:xfrm rot="-4499869">
            <a:off x="-2512410" y="655645"/>
            <a:ext cx="6434433" cy="2423114"/>
            <a:chOff x="1206975" y="935725"/>
            <a:chExt cx="4673375" cy="1759925"/>
          </a:xfrm>
        </p:grpSpPr>
        <p:sp>
          <p:nvSpPr>
            <p:cNvPr id="561" name="Google Shape;561;p34"/>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4"/>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4"/>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4"/>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4"/>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4"/>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4"/>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4"/>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4"/>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4"/>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4"/>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4"/>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4"/>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text 8">
  <p:cSld name="CUSTOM_25">
    <p:bg>
      <p:bgPr>
        <a:solidFill>
          <a:srgbClr val="C4ECE4"/>
        </a:solidFill>
        <a:effectLst/>
      </p:bgPr>
    </p:bg>
    <p:spTree>
      <p:nvGrpSpPr>
        <p:cNvPr id="1" name="Shape 574"/>
        <p:cNvGrpSpPr/>
        <p:nvPr/>
      </p:nvGrpSpPr>
      <p:grpSpPr>
        <a:xfrm>
          <a:off x="0" y="0"/>
          <a:ext cx="0" cy="0"/>
          <a:chOff x="0" y="0"/>
          <a:chExt cx="0" cy="0"/>
        </a:xfrm>
      </p:grpSpPr>
      <p:sp>
        <p:nvSpPr>
          <p:cNvPr id="575" name="Google Shape;575;p35"/>
          <p:cNvSpPr/>
          <p:nvPr/>
        </p:nvSpPr>
        <p:spPr>
          <a:xfrm rot="-7967995">
            <a:off x="-2460536" y="-2288223"/>
            <a:ext cx="7130378" cy="5735218"/>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5"/>
          <p:cNvSpPr txBox="1">
            <a:spLocks noGrp="1"/>
          </p:cNvSpPr>
          <p:nvPr>
            <p:ph type="title"/>
          </p:nvPr>
        </p:nvSpPr>
        <p:spPr>
          <a:xfrm>
            <a:off x="4913285" y="1518225"/>
            <a:ext cx="3517500" cy="694200"/>
          </a:xfrm>
          <a:prstGeom prst="rect">
            <a:avLst/>
          </a:prstGeom>
        </p:spPr>
        <p:txBody>
          <a:bodyPr spcFirstLastPara="1" wrap="square" lIns="91425" tIns="91425" rIns="91425" bIns="91425" anchor="t" anchorCtr="0">
            <a:noAutofit/>
          </a:bodyPr>
          <a:lstStyle>
            <a:lvl1pPr lvl="0" algn="l" rtl="0">
              <a:spcBef>
                <a:spcPts val="0"/>
              </a:spcBef>
              <a:spcAft>
                <a:spcPts val="0"/>
              </a:spcAft>
              <a:buNone/>
              <a:defRPr sz="3000"/>
            </a:lvl1pPr>
            <a:lvl2pPr lvl="1" algn="l" rtl="0">
              <a:spcBef>
                <a:spcPts val="0"/>
              </a:spcBef>
              <a:spcAft>
                <a:spcPts val="0"/>
              </a:spcAft>
              <a:buNone/>
              <a:defRPr>
                <a:latin typeface="Montserrat"/>
                <a:ea typeface="Montserrat"/>
                <a:cs typeface="Montserrat"/>
                <a:sym typeface="Montserrat"/>
              </a:defRPr>
            </a:lvl2pPr>
            <a:lvl3pPr lvl="2" algn="l" rtl="0">
              <a:spcBef>
                <a:spcPts val="0"/>
              </a:spcBef>
              <a:spcAft>
                <a:spcPts val="0"/>
              </a:spcAft>
              <a:buNone/>
              <a:defRPr>
                <a:latin typeface="Montserrat"/>
                <a:ea typeface="Montserrat"/>
                <a:cs typeface="Montserrat"/>
                <a:sym typeface="Montserrat"/>
              </a:defRPr>
            </a:lvl3pPr>
            <a:lvl4pPr lvl="3" algn="l" rtl="0">
              <a:spcBef>
                <a:spcPts val="0"/>
              </a:spcBef>
              <a:spcAft>
                <a:spcPts val="0"/>
              </a:spcAft>
              <a:buNone/>
              <a:defRPr>
                <a:latin typeface="Montserrat"/>
                <a:ea typeface="Montserrat"/>
                <a:cs typeface="Montserrat"/>
                <a:sym typeface="Montserrat"/>
              </a:defRPr>
            </a:lvl4pPr>
            <a:lvl5pPr lvl="4" algn="l" rtl="0">
              <a:spcBef>
                <a:spcPts val="0"/>
              </a:spcBef>
              <a:spcAft>
                <a:spcPts val="0"/>
              </a:spcAft>
              <a:buNone/>
              <a:defRPr>
                <a:latin typeface="Montserrat"/>
                <a:ea typeface="Montserrat"/>
                <a:cs typeface="Montserrat"/>
                <a:sym typeface="Montserrat"/>
              </a:defRPr>
            </a:lvl5pPr>
            <a:lvl6pPr lvl="5" algn="l" rtl="0">
              <a:spcBef>
                <a:spcPts val="0"/>
              </a:spcBef>
              <a:spcAft>
                <a:spcPts val="0"/>
              </a:spcAft>
              <a:buNone/>
              <a:defRPr>
                <a:latin typeface="Montserrat"/>
                <a:ea typeface="Montserrat"/>
                <a:cs typeface="Montserrat"/>
                <a:sym typeface="Montserrat"/>
              </a:defRPr>
            </a:lvl6pPr>
            <a:lvl7pPr lvl="6" algn="l" rtl="0">
              <a:spcBef>
                <a:spcPts val="0"/>
              </a:spcBef>
              <a:spcAft>
                <a:spcPts val="0"/>
              </a:spcAft>
              <a:buNone/>
              <a:defRPr>
                <a:latin typeface="Montserrat"/>
                <a:ea typeface="Montserrat"/>
                <a:cs typeface="Montserrat"/>
                <a:sym typeface="Montserrat"/>
              </a:defRPr>
            </a:lvl7pPr>
            <a:lvl8pPr lvl="7" algn="l" rtl="0">
              <a:spcBef>
                <a:spcPts val="0"/>
              </a:spcBef>
              <a:spcAft>
                <a:spcPts val="0"/>
              </a:spcAft>
              <a:buNone/>
              <a:defRPr>
                <a:latin typeface="Montserrat"/>
                <a:ea typeface="Montserrat"/>
                <a:cs typeface="Montserrat"/>
                <a:sym typeface="Montserrat"/>
              </a:defRPr>
            </a:lvl8pPr>
            <a:lvl9pPr lvl="8" algn="l" rtl="0">
              <a:spcBef>
                <a:spcPts val="0"/>
              </a:spcBef>
              <a:spcAft>
                <a:spcPts val="0"/>
              </a:spcAft>
              <a:buNone/>
              <a:defRPr>
                <a:latin typeface="Montserrat"/>
                <a:ea typeface="Montserrat"/>
                <a:cs typeface="Montserrat"/>
                <a:sym typeface="Montserrat"/>
              </a:defRPr>
            </a:lvl9pPr>
          </a:lstStyle>
          <a:p>
            <a:endParaRPr/>
          </a:p>
        </p:txBody>
      </p:sp>
      <p:sp>
        <p:nvSpPr>
          <p:cNvPr id="577" name="Google Shape;577;p35"/>
          <p:cNvSpPr txBox="1">
            <a:spLocks noGrp="1"/>
          </p:cNvSpPr>
          <p:nvPr>
            <p:ph type="body" idx="1"/>
          </p:nvPr>
        </p:nvSpPr>
        <p:spPr>
          <a:xfrm>
            <a:off x="4913275" y="2553625"/>
            <a:ext cx="2881200" cy="1433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and text 9">
  <p:cSld name="CUSTOM_26">
    <p:bg>
      <p:bgPr>
        <a:solidFill>
          <a:srgbClr val="C4ECE4"/>
        </a:solidFill>
        <a:effectLst/>
      </p:bgPr>
    </p:bg>
    <p:spTree>
      <p:nvGrpSpPr>
        <p:cNvPr id="1" name="Shape 578"/>
        <p:cNvGrpSpPr/>
        <p:nvPr/>
      </p:nvGrpSpPr>
      <p:grpSpPr>
        <a:xfrm>
          <a:off x="0" y="0"/>
          <a:ext cx="0" cy="0"/>
          <a:chOff x="0" y="0"/>
          <a:chExt cx="0" cy="0"/>
        </a:xfrm>
      </p:grpSpPr>
      <p:sp>
        <p:nvSpPr>
          <p:cNvPr id="579" name="Google Shape;579;p36"/>
          <p:cNvSpPr/>
          <p:nvPr/>
        </p:nvSpPr>
        <p:spPr>
          <a:xfrm rot="-7967995">
            <a:off x="3966989" y="2389252"/>
            <a:ext cx="7130378" cy="5735218"/>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6"/>
          <p:cNvSpPr txBox="1">
            <a:spLocks noGrp="1"/>
          </p:cNvSpPr>
          <p:nvPr>
            <p:ph type="title"/>
          </p:nvPr>
        </p:nvSpPr>
        <p:spPr>
          <a:xfrm>
            <a:off x="941975" y="1510325"/>
            <a:ext cx="3517500" cy="10614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3000"/>
            </a:lvl1pPr>
            <a:lvl2pPr lvl="1" algn="r" rtl="0">
              <a:spcBef>
                <a:spcPts val="0"/>
              </a:spcBef>
              <a:spcAft>
                <a:spcPts val="0"/>
              </a:spcAft>
              <a:buNone/>
              <a:defRPr>
                <a:latin typeface="Montserrat"/>
                <a:ea typeface="Montserrat"/>
                <a:cs typeface="Montserrat"/>
                <a:sym typeface="Montserrat"/>
              </a:defRPr>
            </a:lvl2pPr>
            <a:lvl3pPr lvl="2" algn="r" rtl="0">
              <a:spcBef>
                <a:spcPts val="0"/>
              </a:spcBef>
              <a:spcAft>
                <a:spcPts val="0"/>
              </a:spcAft>
              <a:buNone/>
              <a:defRPr>
                <a:latin typeface="Montserrat"/>
                <a:ea typeface="Montserrat"/>
                <a:cs typeface="Montserrat"/>
                <a:sym typeface="Montserrat"/>
              </a:defRPr>
            </a:lvl3pPr>
            <a:lvl4pPr lvl="3" algn="r" rtl="0">
              <a:spcBef>
                <a:spcPts val="0"/>
              </a:spcBef>
              <a:spcAft>
                <a:spcPts val="0"/>
              </a:spcAft>
              <a:buNone/>
              <a:defRPr>
                <a:latin typeface="Montserrat"/>
                <a:ea typeface="Montserrat"/>
                <a:cs typeface="Montserrat"/>
                <a:sym typeface="Montserrat"/>
              </a:defRPr>
            </a:lvl4pPr>
            <a:lvl5pPr lvl="4" algn="r" rtl="0">
              <a:spcBef>
                <a:spcPts val="0"/>
              </a:spcBef>
              <a:spcAft>
                <a:spcPts val="0"/>
              </a:spcAft>
              <a:buNone/>
              <a:defRPr>
                <a:latin typeface="Montserrat"/>
                <a:ea typeface="Montserrat"/>
                <a:cs typeface="Montserrat"/>
                <a:sym typeface="Montserrat"/>
              </a:defRPr>
            </a:lvl5pPr>
            <a:lvl6pPr lvl="5" algn="r" rtl="0">
              <a:spcBef>
                <a:spcPts val="0"/>
              </a:spcBef>
              <a:spcAft>
                <a:spcPts val="0"/>
              </a:spcAft>
              <a:buNone/>
              <a:defRPr>
                <a:latin typeface="Montserrat"/>
                <a:ea typeface="Montserrat"/>
                <a:cs typeface="Montserrat"/>
                <a:sym typeface="Montserrat"/>
              </a:defRPr>
            </a:lvl6pPr>
            <a:lvl7pPr lvl="6" algn="r" rtl="0">
              <a:spcBef>
                <a:spcPts val="0"/>
              </a:spcBef>
              <a:spcAft>
                <a:spcPts val="0"/>
              </a:spcAft>
              <a:buNone/>
              <a:defRPr>
                <a:latin typeface="Montserrat"/>
                <a:ea typeface="Montserrat"/>
                <a:cs typeface="Montserrat"/>
                <a:sym typeface="Montserrat"/>
              </a:defRPr>
            </a:lvl7pPr>
            <a:lvl8pPr lvl="7" algn="r" rtl="0">
              <a:spcBef>
                <a:spcPts val="0"/>
              </a:spcBef>
              <a:spcAft>
                <a:spcPts val="0"/>
              </a:spcAft>
              <a:buNone/>
              <a:defRPr>
                <a:latin typeface="Montserrat"/>
                <a:ea typeface="Montserrat"/>
                <a:cs typeface="Montserrat"/>
                <a:sym typeface="Montserrat"/>
              </a:defRPr>
            </a:lvl8pPr>
            <a:lvl9pPr lvl="8" algn="r" rtl="0">
              <a:spcBef>
                <a:spcPts val="0"/>
              </a:spcBef>
              <a:spcAft>
                <a:spcPts val="0"/>
              </a:spcAft>
              <a:buNone/>
              <a:defRPr>
                <a:latin typeface="Montserrat"/>
                <a:ea typeface="Montserrat"/>
                <a:cs typeface="Montserrat"/>
                <a:sym typeface="Montserrat"/>
              </a:defRPr>
            </a:lvl9pPr>
          </a:lstStyle>
          <a:p>
            <a:endParaRPr/>
          </a:p>
        </p:txBody>
      </p:sp>
      <p:sp>
        <p:nvSpPr>
          <p:cNvPr id="581" name="Google Shape;581;p36"/>
          <p:cNvSpPr txBox="1">
            <a:spLocks noGrp="1"/>
          </p:cNvSpPr>
          <p:nvPr>
            <p:ph type="body" idx="1"/>
          </p:nvPr>
        </p:nvSpPr>
        <p:spPr>
          <a:xfrm>
            <a:off x="1581150" y="2527775"/>
            <a:ext cx="2878500" cy="1433400"/>
          </a:xfrm>
          <a:prstGeom prst="rect">
            <a:avLst/>
          </a:prstGeom>
        </p:spPr>
        <p:txBody>
          <a:bodyPr spcFirstLastPara="1" wrap="square" lIns="91425" tIns="91425" rIns="91425" bIns="91425" anchor="t" anchorCtr="0">
            <a:noAutofit/>
          </a:bodyPr>
          <a:lstStyle>
            <a:lvl1pPr marL="457200" lvl="0" indent="-317500" algn="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only 6">
  <p:cSld name="CUSTOM_37">
    <p:spTree>
      <p:nvGrpSpPr>
        <p:cNvPr id="1" name="Shape 582"/>
        <p:cNvGrpSpPr/>
        <p:nvPr/>
      </p:nvGrpSpPr>
      <p:grpSpPr>
        <a:xfrm>
          <a:off x="0" y="0"/>
          <a:ext cx="0" cy="0"/>
          <a:chOff x="0" y="0"/>
          <a:chExt cx="0" cy="0"/>
        </a:xfrm>
      </p:grpSpPr>
      <p:sp>
        <p:nvSpPr>
          <p:cNvPr id="583" name="Google Shape;583;p37"/>
          <p:cNvSpPr/>
          <p:nvPr/>
        </p:nvSpPr>
        <p:spPr>
          <a:xfrm rot="10016624">
            <a:off x="81506" y="2860090"/>
            <a:ext cx="8613968" cy="3478656"/>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7"/>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585" name="Google Shape;585;p37"/>
          <p:cNvGrpSpPr/>
          <p:nvPr/>
        </p:nvGrpSpPr>
        <p:grpSpPr>
          <a:xfrm rot="-8100000">
            <a:off x="-1865477" y="2804477"/>
            <a:ext cx="6434669" cy="2423203"/>
            <a:chOff x="1206975" y="935725"/>
            <a:chExt cx="4673375" cy="1759925"/>
          </a:xfrm>
        </p:grpSpPr>
        <p:sp>
          <p:nvSpPr>
            <p:cNvPr id="586" name="Google Shape;586;p37"/>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7"/>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7"/>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7"/>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7"/>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7"/>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7"/>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7"/>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7"/>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7"/>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7"/>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7"/>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7"/>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Background 4">
  <p:cSld name="CUSTOM_27_1">
    <p:bg>
      <p:bgPr>
        <a:solidFill>
          <a:schemeClr val="accent3"/>
        </a:solidFill>
        <a:effectLst/>
      </p:bgPr>
    </p:bg>
    <p:spTree>
      <p:nvGrpSpPr>
        <p:cNvPr id="1" name="Shape 599"/>
        <p:cNvGrpSpPr/>
        <p:nvPr/>
      </p:nvGrpSpPr>
      <p:grpSpPr>
        <a:xfrm>
          <a:off x="0" y="0"/>
          <a:ext cx="0" cy="0"/>
          <a:chOff x="0" y="0"/>
          <a:chExt cx="0" cy="0"/>
        </a:xfrm>
      </p:grpSpPr>
      <p:sp>
        <p:nvSpPr>
          <p:cNvPr id="600" name="Google Shape;600;p38"/>
          <p:cNvSpPr/>
          <p:nvPr/>
        </p:nvSpPr>
        <p:spPr>
          <a:xfrm rot="-1251506">
            <a:off x="636388" y="-166616"/>
            <a:ext cx="8218994" cy="5194233"/>
          </a:xfrm>
          <a:custGeom>
            <a:avLst/>
            <a:gdLst/>
            <a:ahLst/>
            <a:cxnLst/>
            <a:rect l="l" t="t" r="r" b="b"/>
            <a:pathLst>
              <a:path w="61795" h="45028" extrusionOk="0">
                <a:moveTo>
                  <a:pt x="16014" y="1"/>
                </a:moveTo>
                <a:cubicBezTo>
                  <a:pt x="12482" y="1"/>
                  <a:pt x="9135" y="831"/>
                  <a:pt x="6657" y="2875"/>
                </a:cubicBezTo>
                <a:cubicBezTo>
                  <a:pt x="2371" y="7100"/>
                  <a:pt x="0" y="16401"/>
                  <a:pt x="1003" y="22420"/>
                </a:cubicBezTo>
                <a:cubicBezTo>
                  <a:pt x="2401" y="30657"/>
                  <a:pt x="9453" y="34061"/>
                  <a:pt x="16232" y="36979"/>
                </a:cubicBezTo>
                <a:cubicBezTo>
                  <a:pt x="24950" y="40786"/>
                  <a:pt x="32994" y="45027"/>
                  <a:pt x="42426" y="45027"/>
                </a:cubicBezTo>
                <a:cubicBezTo>
                  <a:pt x="44141" y="45027"/>
                  <a:pt x="45902" y="44887"/>
                  <a:pt x="47721" y="44578"/>
                </a:cubicBezTo>
                <a:cubicBezTo>
                  <a:pt x="57965" y="42815"/>
                  <a:pt x="61795" y="34456"/>
                  <a:pt x="55260" y="26584"/>
                </a:cubicBezTo>
                <a:cubicBezTo>
                  <a:pt x="51491" y="22025"/>
                  <a:pt x="46171" y="20566"/>
                  <a:pt x="41946" y="16280"/>
                </a:cubicBezTo>
                <a:cubicBezTo>
                  <a:pt x="38694" y="12997"/>
                  <a:pt x="36171" y="8468"/>
                  <a:pt x="32493" y="5489"/>
                </a:cubicBezTo>
                <a:cubicBezTo>
                  <a:pt x="28829" y="2500"/>
                  <a:pt x="22144" y="1"/>
                  <a:pt x="16014"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1" name="Google Shape;601;p38"/>
          <p:cNvGrpSpPr/>
          <p:nvPr/>
        </p:nvGrpSpPr>
        <p:grpSpPr>
          <a:xfrm rot="10800000">
            <a:off x="48233" y="2838413"/>
            <a:ext cx="8903714" cy="3353009"/>
            <a:chOff x="1206975" y="935725"/>
            <a:chExt cx="4673375" cy="1759925"/>
          </a:xfrm>
        </p:grpSpPr>
        <p:sp>
          <p:nvSpPr>
            <p:cNvPr id="602" name="Google Shape;602;p38"/>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8"/>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8"/>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8"/>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8"/>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8"/>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8"/>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8"/>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8"/>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8"/>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8"/>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8"/>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8"/>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and two columns 2">
  <p:cSld name="CUSTOM_28">
    <p:bg>
      <p:bgPr>
        <a:solidFill>
          <a:srgbClr val="C4ECE4"/>
        </a:solidFill>
        <a:effectLst/>
      </p:bgPr>
    </p:bg>
    <p:spTree>
      <p:nvGrpSpPr>
        <p:cNvPr id="1" name="Shape 615"/>
        <p:cNvGrpSpPr/>
        <p:nvPr/>
      </p:nvGrpSpPr>
      <p:grpSpPr>
        <a:xfrm>
          <a:off x="0" y="0"/>
          <a:ext cx="0" cy="0"/>
          <a:chOff x="0" y="0"/>
          <a:chExt cx="0" cy="0"/>
        </a:xfrm>
      </p:grpSpPr>
      <p:sp>
        <p:nvSpPr>
          <p:cNvPr id="616" name="Google Shape;616;p39"/>
          <p:cNvSpPr/>
          <p:nvPr/>
        </p:nvSpPr>
        <p:spPr>
          <a:xfrm rot="121665">
            <a:off x="2956585" y="2107484"/>
            <a:ext cx="9081845" cy="2526273"/>
          </a:xfrm>
          <a:custGeom>
            <a:avLst/>
            <a:gdLst/>
            <a:ahLst/>
            <a:cxnLst/>
            <a:rect l="l" t="t" r="r" b="b"/>
            <a:pathLst>
              <a:path w="63133" h="20335" extrusionOk="0">
                <a:moveTo>
                  <a:pt x="59669" y="869"/>
                </a:moveTo>
                <a:cubicBezTo>
                  <a:pt x="59698" y="869"/>
                  <a:pt x="59728" y="890"/>
                  <a:pt x="59728" y="912"/>
                </a:cubicBezTo>
                <a:cubicBezTo>
                  <a:pt x="59758" y="942"/>
                  <a:pt x="59728" y="942"/>
                  <a:pt x="59667" y="942"/>
                </a:cubicBezTo>
                <a:cubicBezTo>
                  <a:pt x="59546" y="912"/>
                  <a:pt x="59546" y="881"/>
                  <a:pt x="59637" y="881"/>
                </a:cubicBezTo>
                <a:cubicBezTo>
                  <a:pt x="59646" y="873"/>
                  <a:pt x="59657" y="869"/>
                  <a:pt x="59669" y="869"/>
                </a:cubicBezTo>
                <a:close/>
                <a:moveTo>
                  <a:pt x="60046" y="960"/>
                </a:moveTo>
                <a:cubicBezTo>
                  <a:pt x="60060" y="960"/>
                  <a:pt x="60075" y="964"/>
                  <a:pt x="60093" y="973"/>
                </a:cubicBezTo>
                <a:cubicBezTo>
                  <a:pt x="60123" y="1003"/>
                  <a:pt x="60123" y="1033"/>
                  <a:pt x="60093" y="1064"/>
                </a:cubicBezTo>
                <a:cubicBezTo>
                  <a:pt x="60071" y="1085"/>
                  <a:pt x="60035" y="1107"/>
                  <a:pt x="60004" y="1107"/>
                </a:cubicBezTo>
                <a:cubicBezTo>
                  <a:pt x="59992" y="1107"/>
                  <a:pt x="59980" y="1103"/>
                  <a:pt x="59971" y="1094"/>
                </a:cubicBezTo>
                <a:cubicBezTo>
                  <a:pt x="59941" y="1094"/>
                  <a:pt x="59941" y="1033"/>
                  <a:pt x="59971" y="1003"/>
                </a:cubicBezTo>
                <a:cubicBezTo>
                  <a:pt x="59993" y="982"/>
                  <a:pt x="60014" y="960"/>
                  <a:pt x="60046" y="960"/>
                </a:cubicBezTo>
                <a:close/>
                <a:moveTo>
                  <a:pt x="52249" y="1294"/>
                </a:moveTo>
                <a:cubicBezTo>
                  <a:pt x="52268" y="1294"/>
                  <a:pt x="52281" y="1307"/>
                  <a:pt x="52281" y="1307"/>
                </a:cubicBezTo>
                <a:cubicBezTo>
                  <a:pt x="52281" y="1337"/>
                  <a:pt x="52220" y="1368"/>
                  <a:pt x="52190" y="1398"/>
                </a:cubicBezTo>
                <a:cubicBezTo>
                  <a:pt x="52159" y="1398"/>
                  <a:pt x="52129" y="1398"/>
                  <a:pt x="52129" y="1368"/>
                </a:cubicBezTo>
                <a:cubicBezTo>
                  <a:pt x="52129" y="1337"/>
                  <a:pt x="52159" y="1307"/>
                  <a:pt x="52220" y="1307"/>
                </a:cubicBezTo>
                <a:cubicBezTo>
                  <a:pt x="52230" y="1297"/>
                  <a:pt x="52240" y="1294"/>
                  <a:pt x="52249" y="1294"/>
                </a:cubicBezTo>
                <a:close/>
                <a:moveTo>
                  <a:pt x="41449" y="2346"/>
                </a:moveTo>
                <a:cubicBezTo>
                  <a:pt x="41470" y="2346"/>
                  <a:pt x="41495" y="2354"/>
                  <a:pt x="41521" y="2371"/>
                </a:cubicBezTo>
                <a:cubicBezTo>
                  <a:pt x="41551" y="2401"/>
                  <a:pt x="41551" y="2462"/>
                  <a:pt x="41521" y="2492"/>
                </a:cubicBezTo>
                <a:cubicBezTo>
                  <a:pt x="41508" y="2505"/>
                  <a:pt x="41496" y="2512"/>
                  <a:pt x="41483" y="2512"/>
                </a:cubicBezTo>
                <a:cubicBezTo>
                  <a:pt x="41465" y="2512"/>
                  <a:pt x="41448" y="2498"/>
                  <a:pt x="41430" y="2462"/>
                </a:cubicBezTo>
                <a:cubicBezTo>
                  <a:pt x="41364" y="2396"/>
                  <a:pt x="41393" y="2346"/>
                  <a:pt x="41449" y="2346"/>
                </a:cubicBezTo>
                <a:close/>
                <a:moveTo>
                  <a:pt x="39275" y="2875"/>
                </a:moveTo>
                <a:cubicBezTo>
                  <a:pt x="39284" y="2875"/>
                  <a:pt x="39293" y="2879"/>
                  <a:pt x="39302" y="2888"/>
                </a:cubicBezTo>
                <a:lnTo>
                  <a:pt x="39363" y="2888"/>
                </a:lnTo>
                <a:cubicBezTo>
                  <a:pt x="39363" y="2918"/>
                  <a:pt x="39332" y="2918"/>
                  <a:pt x="39302" y="2948"/>
                </a:cubicBezTo>
                <a:cubicBezTo>
                  <a:pt x="39241" y="2948"/>
                  <a:pt x="39211" y="2948"/>
                  <a:pt x="39211" y="2918"/>
                </a:cubicBezTo>
                <a:cubicBezTo>
                  <a:pt x="39232" y="2896"/>
                  <a:pt x="39254" y="2875"/>
                  <a:pt x="39275" y="2875"/>
                </a:cubicBezTo>
                <a:close/>
                <a:moveTo>
                  <a:pt x="36111" y="3587"/>
                </a:moveTo>
                <a:cubicBezTo>
                  <a:pt x="36293" y="3587"/>
                  <a:pt x="36506" y="3617"/>
                  <a:pt x="36658" y="3647"/>
                </a:cubicBezTo>
                <a:cubicBezTo>
                  <a:pt x="36870" y="3678"/>
                  <a:pt x="36718" y="3739"/>
                  <a:pt x="36414" y="3739"/>
                </a:cubicBezTo>
                <a:cubicBezTo>
                  <a:pt x="36364" y="3729"/>
                  <a:pt x="36310" y="3725"/>
                  <a:pt x="36257" y="3725"/>
                </a:cubicBezTo>
                <a:cubicBezTo>
                  <a:pt x="36151" y="3725"/>
                  <a:pt x="36050" y="3739"/>
                  <a:pt x="35989" y="3739"/>
                </a:cubicBezTo>
                <a:cubicBezTo>
                  <a:pt x="35928" y="3739"/>
                  <a:pt x="35867" y="3708"/>
                  <a:pt x="35867" y="3647"/>
                </a:cubicBezTo>
                <a:cubicBezTo>
                  <a:pt x="35898" y="3617"/>
                  <a:pt x="35898" y="3587"/>
                  <a:pt x="35959" y="3587"/>
                </a:cubicBezTo>
                <a:close/>
                <a:moveTo>
                  <a:pt x="8025" y="7994"/>
                </a:moveTo>
                <a:cubicBezTo>
                  <a:pt x="8055" y="7994"/>
                  <a:pt x="8116" y="7994"/>
                  <a:pt x="8177" y="8024"/>
                </a:cubicBezTo>
                <a:cubicBezTo>
                  <a:pt x="8197" y="8024"/>
                  <a:pt x="8204" y="8038"/>
                  <a:pt x="8179" y="8038"/>
                </a:cubicBezTo>
                <a:cubicBezTo>
                  <a:pt x="8167" y="8038"/>
                  <a:pt x="8146" y="8035"/>
                  <a:pt x="8116" y="8024"/>
                </a:cubicBezTo>
                <a:cubicBezTo>
                  <a:pt x="8055" y="8024"/>
                  <a:pt x="7994" y="7994"/>
                  <a:pt x="8025" y="7994"/>
                </a:cubicBezTo>
                <a:close/>
                <a:moveTo>
                  <a:pt x="6110" y="9939"/>
                </a:moveTo>
                <a:cubicBezTo>
                  <a:pt x="6171" y="9939"/>
                  <a:pt x="6201" y="9939"/>
                  <a:pt x="6232" y="9970"/>
                </a:cubicBezTo>
                <a:cubicBezTo>
                  <a:pt x="6232" y="10000"/>
                  <a:pt x="6201" y="10000"/>
                  <a:pt x="6171" y="10000"/>
                </a:cubicBezTo>
                <a:cubicBezTo>
                  <a:pt x="6019" y="10000"/>
                  <a:pt x="6019" y="9970"/>
                  <a:pt x="6110" y="9939"/>
                </a:cubicBezTo>
                <a:close/>
                <a:moveTo>
                  <a:pt x="6779" y="10547"/>
                </a:moveTo>
                <a:cubicBezTo>
                  <a:pt x="6839" y="10547"/>
                  <a:pt x="6839" y="10578"/>
                  <a:pt x="6839" y="10608"/>
                </a:cubicBezTo>
                <a:cubicBezTo>
                  <a:pt x="6839" y="10608"/>
                  <a:pt x="6809" y="10638"/>
                  <a:pt x="6718" y="10638"/>
                </a:cubicBezTo>
                <a:cubicBezTo>
                  <a:pt x="6657" y="10608"/>
                  <a:pt x="6627" y="10608"/>
                  <a:pt x="6657" y="10578"/>
                </a:cubicBezTo>
                <a:cubicBezTo>
                  <a:pt x="6687" y="10547"/>
                  <a:pt x="6748" y="10547"/>
                  <a:pt x="6779" y="10547"/>
                </a:cubicBezTo>
                <a:close/>
                <a:moveTo>
                  <a:pt x="760" y="13587"/>
                </a:moveTo>
                <a:cubicBezTo>
                  <a:pt x="791" y="13587"/>
                  <a:pt x="851" y="13617"/>
                  <a:pt x="882" y="13678"/>
                </a:cubicBezTo>
                <a:cubicBezTo>
                  <a:pt x="899" y="13711"/>
                  <a:pt x="897" y="13736"/>
                  <a:pt x="877" y="13736"/>
                </a:cubicBezTo>
                <a:cubicBezTo>
                  <a:pt x="861" y="13736"/>
                  <a:pt x="832" y="13719"/>
                  <a:pt x="791" y="13678"/>
                </a:cubicBezTo>
                <a:cubicBezTo>
                  <a:pt x="669" y="13587"/>
                  <a:pt x="669" y="13587"/>
                  <a:pt x="760" y="13587"/>
                </a:cubicBezTo>
                <a:close/>
                <a:moveTo>
                  <a:pt x="57418" y="0"/>
                </a:moveTo>
                <a:cubicBezTo>
                  <a:pt x="57418" y="0"/>
                  <a:pt x="57387" y="30"/>
                  <a:pt x="57387" y="91"/>
                </a:cubicBezTo>
                <a:cubicBezTo>
                  <a:pt x="57387" y="152"/>
                  <a:pt x="57327" y="182"/>
                  <a:pt x="57266" y="182"/>
                </a:cubicBezTo>
                <a:cubicBezTo>
                  <a:pt x="57205" y="182"/>
                  <a:pt x="57144" y="182"/>
                  <a:pt x="57144" y="213"/>
                </a:cubicBezTo>
                <a:cubicBezTo>
                  <a:pt x="57144" y="243"/>
                  <a:pt x="57114" y="243"/>
                  <a:pt x="57053" y="243"/>
                </a:cubicBezTo>
                <a:cubicBezTo>
                  <a:pt x="57023" y="243"/>
                  <a:pt x="56992" y="213"/>
                  <a:pt x="56992" y="152"/>
                </a:cubicBezTo>
                <a:cubicBezTo>
                  <a:pt x="57008" y="106"/>
                  <a:pt x="57015" y="84"/>
                  <a:pt x="57008" y="84"/>
                </a:cubicBezTo>
                <a:lnTo>
                  <a:pt x="57008" y="84"/>
                </a:lnTo>
                <a:cubicBezTo>
                  <a:pt x="57000" y="84"/>
                  <a:pt x="56977" y="106"/>
                  <a:pt x="56932" y="152"/>
                </a:cubicBezTo>
                <a:cubicBezTo>
                  <a:pt x="56889" y="173"/>
                  <a:pt x="56815" y="195"/>
                  <a:pt x="56711" y="195"/>
                </a:cubicBezTo>
                <a:cubicBezTo>
                  <a:pt x="56668" y="195"/>
                  <a:pt x="56620" y="191"/>
                  <a:pt x="56567" y="182"/>
                </a:cubicBezTo>
                <a:cubicBezTo>
                  <a:pt x="56479" y="170"/>
                  <a:pt x="56411" y="162"/>
                  <a:pt x="56361" y="162"/>
                </a:cubicBezTo>
                <a:cubicBezTo>
                  <a:pt x="56289" y="162"/>
                  <a:pt x="56250" y="177"/>
                  <a:pt x="56232" y="213"/>
                </a:cubicBezTo>
                <a:cubicBezTo>
                  <a:pt x="56218" y="255"/>
                  <a:pt x="56139" y="278"/>
                  <a:pt x="56042" y="278"/>
                </a:cubicBezTo>
                <a:cubicBezTo>
                  <a:pt x="55931" y="278"/>
                  <a:pt x="55797" y="248"/>
                  <a:pt x="55716" y="182"/>
                </a:cubicBezTo>
                <a:cubicBezTo>
                  <a:pt x="55618" y="117"/>
                  <a:pt x="55546" y="87"/>
                  <a:pt x="55506" y="87"/>
                </a:cubicBezTo>
                <a:cubicBezTo>
                  <a:pt x="55471" y="87"/>
                  <a:pt x="55458" y="110"/>
                  <a:pt x="55473" y="152"/>
                </a:cubicBezTo>
                <a:cubicBezTo>
                  <a:pt x="55503" y="213"/>
                  <a:pt x="55473" y="213"/>
                  <a:pt x="55442" y="213"/>
                </a:cubicBezTo>
                <a:cubicBezTo>
                  <a:pt x="55430" y="200"/>
                  <a:pt x="55417" y="193"/>
                  <a:pt x="55404" y="193"/>
                </a:cubicBezTo>
                <a:cubicBezTo>
                  <a:pt x="55387" y="193"/>
                  <a:pt x="55369" y="208"/>
                  <a:pt x="55351" y="243"/>
                </a:cubicBezTo>
                <a:cubicBezTo>
                  <a:pt x="55351" y="289"/>
                  <a:pt x="55351" y="312"/>
                  <a:pt x="55321" y="312"/>
                </a:cubicBezTo>
                <a:cubicBezTo>
                  <a:pt x="55290" y="312"/>
                  <a:pt x="55229" y="289"/>
                  <a:pt x="55108" y="243"/>
                </a:cubicBezTo>
                <a:cubicBezTo>
                  <a:pt x="55037" y="208"/>
                  <a:pt x="54986" y="193"/>
                  <a:pt x="54951" y="193"/>
                </a:cubicBezTo>
                <a:cubicBezTo>
                  <a:pt x="54925" y="193"/>
                  <a:pt x="54908" y="200"/>
                  <a:pt x="54895" y="213"/>
                </a:cubicBezTo>
                <a:cubicBezTo>
                  <a:pt x="54875" y="213"/>
                  <a:pt x="54828" y="226"/>
                  <a:pt x="54780" y="226"/>
                </a:cubicBezTo>
                <a:cubicBezTo>
                  <a:pt x="54757" y="226"/>
                  <a:pt x="54733" y="223"/>
                  <a:pt x="54713" y="213"/>
                </a:cubicBezTo>
                <a:cubicBezTo>
                  <a:pt x="54621" y="213"/>
                  <a:pt x="54561" y="243"/>
                  <a:pt x="54561" y="274"/>
                </a:cubicBezTo>
                <a:cubicBezTo>
                  <a:pt x="54530" y="334"/>
                  <a:pt x="54470" y="334"/>
                  <a:pt x="54348" y="334"/>
                </a:cubicBezTo>
                <a:cubicBezTo>
                  <a:pt x="54135" y="289"/>
                  <a:pt x="53983" y="266"/>
                  <a:pt x="53884" y="266"/>
                </a:cubicBezTo>
                <a:cubicBezTo>
                  <a:pt x="53786" y="266"/>
                  <a:pt x="53740" y="289"/>
                  <a:pt x="53740" y="334"/>
                </a:cubicBezTo>
                <a:cubicBezTo>
                  <a:pt x="53719" y="356"/>
                  <a:pt x="53697" y="377"/>
                  <a:pt x="53643" y="377"/>
                </a:cubicBezTo>
                <a:cubicBezTo>
                  <a:pt x="53621" y="377"/>
                  <a:pt x="53593" y="374"/>
                  <a:pt x="53558" y="365"/>
                </a:cubicBezTo>
                <a:cubicBezTo>
                  <a:pt x="53532" y="352"/>
                  <a:pt x="53497" y="345"/>
                  <a:pt x="53457" y="345"/>
                </a:cubicBezTo>
                <a:cubicBezTo>
                  <a:pt x="53401" y="345"/>
                  <a:pt x="53337" y="360"/>
                  <a:pt x="53284" y="395"/>
                </a:cubicBezTo>
                <a:cubicBezTo>
                  <a:pt x="53238" y="410"/>
                  <a:pt x="53200" y="418"/>
                  <a:pt x="53174" y="418"/>
                </a:cubicBezTo>
                <a:cubicBezTo>
                  <a:pt x="53147" y="418"/>
                  <a:pt x="53132" y="410"/>
                  <a:pt x="53132" y="395"/>
                </a:cubicBezTo>
                <a:cubicBezTo>
                  <a:pt x="53132" y="387"/>
                  <a:pt x="53130" y="383"/>
                  <a:pt x="53126" y="383"/>
                </a:cubicBezTo>
                <a:cubicBezTo>
                  <a:pt x="53114" y="383"/>
                  <a:pt x="53085" y="411"/>
                  <a:pt x="53041" y="456"/>
                </a:cubicBezTo>
                <a:cubicBezTo>
                  <a:pt x="52980" y="517"/>
                  <a:pt x="52859" y="547"/>
                  <a:pt x="52767" y="547"/>
                </a:cubicBezTo>
                <a:cubicBezTo>
                  <a:pt x="52676" y="547"/>
                  <a:pt x="52585" y="578"/>
                  <a:pt x="52585" y="608"/>
                </a:cubicBezTo>
                <a:cubicBezTo>
                  <a:pt x="52585" y="629"/>
                  <a:pt x="52570" y="651"/>
                  <a:pt x="52539" y="651"/>
                </a:cubicBezTo>
                <a:cubicBezTo>
                  <a:pt x="52527" y="651"/>
                  <a:pt x="52512" y="647"/>
                  <a:pt x="52494" y="638"/>
                </a:cubicBezTo>
                <a:cubicBezTo>
                  <a:pt x="52463" y="608"/>
                  <a:pt x="52463" y="578"/>
                  <a:pt x="52494" y="578"/>
                </a:cubicBezTo>
                <a:cubicBezTo>
                  <a:pt x="52524" y="547"/>
                  <a:pt x="52494" y="517"/>
                  <a:pt x="52463" y="517"/>
                </a:cubicBezTo>
                <a:cubicBezTo>
                  <a:pt x="52403" y="517"/>
                  <a:pt x="52342" y="517"/>
                  <a:pt x="52311" y="578"/>
                </a:cubicBezTo>
                <a:cubicBezTo>
                  <a:pt x="52296" y="593"/>
                  <a:pt x="52273" y="600"/>
                  <a:pt x="52235" y="600"/>
                </a:cubicBezTo>
                <a:cubicBezTo>
                  <a:pt x="52197" y="600"/>
                  <a:pt x="52144" y="593"/>
                  <a:pt x="52068" y="578"/>
                </a:cubicBezTo>
                <a:cubicBezTo>
                  <a:pt x="51992" y="562"/>
                  <a:pt x="51939" y="555"/>
                  <a:pt x="51905" y="555"/>
                </a:cubicBezTo>
                <a:cubicBezTo>
                  <a:pt x="51871" y="555"/>
                  <a:pt x="51855" y="562"/>
                  <a:pt x="51855" y="578"/>
                </a:cubicBezTo>
                <a:cubicBezTo>
                  <a:pt x="51836" y="636"/>
                  <a:pt x="51753" y="670"/>
                  <a:pt x="51680" y="670"/>
                </a:cubicBezTo>
                <a:cubicBezTo>
                  <a:pt x="51640" y="670"/>
                  <a:pt x="51603" y="660"/>
                  <a:pt x="51582" y="638"/>
                </a:cubicBezTo>
                <a:cubicBezTo>
                  <a:pt x="51552" y="608"/>
                  <a:pt x="51582" y="547"/>
                  <a:pt x="51673" y="517"/>
                </a:cubicBezTo>
                <a:cubicBezTo>
                  <a:pt x="51795" y="486"/>
                  <a:pt x="51795" y="486"/>
                  <a:pt x="51673" y="456"/>
                </a:cubicBezTo>
                <a:cubicBezTo>
                  <a:pt x="51582" y="456"/>
                  <a:pt x="51491" y="456"/>
                  <a:pt x="51460" y="486"/>
                </a:cubicBezTo>
                <a:cubicBezTo>
                  <a:pt x="51440" y="486"/>
                  <a:pt x="51406" y="500"/>
                  <a:pt x="51368" y="500"/>
                </a:cubicBezTo>
                <a:cubicBezTo>
                  <a:pt x="51349" y="500"/>
                  <a:pt x="51329" y="496"/>
                  <a:pt x="51308" y="486"/>
                </a:cubicBezTo>
                <a:cubicBezTo>
                  <a:pt x="51291" y="477"/>
                  <a:pt x="51273" y="474"/>
                  <a:pt x="51256" y="474"/>
                </a:cubicBezTo>
                <a:cubicBezTo>
                  <a:pt x="51215" y="474"/>
                  <a:pt x="51178" y="495"/>
                  <a:pt x="51156" y="517"/>
                </a:cubicBezTo>
                <a:cubicBezTo>
                  <a:pt x="51156" y="538"/>
                  <a:pt x="51111" y="560"/>
                  <a:pt x="51052" y="560"/>
                </a:cubicBezTo>
                <a:cubicBezTo>
                  <a:pt x="51027" y="560"/>
                  <a:pt x="51001" y="556"/>
                  <a:pt x="50974" y="547"/>
                </a:cubicBezTo>
                <a:cubicBezTo>
                  <a:pt x="50913" y="547"/>
                  <a:pt x="50792" y="578"/>
                  <a:pt x="50731" y="608"/>
                </a:cubicBezTo>
                <a:cubicBezTo>
                  <a:pt x="50688" y="629"/>
                  <a:pt x="50630" y="651"/>
                  <a:pt x="50578" y="651"/>
                </a:cubicBezTo>
                <a:cubicBezTo>
                  <a:pt x="50556" y="651"/>
                  <a:pt x="50536" y="647"/>
                  <a:pt x="50518" y="638"/>
                </a:cubicBezTo>
                <a:cubicBezTo>
                  <a:pt x="50457" y="638"/>
                  <a:pt x="50336" y="669"/>
                  <a:pt x="50214" y="699"/>
                </a:cubicBezTo>
                <a:cubicBezTo>
                  <a:pt x="50123" y="760"/>
                  <a:pt x="50032" y="760"/>
                  <a:pt x="49971" y="760"/>
                </a:cubicBezTo>
                <a:cubicBezTo>
                  <a:pt x="49956" y="745"/>
                  <a:pt x="49941" y="737"/>
                  <a:pt x="49929" y="737"/>
                </a:cubicBezTo>
                <a:cubicBezTo>
                  <a:pt x="49918" y="737"/>
                  <a:pt x="49910" y="745"/>
                  <a:pt x="49910" y="760"/>
                </a:cubicBezTo>
                <a:cubicBezTo>
                  <a:pt x="49910" y="775"/>
                  <a:pt x="49895" y="783"/>
                  <a:pt x="49868" y="783"/>
                </a:cubicBezTo>
                <a:cubicBezTo>
                  <a:pt x="49842" y="783"/>
                  <a:pt x="49804" y="775"/>
                  <a:pt x="49758" y="760"/>
                </a:cubicBezTo>
                <a:cubicBezTo>
                  <a:pt x="49742" y="752"/>
                  <a:pt x="49719" y="748"/>
                  <a:pt x="49691" y="748"/>
                </a:cubicBezTo>
                <a:cubicBezTo>
                  <a:pt x="49616" y="748"/>
                  <a:pt x="49505" y="776"/>
                  <a:pt x="49393" y="821"/>
                </a:cubicBezTo>
                <a:cubicBezTo>
                  <a:pt x="49241" y="881"/>
                  <a:pt x="49089" y="912"/>
                  <a:pt x="49029" y="912"/>
                </a:cubicBezTo>
                <a:cubicBezTo>
                  <a:pt x="49011" y="903"/>
                  <a:pt x="48993" y="899"/>
                  <a:pt x="48976" y="899"/>
                </a:cubicBezTo>
                <a:cubicBezTo>
                  <a:pt x="48935" y="899"/>
                  <a:pt x="48898" y="921"/>
                  <a:pt x="48877" y="942"/>
                </a:cubicBezTo>
                <a:cubicBezTo>
                  <a:pt x="48846" y="1003"/>
                  <a:pt x="48269" y="1064"/>
                  <a:pt x="47965" y="1064"/>
                </a:cubicBezTo>
                <a:cubicBezTo>
                  <a:pt x="47904" y="1064"/>
                  <a:pt x="47813" y="1094"/>
                  <a:pt x="47782" y="1125"/>
                </a:cubicBezTo>
                <a:cubicBezTo>
                  <a:pt x="47770" y="1137"/>
                  <a:pt x="47757" y="1145"/>
                  <a:pt x="47745" y="1145"/>
                </a:cubicBezTo>
                <a:cubicBezTo>
                  <a:pt x="47727" y="1145"/>
                  <a:pt x="47709" y="1130"/>
                  <a:pt x="47691" y="1094"/>
                </a:cubicBezTo>
                <a:cubicBezTo>
                  <a:pt x="47679" y="1082"/>
                  <a:pt x="47661" y="1074"/>
                  <a:pt x="47638" y="1074"/>
                </a:cubicBezTo>
                <a:cubicBezTo>
                  <a:pt x="47605" y="1074"/>
                  <a:pt x="47562" y="1089"/>
                  <a:pt x="47509" y="1125"/>
                </a:cubicBezTo>
                <a:cubicBezTo>
                  <a:pt x="47418" y="1155"/>
                  <a:pt x="47266" y="1185"/>
                  <a:pt x="47205" y="1185"/>
                </a:cubicBezTo>
                <a:cubicBezTo>
                  <a:pt x="47114" y="1185"/>
                  <a:pt x="47023" y="1185"/>
                  <a:pt x="46992" y="1246"/>
                </a:cubicBezTo>
                <a:cubicBezTo>
                  <a:pt x="46971" y="1268"/>
                  <a:pt x="46904" y="1289"/>
                  <a:pt x="46823" y="1289"/>
                </a:cubicBezTo>
                <a:cubicBezTo>
                  <a:pt x="46790" y="1289"/>
                  <a:pt x="46754" y="1286"/>
                  <a:pt x="46719" y="1277"/>
                </a:cubicBezTo>
                <a:cubicBezTo>
                  <a:pt x="46597" y="1277"/>
                  <a:pt x="46475" y="1307"/>
                  <a:pt x="46415" y="1337"/>
                </a:cubicBezTo>
                <a:cubicBezTo>
                  <a:pt x="46361" y="1373"/>
                  <a:pt x="46308" y="1388"/>
                  <a:pt x="46248" y="1388"/>
                </a:cubicBezTo>
                <a:cubicBezTo>
                  <a:pt x="46206" y="1388"/>
                  <a:pt x="46161" y="1380"/>
                  <a:pt x="46111" y="1368"/>
                </a:cubicBezTo>
                <a:cubicBezTo>
                  <a:pt x="46060" y="1355"/>
                  <a:pt x="46020" y="1348"/>
                  <a:pt x="45987" y="1348"/>
                </a:cubicBezTo>
                <a:cubicBezTo>
                  <a:pt x="45939" y="1348"/>
                  <a:pt x="45903" y="1363"/>
                  <a:pt x="45868" y="1398"/>
                </a:cubicBezTo>
                <a:cubicBezTo>
                  <a:pt x="45845" y="1443"/>
                  <a:pt x="45790" y="1471"/>
                  <a:pt x="45715" y="1471"/>
                </a:cubicBezTo>
                <a:cubicBezTo>
                  <a:pt x="45687" y="1471"/>
                  <a:pt x="45657" y="1467"/>
                  <a:pt x="45624" y="1459"/>
                </a:cubicBezTo>
                <a:cubicBezTo>
                  <a:pt x="45503" y="1459"/>
                  <a:pt x="45351" y="1459"/>
                  <a:pt x="45290" y="1489"/>
                </a:cubicBezTo>
                <a:cubicBezTo>
                  <a:pt x="45247" y="1511"/>
                  <a:pt x="45189" y="1532"/>
                  <a:pt x="45148" y="1532"/>
                </a:cubicBezTo>
                <a:cubicBezTo>
                  <a:pt x="45131" y="1532"/>
                  <a:pt x="45117" y="1529"/>
                  <a:pt x="45108" y="1520"/>
                </a:cubicBezTo>
                <a:cubicBezTo>
                  <a:pt x="45077" y="1505"/>
                  <a:pt x="45054" y="1497"/>
                  <a:pt x="45035" y="1497"/>
                </a:cubicBezTo>
                <a:cubicBezTo>
                  <a:pt x="45016" y="1497"/>
                  <a:pt x="45001" y="1505"/>
                  <a:pt x="44986" y="1520"/>
                </a:cubicBezTo>
                <a:cubicBezTo>
                  <a:pt x="44956" y="1550"/>
                  <a:pt x="44864" y="1550"/>
                  <a:pt x="44773" y="1550"/>
                </a:cubicBezTo>
                <a:cubicBezTo>
                  <a:pt x="44757" y="1542"/>
                  <a:pt x="44741" y="1538"/>
                  <a:pt x="44725" y="1538"/>
                </a:cubicBezTo>
                <a:cubicBezTo>
                  <a:pt x="44682" y="1538"/>
                  <a:pt x="44644" y="1566"/>
                  <a:pt x="44621" y="1611"/>
                </a:cubicBezTo>
                <a:cubicBezTo>
                  <a:pt x="44621" y="1641"/>
                  <a:pt x="44500" y="1733"/>
                  <a:pt x="44378" y="1793"/>
                </a:cubicBezTo>
                <a:cubicBezTo>
                  <a:pt x="44241" y="1852"/>
                  <a:pt x="44116" y="1886"/>
                  <a:pt x="43979" y="1886"/>
                </a:cubicBezTo>
                <a:cubicBezTo>
                  <a:pt x="43904" y="1886"/>
                  <a:pt x="43826" y="1876"/>
                  <a:pt x="43740" y="1854"/>
                </a:cubicBezTo>
                <a:cubicBezTo>
                  <a:pt x="43679" y="1854"/>
                  <a:pt x="43557" y="1885"/>
                  <a:pt x="43466" y="1915"/>
                </a:cubicBezTo>
                <a:cubicBezTo>
                  <a:pt x="43375" y="1976"/>
                  <a:pt x="43253" y="2006"/>
                  <a:pt x="43193" y="2006"/>
                </a:cubicBezTo>
                <a:cubicBezTo>
                  <a:pt x="43132" y="2006"/>
                  <a:pt x="43010" y="2037"/>
                  <a:pt x="42919" y="2097"/>
                </a:cubicBezTo>
                <a:cubicBezTo>
                  <a:pt x="42828" y="2128"/>
                  <a:pt x="42676" y="2158"/>
                  <a:pt x="42554" y="2158"/>
                </a:cubicBezTo>
                <a:cubicBezTo>
                  <a:pt x="42129" y="2158"/>
                  <a:pt x="41795" y="2188"/>
                  <a:pt x="41764" y="2249"/>
                </a:cubicBezTo>
                <a:cubicBezTo>
                  <a:pt x="41743" y="2271"/>
                  <a:pt x="41691" y="2292"/>
                  <a:pt x="41630" y="2292"/>
                </a:cubicBezTo>
                <a:cubicBezTo>
                  <a:pt x="41605" y="2292"/>
                  <a:pt x="41578" y="2289"/>
                  <a:pt x="41551" y="2280"/>
                </a:cubicBezTo>
                <a:cubicBezTo>
                  <a:pt x="41460" y="2280"/>
                  <a:pt x="41339" y="2280"/>
                  <a:pt x="41278" y="2310"/>
                </a:cubicBezTo>
                <a:cubicBezTo>
                  <a:pt x="41115" y="2392"/>
                  <a:pt x="40734" y="2497"/>
                  <a:pt x="40568" y="2497"/>
                </a:cubicBezTo>
                <a:cubicBezTo>
                  <a:pt x="40548" y="2497"/>
                  <a:pt x="40531" y="2496"/>
                  <a:pt x="40518" y="2492"/>
                </a:cubicBezTo>
                <a:cubicBezTo>
                  <a:pt x="40457" y="2492"/>
                  <a:pt x="40396" y="2492"/>
                  <a:pt x="40366" y="2523"/>
                </a:cubicBezTo>
                <a:cubicBezTo>
                  <a:pt x="40366" y="2584"/>
                  <a:pt x="40001" y="2736"/>
                  <a:pt x="39880" y="2736"/>
                </a:cubicBezTo>
                <a:lnTo>
                  <a:pt x="39667" y="2736"/>
                </a:lnTo>
                <a:cubicBezTo>
                  <a:pt x="39647" y="2746"/>
                  <a:pt x="39623" y="2749"/>
                  <a:pt x="39599" y="2749"/>
                </a:cubicBezTo>
                <a:cubicBezTo>
                  <a:pt x="39552" y="2749"/>
                  <a:pt x="39505" y="2736"/>
                  <a:pt x="39484" y="2736"/>
                </a:cubicBezTo>
                <a:cubicBezTo>
                  <a:pt x="39472" y="2723"/>
                  <a:pt x="39454" y="2716"/>
                  <a:pt x="39431" y="2716"/>
                </a:cubicBezTo>
                <a:cubicBezTo>
                  <a:pt x="39398" y="2716"/>
                  <a:pt x="39355" y="2730"/>
                  <a:pt x="39302" y="2766"/>
                </a:cubicBezTo>
                <a:cubicBezTo>
                  <a:pt x="39241" y="2796"/>
                  <a:pt x="39120" y="2796"/>
                  <a:pt x="39089" y="2796"/>
                </a:cubicBezTo>
                <a:cubicBezTo>
                  <a:pt x="38877" y="2796"/>
                  <a:pt x="38573" y="2857"/>
                  <a:pt x="38542" y="2918"/>
                </a:cubicBezTo>
                <a:cubicBezTo>
                  <a:pt x="38542" y="2918"/>
                  <a:pt x="38451" y="2948"/>
                  <a:pt x="38329" y="2948"/>
                </a:cubicBezTo>
                <a:cubicBezTo>
                  <a:pt x="38177" y="2948"/>
                  <a:pt x="38086" y="2979"/>
                  <a:pt x="38086" y="3040"/>
                </a:cubicBezTo>
                <a:cubicBezTo>
                  <a:pt x="38086" y="3061"/>
                  <a:pt x="38071" y="3083"/>
                  <a:pt x="38062" y="3083"/>
                </a:cubicBezTo>
                <a:cubicBezTo>
                  <a:pt x="38058" y="3083"/>
                  <a:pt x="38056" y="3079"/>
                  <a:pt x="38056" y="3070"/>
                </a:cubicBezTo>
                <a:cubicBezTo>
                  <a:pt x="38035" y="3038"/>
                  <a:pt x="37973" y="3025"/>
                  <a:pt x="37897" y="3025"/>
                </a:cubicBezTo>
                <a:cubicBezTo>
                  <a:pt x="37756" y="3025"/>
                  <a:pt x="37568" y="3071"/>
                  <a:pt x="37509" y="3131"/>
                </a:cubicBezTo>
                <a:cubicBezTo>
                  <a:pt x="37478" y="3192"/>
                  <a:pt x="37418" y="3192"/>
                  <a:pt x="37387" y="3192"/>
                </a:cubicBezTo>
                <a:cubicBezTo>
                  <a:pt x="37365" y="3186"/>
                  <a:pt x="37334" y="3183"/>
                  <a:pt x="37299" y="3183"/>
                </a:cubicBezTo>
                <a:cubicBezTo>
                  <a:pt x="37143" y="3183"/>
                  <a:pt x="36895" y="3233"/>
                  <a:pt x="36870" y="3283"/>
                </a:cubicBezTo>
                <a:cubicBezTo>
                  <a:pt x="36870" y="3283"/>
                  <a:pt x="36718" y="3313"/>
                  <a:pt x="36536" y="3313"/>
                </a:cubicBezTo>
                <a:cubicBezTo>
                  <a:pt x="36495" y="3305"/>
                  <a:pt x="36446" y="3301"/>
                  <a:pt x="36392" y="3301"/>
                </a:cubicBezTo>
                <a:cubicBezTo>
                  <a:pt x="36246" y="3301"/>
                  <a:pt x="36070" y="3329"/>
                  <a:pt x="35959" y="3374"/>
                </a:cubicBezTo>
                <a:cubicBezTo>
                  <a:pt x="35776" y="3404"/>
                  <a:pt x="35624" y="3435"/>
                  <a:pt x="35563" y="3435"/>
                </a:cubicBezTo>
                <a:cubicBezTo>
                  <a:pt x="35503" y="3435"/>
                  <a:pt x="35442" y="3435"/>
                  <a:pt x="35442" y="3465"/>
                </a:cubicBezTo>
                <a:cubicBezTo>
                  <a:pt x="35442" y="3496"/>
                  <a:pt x="35351" y="3526"/>
                  <a:pt x="35229" y="3526"/>
                </a:cubicBezTo>
                <a:cubicBezTo>
                  <a:pt x="35138" y="3526"/>
                  <a:pt x="34925" y="3587"/>
                  <a:pt x="34773" y="3647"/>
                </a:cubicBezTo>
                <a:cubicBezTo>
                  <a:pt x="34621" y="3708"/>
                  <a:pt x="34408" y="3769"/>
                  <a:pt x="34317" y="3769"/>
                </a:cubicBezTo>
                <a:cubicBezTo>
                  <a:pt x="34293" y="3761"/>
                  <a:pt x="34266" y="3757"/>
                  <a:pt x="34240" y="3757"/>
                </a:cubicBezTo>
                <a:cubicBezTo>
                  <a:pt x="34167" y="3757"/>
                  <a:pt x="34096" y="3785"/>
                  <a:pt x="34074" y="3830"/>
                </a:cubicBezTo>
                <a:cubicBezTo>
                  <a:pt x="34013" y="3860"/>
                  <a:pt x="33922" y="3891"/>
                  <a:pt x="33861" y="3891"/>
                </a:cubicBezTo>
                <a:cubicBezTo>
                  <a:pt x="33740" y="3891"/>
                  <a:pt x="33101" y="4043"/>
                  <a:pt x="33071" y="4103"/>
                </a:cubicBezTo>
                <a:cubicBezTo>
                  <a:pt x="33071" y="4103"/>
                  <a:pt x="33041" y="4103"/>
                  <a:pt x="32980" y="4073"/>
                </a:cubicBezTo>
                <a:lnTo>
                  <a:pt x="32767" y="4073"/>
                </a:lnTo>
                <a:cubicBezTo>
                  <a:pt x="32706" y="4103"/>
                  <a:pt x="32585" y="4134"/>
                  <a:pt x="32493" y="4134"/>
                </a:cubicBezTo>
                <a:cubicBezTo>
                  <a:pt x="32402" y="4134"/>
                  <a:pt x="32220" y="4164"/>
                  <a:pt x="32068" y="4195"/>
                </a:cubicBezTo>
                <a:cubicBezTo>
                  <a:pt x="31961" y="4210"/>
                  <a:pt x="31886" y="4217"/>
                  <a:pt x="31829" y="4217"/>
                </a:cubicBezTo>
                <a:cubicBezTo>
                  <a:pt x="31772" y="4217"/>
                  <a:pt x="31734" y="4210"/>
                  <a:pt x="31703" y="4195"/>
                </a:cubicBezTo>
                <a:cubicBezTo>
                  <a:pt x="31680" y="4171"/>
                  <a:pt x="31657" y="4161"/>
                  <a:pt x="31633" y="4161"/>
                </a:cubicBezTo>
                <a:cubicBezTo>
                  <a:pt x="31596" y="4161"/>
                  <a:pt x="31558" y="4187"/>
                  <a:pt x="31521" y="4225"/>
                </a:cubicBezTo>
                <a:cubicBezTo>
                  <a:pt x="31430" y="4255"/>
                  <a:pt x="31308" y="4286"/>
                  <a:pt x="31095" y="4286"/>
                </a:cubicBezTo>
                <a:cubicBezTo>
                  <a:pt x="31019" y="4271"/>
                  <a:pt x="30943" y="4263"/>
                  <a:pt x="30879" y="4263"/>
                </a:cubicBezTo>
                <a:cubicBezTo>
                  <a:pt x="30814" y="4263"/>
                  <a:pt x="30761" y="4271"/>
                  <a:pt x="30730" y="4286"/>
                </a:cubicBezTo>
                <a:cubicBezTo>
                  <a:pt x="30670" y="4316"/>
                  <a:pt x="30578" y="4347"/>
                  <a:pt x="30518" y="4377"/>
                </a:cubicBezTo>
                <a:cubicBezTo>
                  <a:pt x="30477" y="4377"/>
                  <a:pt x="30410" y="4390"/>
                  <a:pt x="30342" y="4390"/>
                </a:cubicBezTo>
                <a:cubicBezTo>
                  <a:pt x="30308" y="4390"/>
                  <a:pt x="30275" y="4387"/>
                  <a:pt x="30244" y="4377"/>
                </a:cubicBezTo>
                <a:cubicBezTo>
                  <a:pt x="30183" y="4377"/>
                  <a:pt x="29971" y="4407"/>
                  <a:pt x="29788" y="4438"/>
                </a:cubicBezTo>
                <a:cubicBezTo>
                  <a:pt x="29606" y="4499"/>
                  <a:pt x="29302" y="4559"/>
                  <a:pt x="29119" y="4590"/>
                </a:cubicBezTo>
                <a:cubicBezTo>
                  <a:pt x="28937" y="4620"/>
                  <a:pt x="28755" y="4681"/>
                  <a:pt x="28724" y="4681"/>
                </a:cubicBezTo>
                <a:cubicBezTo>
                  <a:pt x="28724" y="4696"/>
                  <a:pt x="28717" y="4704"/>
                  <a:pt x="28702" y="4704"/>
                </a:cubicBezTo>
                <a:cubicBezTo>
                  <a:pt x="28686" y="4704"/>
                  <a:pt x="28664" y="4696"/>
                  <a:pt x="28633" y="4681"/>
                </a:cubicBezTo>
                <a:cubicBezTo>
                  <a:pt x="28603" y="4681"/>
                  <a:pt x="28481" y="4681"/>
                  <a:pt x="28329" y="4742"/>
                </a:cubicBezTo>
                <a:cubicBezTo>
                  <a:pt x="28218" y="4786"/>
                  <a:pt x="28107" y="4814"/>
                  <a:pt x="28031" y="4814"/>
                </a:cubicBezTo>
                <a:cubicBezTo>
                  <a:pt x="28004" y="4814"/>
                  <a:pt x="27981" y="4811"/>
                  <a:pt x="27964" y="4803"/>
                </a:cubicBezTo>
                <a:cubicBezTo>
                  <a:pt x="27904" y="4803"/>
                  <a:pt x="27752" y="4803"/>
                  <a:pt x="27600" y="4863"/>
                </a:cubicBezTo>
                <a:cubicBezTo>
                  <a:pt x="27444" y="4908"/>
                  <a:pt x="27337" y="4936"/>
                  <a:pt x="27207" y="4936"/>
                </a:cubicBezTo>
                <a:cubicBezTo>
                  <a:pt x="27160" y="4936"/>
                  <a:pt x="27110" y="4932"/>
                  <a:pt x="27053" y="4924"/>
                </a:cubicBezTo>
                <a:cubicBezTo>
                  <a:pt x="27022" y="4924"/>
                  <a:pt x="26992" y="4954"/>
                  <a:pt x="26992" y="4985"/>
                </a:cubicBezTo>
                <a:cubicBezTo>
                  <a:pt x="26992" y="5015"/>
                  <a:pt x="26901" y="5046"/>
                  <a:pt x="26809" y="5046"/>
                </a:cubicBezTo>
                <a:cubicBezTo>
                  <a:pt x="26749" y="5046"/>
                  <a:pt x="26566" y="5046"/>
                  <a:pt x="26414" y="5076"/>
                </a:cubicBezTo>
                <a:cubicBezTo>
                  <a:pt x="26338" y="5091"/>
                  <a:pt x="26262" y="5099"/>
                  <a:pt x="26198" y="5099"/>
                </a:cubicBezTo>
                <a:cubicBezTo>
                  <a:pt x="26133" y="5099"/>
                  <a:pt x="26080" y="5091"/>
                  <a:pt x="26050" y="5076"/>
                </a:cubicBezTo>
                <a:cubicBezTo>
                  <a:pt x="25989" y="5076"/>
                  <a:pt x="25928" y="5076"/>
                  <a:pt x="25898" y="5106"/>
                </a:cubicBezTo>
                <a:cubicBezTo>
                  <a:pt x="25898" y="5128"/>
                  <a:pt x="25852" y="5149"/>
                  <a:pt x="25793" y="5149"/>
                </a:cubicBezTo>
                <a:cubicBezTo>
                  <a:pt x="25769" y="5149"/>
                  <a:pt x="25742" y="5146"/>
                  <a:pt x="25715" y="5137"/>
                </a:cubicBezTo>
                <a:cubicBezTo>
                  <a:pt x="25624" y="5137"/>
                  <a:pt x="25533" y="5167"/>
                  <a:pt x="25472" y="5228"/>
                </a:cubicBezTo>
                <a:cubicBezTo>
                  <a:pt x="25429" y="5250"/>
                  <a:pt x="25356" y="5271"/>
                  <a:pt x="25273" y="5271"/>
                </a:cubicBezTo>
                <a:cubicBezTo>
                  <a:pt x="25239" y="5271"/>
                  <a:pt x="25204" y="5267"/>
                  <a:pt x="25168" y="5258"/>
                </a:cubicBezTo>
                <a:cubicBezTo>
                  <a:pt x="25046" y="5258"/>
                  <a:pt x="24894" y="5258"/>
                  <a:pt x="24834" y="5289"/>
                </a:cubicBezTo>
                <a:cubicBezTo>
                  <a:pt x="24740" y="5336"/>
                  <a:pt x="24110" y="5400"/>
                  <a:pt x="23808" y="5400"/>
                </a:cubicBezTo>
                <a:cubicBezTo>
                  <a:pt x="23717" y="5400"/>
                  <a:pt x="23655" y="5394"/>
                  <a:pt x="23648" y="5380"/>
                </a:cubicBezTo>
                <a:cubicBezTo>
                  <a:pt x="23618" y="5380"/>
                  <a:pt x="23557" y="5380"/>
                  <a:pt x="23496" y="5441"/>
                </a:cubicBezTo>
                <a:cubicBezTo>
                  <a:pt x="23405" y="5471"/>
                  <a:pt x="23162" y="5532"/>
                  <a:pt x="22828" y="5532"/>
                </a:cubicBezTo>
                <a:cubicBezTo>
                  <a:pt x="22554" y="5532"/>
                  <a:pt x="22250" y="5562"/>
                  <a:pt x="22220" y="5593"/>
                </a:cubicBezTo>
                <a:cubicBezTo>
                  <a:pt x="22159" y="5623"/>
                  <a:pt x="22037" y="5654"/>
                  <a:pt x="21916" y="5654"/>
                </a:cubicBezTo>
                <a:cubicBezTo>
                  <a:pt x="21794" y="5654"/>
                  <a:pt x="21673" y="5654"/>
                  <a:pt x="21642" y="5684"/>
                </a:cubicBezTo>
                <a:cubicBezTo>
                  <a:pt x="21614" y="5712"/>
                  <a:pt x="20938" y="5870"/>
                  <a:pt x="20763" y="5870"/>
                </a:cubicBezTo>
                <a:cubicBezTo>
                  <a:pt x="20748" y="5870"/>
                  <a:pt x="20737" y="5869"/>
                  <a:pt x="20730" y="5866"/>
                </a:cubicBezTo>
                <a:cubicBezTo>
                  <a:pt x="20700" y="5866"/>
                  <a:pt x="20609" y="5897"/>
                  <a:pt x="20548" y="5927"/>
                </a:cubicBezTo>
                <a:cubicBezTo>
                  <a:pt x="20503" y="5972"/>
                  <a:pt x="20459" y="6000"/>
                  <a:pt x="20414" y="6000"/>
                </a:cubicBezTo>
                <a:cubicBezTo>
                  <a:pt x="20398" y="6000"/>
                  <a:pt x="20382" y="5996"/>
                  <a:pt x="20366" y="5988"/>
                </a:cubicBezTo>
                <a:cubicBezTo>
                  <a:pt x="20335" y="5988"/>
                  <a:pt x="20244" y="6018"/>
                  <a:pt x="20153" y="6079"/>
                </a:cubicBezTo>
                <a:cubicBezTo>
                  <a:pt x="20067" y="6101"/>
                  <a:pt x="19996" y="6122"/>
                  <a:pt x="19951" y="6122"/>
                </a:cubicBezTo>
                <a:cubicBezTo>
                  <a:pt x="19933" y="6122"/>
                  <a:pt x="19918" y="6118"/>
                  <a:pt x="19910" y="6110"/>
                </a:cubicBezTo>
                <a:cubicBezTo>
                  <a:pt x="19894" y="6094"/>
                  <a:pt x="19872" y="6087"/>
                  <a:pt x="19849" y="6087"/>
                </a:cubicBezTo>
                <a:cubicBezTo>
                  <a:pt x="19826" y="6087"/>
                  <a:pt x="19803" y="6094"/>
                  <a:pt x="19788" y="6110"/>
                </a:cubicBezTo>
                <a:cubicBezTo>
                  <a:pt x="19758" y="6140"/>
                  <a:pt x="19636" y="6140"/>
                  <a:pt x="19545" y="6140"/>
                </a:cubicBezTo>
                <a:cubicBezTo>
                  <a:pt x="19512" y="6132"/>
                  <a:pt x="19478" y="6128"/>
                  <a:pt x="19442" y="6128"/>
                </a:cubicBezTo>
                <a:cubicBezTo>
                  <a:pt x="19344" y="6128"/>
                  <a:pt x="19239" y="6156"/>
                  <a:pt x="19150" y="6201"/>
                </a:cubicBezTo>
                <a:cubicBezTo>
                  <a:pt x="19061" y="6245"/>
                  <a:pt x="18972" y="6273"/>
                  <a:pt x="18895" y="6273"/>
                </a:cubicBezTo>
                <a:cubicBezTo>
                  <a:pt x="18866" y="6273"/>
                  <a:pt x="18840" y="6270"/>
                  <a:pt x="18815" y="6262"/>
                </a:cubicBezTo>
                <a:cubicBezTo>
                  <a:pt x="18734" y="6238"/>
                  <a:pt x="18617" y="6228"/>
                  <a:pt x="18506" y="6228"/>
                </a:cubicBezTo>
                <a:cubicBezTo>
                  <a:pt x="18325" y="6228"/>
                  <a:pt x="18158" y="6254"/>
                  <a:pt x="18177" y="6292"/>
                </a:cubicBezTo>
                <a:cubicBezTo>
                  <a:pt x="18177" y="6309"/>
                  <a:pt x="18126" y="6327"/>
                  <a:pt x="18048" y="6327"/>
                </a:cubicBezTo>
                <a:cubicBezTo>
                  <a:pt x="17991" y="6327"/>
                  <a:pt x="17920" y="6318"/>
                  <a:pt x="17843" y="6292"/>
                </a:cubicBezTo>
                <a:cubicBezTo>
                  <a:pt x="17820" y="6286"/>
                  <a:pt x="17795" y="6284"/>
                  <a:pt x="17768" y="6284"/>
                </a:cubicBezTo>
                <a:cubicBezTo>
                  <a:pt x="17650" y="6284"/>
                  <a:pt x="17508" y="6333"/>
                  <a:pt x="17508" y="6383"/>
                </a:cubicBezTo>
                <a:cubicBezTo>
                  <a:pt x="17490" y="6421"/>
                  <a:pt x="17424" y="6447"/>
                  <a:pt x="17334" y="6447"/>
                </a:cubicBezTo>
                <a:cubicBezTo>
                  <a:pt x="17278" y="6447"/>
                  <a:pt x="17213" y="6437"/>
                  <a:pt x="17144" y="6413"/>
                </a:cubicBezTo>
                <a:cubicBezTo>
                  <a:pt x="17106" y="6401"/>
                  <a:pt x="17063" y="6394"/>
                  <a:pt x="17019" y="6394"/>
                </a:cubicBezTo>
                <a:cubicBezTo>
                  <a:pt x="16957" y="6394"/>
                  <a:pt x="16893" y="6408"/>
                  <a:pt x="16840" y="6444"/>
                </a:cubicBezTo>
                <a:cubicBezTo>
                  <a:pt x="16794" y="6459"/>
                  <a:pt x="16756" y="6467"/>
                  <a:pt x="16729" y="6467"/>
                </a:cubicBezTo>
                <a:cubicBezTo>
                  <a:pt x="16703" y="6467"/>
                  <a:pt x="16688" y="6459"/>
                  <a:pt x="16688" y="6444"/>
                </a:cubicBezTo>
                <a:lnTo>
                  <a:pt x="16627" y="6444"/>
                </a:lnTo>
                <a:cubicBezTo>
                  <a:pt x="16596" y="6474"/>
                  <a:pt x="16414" y="6505"/>
                  <a:pt x="16262" y="6505"/>
                </a:cubicBezTo>
                <a:cubicBezTo>
                  <a:pt x="16080" y="6535"/>
                  <a:pt x="15928" y="6565"/>
                  <a:pt x="15928" y="6565"/>
                </a:cubicBezTo>
                <a:cubicBezTo>
                  <a:pt x="15928" y="6596"/>
                  <a:pt x="15867" y="6596"/>
                  <a:pt x="15837" y="6596"/>
                </a:cubicBezTo>
                <a:cubicBezTo>
                  <a:pt x="15819" y="6587"/>
                  <a:pt x="15801" y="6583"/>
                  <a:pt x="15784" y="6583"/>
                </a:cubicBezTo>
                <a:cubicBezTo>
                  <a:pt x="15743" y="6583"/>
                  <a:pt x="15706" y="6605"/>
                  <a:pt x="15685" y="6626"/>
                </a:cubicBezTo>
                <a:cubicBezTo>
                  <a:pt x="15654" y="6687"/>
                  <a:pt x="15654" y="6748"/>
                  <a:pt x="15715" y="6748"/>
                </a:cubicBezTo>
                <a:cubicBezTo>
                  <a:pt x="15745" y="6748"/>
                  <a:pt x="15624" y="6778"/>
                  <a:pt x="15441" y="6809"/>
                </a:cubicBezTo>
                <a:cubicBezTo>
                  <a:pt x="15335" y="6844"/>
                  <a:pt x="15238" y="6859"/>
                  <a:pt x="15171" y="6859"/>
                </a:cubicBezTo>
                <a:cubicBezTo>
                  <a:pt x="15123" y="6859"/>
                  <a:pt x="15089" y="6852"/>
                  <a:pt x="15077" y="6839"/>
                </a:cubicBezTo>
                <a:cubicBezTo>
                  <a:pt x="15061" y="6809"/>
                  <a:pt x="14932" y="6793"/>
                  <a:pt x="14796" y="6793"/>
                </a:cubicBezTo>
                <a:cubicBezTo>
                  <a:pt x="14659" y="6793"/>
                  <a:pt x="14514" y="6809"/>
                  <a:pt x="14469" y="6839"/>
                </a:cubicBezTo>
                <a:cubicBezTo>
                  <a:pt x="14454" y="6854"/>
                  <a:pt x="14431" y="6862"/>
                  <a:pt x="14404" y="6862"/>
                </a:cubicBezTo>
                <a:cubicBezTo>
                  <a:pt x="14378" y="6862"/>
                  <a:pt x="14347" y="6854"/>
                  <a:pt x="14317" y="6839"/>
                </a:cubicBezTo>
                <a:cubicBezTo>
                  <a:pt x="14286" y="6824"/>
                  <a:pt x="14248" y="6816"/>
                  <a:pt x="14218" y="6816"/>
                </a:cubicBezTo>
                <a:cubicBezTo>
                  <a:pt x="14188" y="6816"/>
                  <a:pt x="14165" y="6824"/>
                  <a:pt x="14165" y="6839"/>
                </a:cubicBezTo>
                <a:cubicBezTo>
                  <a:pt x="14143" y="6861"/>
                  <a:pt x="14076" y="6882"/>
                  <a:pt x="13996" y="6882"/>
                </a:cubicBezTo>
                <a:cubicBezTo>
                  <a:pt x="13962" y="6882"/>
                  <a:pt x="13927" y="6878"/>
                  <a:pt x="13891" y="6869"/>
                </a:cubicBezTo>
                <a:cubicBezTo>
                  <a:pt x="13856" y="6861"/>
                  <a:pt x="13820" y="6857"/>
                  <a:pt x="13786" y="6857"/>
                </a:cubicBezTo>
                <a:cubicBezTo>
                  <a:pt x="13704" y="6857"/>
                  <a:pt x="13630" y="6878"/>
                  <a:pt x="13587" y="6900"/>
                </a:cubicBezTo>
                <a:cubicBezTo>
                  <a:pt x="13560" y="6927"/>
                  <a:pt x="13539" y="6942"/>
                  <a:pt x="13521" y="6942"/>
                </a:cubicBezTo>
                <a:cubicBezTo>
                  <a:pt x="13499" y="6942"/>
                  <a:pt x="13482" y="6920"/>
                  <a:pt x="13466" y="6869"/>
                </a:cubicBezTo>
                <a:cubicBezTo>
                  <a:pt x="13444" y="6848"/>
                  <a:pt x="13426" y="6838"/>
                  <a:pt x="13413" y="6838"/>
                </a:cubicBezTo>
                <a:cubicBezTo>
                  <a:pt x="13387" y="6838"/>
                  <a:pt x="13375" y="6871"/>
                  <a:pt x="13375" y="6930"/>
                </a:cubicBezTo>
                <a:cubicBezTo>
                  <a:pt x="13375" y="6968"/>
                  <a:pt x="13363" y="6994"/>
                  <a:pt x="13347" y="6994"/>
                </a:cubicBezTo>
                <a:cubicBezTo>
                  <a:pt x="13337" y="6994"/>
                  <a:pt x="13325" y="6984"/>
                  <a:pt x="13314" y="6961"/>
                </a:cubicBezTo>
                <a:cubicBezTo>
                  <a:pt x="13283" y="6930"/>
                  <a:pt x="13223" y="6930"/>
                  <a:pt x="13162" y="6930"/>
                </a:cubicBezTo>
                <a:cubicBezTo>
                  <a:pt x="13101" y="6961"/>
                  <a:pt x="12949" y="6961"/>
                  <a:pt x="12858" y="6961"/>
                </a:cubicBezTo>
                <a:cubicBezTo>
                  <a:pt x="12812" y="6945"/>
                  <a:pt x="12774" y="6938"/>
                  <a:pt x="12748" y="6938"/>
                </a:cubicBezTo>
                <a:cubicBezTo>
                  <a:pt x="12721" y="6938"/>
                  <a:pt x="12706" y="6945"/>
                  <a:pt x="12706" y="6961"/>
                </a:cubicBezTo>
                <a:cubicBezTo>
                  <a:pt x="12706" y="6991"/>
                  <a:pt x="12615" y="7021"/>
                  <a:pt x="12523" y="7021"/>
                </a:cubicBezTo>
                <a:cubicBezTo>
                  <a:pt x="12402" y="7021"/>
                  <a:pt x="12311" y="7052"/>
                  <a:pt x="12311" y="7082"/>
                </a:cubicBezTo>
                <a:cubicBezTo>
                  <a:pt x="12311" y="7113"/>
                  <a:pt x="12280" y="7113"/>
                  <a:pt x="12189" y="7113"/>
                </a:cubicBezTo>
                <a:cubicBezTo>
                  <a:pt x="12178" y="7107"/>
                  <a:pt x="12168" y="7105"/>
                  <a:pt x="12159" y="7105"/>
                </a:cubicBezTo>
                <a:cubicBezTo>
                  <a:pt x="12117" y="7105"/>
                  <a:pt x="12092" y="7154"/>
                  <a:pt x="12068" y="7204"/>
                </a:cubicBezTo>
                <a:lnTo>
                  <a:pt x="12068" y="7295"/>
                </a:lnTo>
                <a:lnTo>
                  <a:pt x="12007" y="7173"/>
                </a:lnTo>
                <a:cubicBezTo>
                  <a:pt x="11968" y="7116"/>
                  <a:pt x="11954" y="7094"/>
                  <a:pt x="11918" y="7094"/>
                </a:cubicBezTo>
                <a:cubicBezTo>
                  <a:pt x="11897" y="7094"/>
                  <a:pt x="11869" y="7101"/>
                  <a:pt x="11824" y="7113"/>
                </a:cubicBezTo>
                <a:cubicBezTo>
                  <a:pt x="11733" y="7143"/>
                  <a:pt x="11642" y="7173"/>
                  <a:pt x="11612" y="7204"/>
                </a:cubicBezTo>
                <a:cubicBezTo>
                  <a:pt x="11581" y="7219"/>
                  <a:pt x="11520" y="7227"/>
                  <a:pt x="11429" y="7227"/>
                </a:cubicBezTo>
                <a:cubicBezTo>
                  <a:pt x="11338" y="7227"/>
                  <a:pt x="11216" y="7219"/>
                  <a:pt x="11064" y="7204"/>
                </a:cubicBezTo>
                <a:cubicBezTo>
                  <a:pt x="10912" y="7204"/>
                  <a:pt x="10821" y="7204"/>
                  <a:pt x="10821" y="7265"/>
                </a:cubicBezTo>
                <a:cubicBezTo>
                  <a:pt x="10821" y="7295"/>
                  <a:pt x="10760" y="7295"/>
                  <a:pt x="10730" y="7295"/>
                </a:cubicBezTo>
                <a:cubicBezTo>
                  <a:pt x="10717" y="7292"/>
                  <a:pt x="10702" y="7290"/>
                  <a:pt x="10687" y="7290"/>
                </a:cubicBezTo>
                <a:cubicBezTo>
                  <a:pt x="10561" y="7290"/>
                  <a:pt x="10376" y="7391"/>
                  <a:pt x="10425" y="7445"/>
                </a:cubicBezTo>
                <a:lnTo>
                  <a:pt x="10425" y="7445"/>
                </a:lnTo>
                <a:cubicBezTo>
                  <a:pt x="10406" y="7443"/>
                  <a:pt x="10361" y="7435"/>
                  <a:pt x="10305" y="7417"/>
                </a:cubicBezTo>
                <a:cubicBezTo>
                  <a:pt x="10244" y="7401"/>
                  <a:pt x="10191" y="7394"/>
                  <a:pt x="10137" y="7394"/>
                </a:cubicBezTo>
                <a:cubicBezTo>
                  <a:pt x="10084" y="7394"/>
                  <a:pt x="10031" y="7401"/>
                  <a:pt x="9970" y="7417"/>
                </a:cubicBezTo>
                <a:cubicBezTo>
                  <a:pt x="9917" y="7452"/>
                  <a:pt x="9884" y="7467"/>
                  <a:pt x="9866" y="7467"/>
                </a:cubicBezTo>
                <a:cubicBezTo>
                  <a:pt x="9854" y="7467"/>
                  <a:pt x="9849" y="7460"/>
                  <a:pt x="9849" y="7447"/>
                </a:cubicBezTo>
                <a:cubicBezTo>
                  <a:pt x="9849" y="7388"/>
                  <a:pt x="9709" y="7355"/>
                  <a:pt x="9594" y="7355"/>
                </a:cubicBezTo>
                <a:cubicBezTo>
                  <a:pt x="9531" y="7355"/>
                  <a:pt x="9475" y="7365"/>
                  <a:pt x="9453" y="7386"/>
                </a:cubicBezTo>
                <a:cubicBezTo>
                  <a:pt x="9453" y="7417"/>
                  <a:pt x="9301" y="7417"/>
                  <a:pt x="9150" y="7417"/>
                </a:cubicBezTo>
                <a:cubicBezTo>
                  <a:pt x="9052" y="7408"/>
                  <a:pt x="8946" y="7404"/>
                  <a:pt x="8851" y="7404"/>
                </a:cubicBezTo>
                <a:cubicBezTo>
                  <a:pt x="8621" y="7404"/>
                  <a:pt x="8452" y="7425"/>
                  <a:pt x="8602" y="7447"/>
                </a:cubicBezTo>
                <a:cubicBezTo>
                  <a:pt x="8694" y="7477"/>
                  <a:pt x="8724" y="7508"/>
                  <a:pt x="8724" y="7569"/>
                </a:cubicBezTo>
                <a:cubicBezTo>
                  <a:pt x="8724" y="7629"/>
                  <a:pt x="8754" y="7690"/>
                  <a:pt x="8785" y="7690"/>
                </a:cubicBezTo>
                <a:cubicBezTo>
                  <a:pt x="8815" y="7705"/>
                  <a:pt x="8815" y="7713"/>
                  <a:pt x="8789" y="7713"/>
                </a:cubicBezTo>
                <a:cubicBezTo>
                  <a:pt x="8762" y="7713"/>
                  <a:pt x="8709" y="7705"/>
                  <a:pt x="8633" y="7690"/>
                </a:cubicBezTo>
                <a:cubicBezTo>
                  <a:pt x="8481" y="7660"/>
                  <a:pt x="8420" y="7629"/>
                  <a:pt x="8420" y="7569"/>
                </a:cubicBezTo>
                <a:cubicBezTo>
                  <a:pt x="8420" y="7508"/>
                  <a:pt x="8359" y="7477"/>
                  <a:pt x="8207" y="7477"/>
                </a:cubicBezTo>
                <a:cubicBezTo>
                  <a:pt x="8158" y="7469"/>
                  <a:pt x="8120" y="7465"/>
                  <a:pt x="8092" y="7465"/>
                </a:cubicBezTo>
                <a:cubicBezTo>
                  <a:pt x="8013" y="7465"/>
                  <a:pt x="8003" y="7494"/>
                  <a:pt x="8025" y="7538"/>
                </a:cubicBezTo>
                <a:cubicBezTo>
                  <a:pt x="8025" y="7599"/>
                  <a:pt x="7994" y="7660"/>
                  <a:pt x="7934" y="7690"/>
                </a:cubicBezTo>
                <a:cubicBezTo>
                  <a:pt x="7891" y="7712"/>
                  <a:pt x="7848" y="7733"/>
                  <a:pt x="7826" y="7733"/>
                </a:cubicBezTo>
                <a:cubicBezTo>
                  <a:pt x="7817" y="7733"/>
                  <a:pt x="7812" y="7729"/>
                  <a:pt x="7812" y="7721"/>
                </a:cubicBezTo>
                <a:cubicBezTo>
                  <a:pt x="7812" y="7712"/>
                  <a:pt x="7804" y="7708"/>
                  <a:pt x="7790" y="7708"/>
                </a:cubicBezTo>
                <a:cubicBezTo>
                  <a:pt x="7756" y="7708"/>
                  <a:pt x="7685" y="7729"/>
                  <a:pt x="7599" y="7751"/>
                </a:cubicBezTo>
                <a:cubicBezTo>
                  <a:pt x="7478" y="7781"/>
                  <a:pt x="7356" y="7812"/>
                  <a:pt x="7356" y="7842"/>
                </a:cubicBezTo>
                <a:cubicBezTo>
                  <a:pt x="7356" y="7872"/>
                  <a:pt x="7379" y="7888"/>
                  <a:pt x="7421" y="7888"/>
                </a:cubicBezTo>
                <a:cubicBezTo>
                  <a:pt x="7463" y="7888"/>
                  <a:pt x="7523" y="7872"/>
                  <a:pt x="7599" y="7842"/>
                </a:cubicBezTo>
                <a:cubicBezTo>
                  <a:pt x="7642" y="7821"/>
                  <a:pt x="7701" y="7799"/>
                  <a:pt x="7742" y="7799"/>
                </a:cubicBezTo>
                <a:cubicBezTo>
                  <a:pt x="7759" y="7799"/>
                  <a:pt x="7773" y="7803"/>
                  <a:pt x="7782" y="7812"/>
                </a:cubicBezTo>
                <a:cubicBezTo>
                  <a:pt x="7836" y="7866"/>
                  <a:pt x="7697" y="7968"/>
                  <a:pt x="7537" y="7968"/>
                </a:cubicBezTo>
                <a:cubicBezTo>
                  <a:pt x="7517" y="7968"/>
                  <a:pt x="7497" y="7967"/>
                  <a:pt x="7478" y="7964"/>
                </a:cubicBezTo>
                <a:cubicBezTo>
                  <a:pt x="7387" y="7964"/>
                  <a:pt x="7295" y="7994"/>
                  <a:pt x="7265" y="7994"/>
                </a:cubicBezTo>
                <a:cubicBezTo>
                  <a:pt x="7250" y="8009"/>
                  <a:pt x="7219" y="8017"/>
                  <a:pt x="7181" y="8017"/>
                </a:cubicBezTo>
                <a:cubicBezTo>
                  <a:pt x="7143" y="8017"/>
                  <a:pt x="7098" y="8009"/>
                  <a:pt x="7052" y="7994"/>
                </a:cubicBezTo>
                <a:cubicBezTo>
                  <a:pt x="7002" y="7981"/>
                  <a:pt x="6972" y="7974"/>
                  <a:pt x="6962" y="7974"/>
                </a:cubicBezTo>
                <a:cubicBezTo>
                  <a:pt x="6946" y="7974"/>
                  <a:pt x="6968" y="7989"/>
                  <a:pt x="7022" y="8024"/>
                </a:cubicBezTo>
                <a:cubicBezTo>
                  <a:pt x="7083" y="8116"/>
                  <a:pt x="7083" y="8116"/>
                  <a:pt x="6991" y="8146"/>
                </a:cubicBezTo>
                <a:cubicBezTo>
                  <a:pt x="6900" y="8146"/>
                  <a:pt x="6870" y="8116"/>
                  <a:pt x="6870" y="8055"/>
                </a:cubicBezTo>
                <a:cubicBezTo>
                  <a:pt x="6892" y="7968"/>
                  <a:pt x="6773" y="7896"/>
                  <a:pt x="6670" y="7896"/>
                </a:cubicBezTo>
                <a:cubicBezTo>
                  <a:pt x="6630" y="7896"/>
                  <a:pt x="6592" y="7907"/>
                  <a:pt x="6566" y="7933"/>
                </a:cubicBezTo>
                <a:cubicBezTo>
                  <a:pt x="6535" y="7933"/>
                  <a:pt x="6566" y="7964"/>
                  <a:pt x="6657" y="7994"/>
                </a:cubicBezTo>
                <a:cubicBezTo>
                  <a:pt x="6748" y="7994"/>
                  <a:pt x="6809" y="8024"/>
                  <a:pt x="6809" y="8055"/>
                </a:cubicBezTo>
                <a:cubicBezTo>
                  <a:pt x="6809" y="8085"/>
                  <a:pt x="6809" y="8176"/>
                  <a:pt x="6839" y="8237"/>
                </a:cubicBezTo>
                <a:cubicBezTo>
                  <a:pt x="6839" y="8298"/>
                  <a:pt x="6809" y="8328"/>
                  <a:pt x="6657" y="8359"/>
                </a:cubicBezTo>
                <a:cubicBezTo>
                  <a:pt x="6535" y="8389"/>
                  <a:pt x="6475" y="8420"/>
                  <a:pt x="6505" y="8480"/>
                </a:cubicBezTo>
                <a:cubicBezTo>
                  <a:pt x="6520" y="8526"/>
                  <a:pt x="6497" y="8549"/>
                  <a:pt x="6459" y="8549"/>
                </a:cubicBezTo>
                <a:cubicBezTo>
                  <a:pt x="6422" y="8549"/>
                  <a:pt x="6368" y="8526"/>
                  <a:pt x="6323" y="8480"/>
                </a:cubicBezTo>
                <a:cubicBezTo>
                  <a:pt x="6311" y="8457"/>
                  <a:pt x="6295" y="8447"/>
                  <a:pt x="6275" y="8447"/>
                </a:cubicBezTo>
                <a:cubicBezTo>
                  <a:pt x="6241" y="8447"/>
                  <a:pt x="6197" y="8473"/>
                  <a:pt x="6140" y="8511"/>
                </a:cubicBezTo>
                <a:cubicBezTo>
                  <a:pt x="6019" y="8572"/>
                  <a:pt x="6019" y="8602"/>
                  <a:pt x="6110" y="8663"/>
                </a:cubicBezTo>
                <a:cubicBezTo>
                  <a:pt x="6171" y="8693"/>
                  <a:pt x="6323" y="8724"/>
                  <a:pt x="6505" y="8724"/>
                </a:cubicBezTo>
                <a:cubicBezTo>
                  <a:pt x="6809" y="8754"/>
                  <a:pt x="6900" y="8845"/>
                  <a:pt x="6596" y="8876"/>
                </a:cubicBezTo>
                <a:cubicBezTo>
                  <a:pt x="6505" y="8876"/>
                  <a:pt x="6323" y="8906"/>
                  <a:pt x="6201" y="8967"/>
                </a:cubicBezTo>
                <a:cubicBezTo>
                  <a:pt x="6049" y="9028"/>
                  <a:pt x="6019" y="9088"/>
                  <a:pt x="6049" y="9179"/>
                </a:cubicBezTo>
                <a:cubicBezTo>
                  <a:pt x="6071" y="9224"/>
                  <a:pt x="6094" y="9252"/>
                  <a:pt x="6116" y="9252"/>
                </a:cubicBezTo>
                <a:cubicBezTo>
                  <a:pt x="6124" y="9252"/>
                  <a:pt x="6132" y="9248"/>
                  <a:pt x="6140" y="9240"/>
                </a:cubicBezTo>
                <a:cubicBezTo>
                  <a:pt x="6140" y="9202"/>
                  <a:pt x="6167" y="9185"/>
                  <a:pt x="6196" y="9185"/>
                </a:cubicBezTo>
                <a:cubicBezTo>
                  <a:pt x="6236" y="9185"/>
                  <a:pt x="6280" y="9218"/>
                  <a:pt x="6262" y="9271"/>
                </a:cubicBezTo>
                <a:cubicBezTo>
                  <a:pt x="6262" y="9324"/>
                  <a:pt x="6180" y="9356"/>
                  <a:pt x="6099" y="9356"/>
                </a:cubicBezTo>
                <a:cubicBezTo>
                  <a:pt x="6041" y="9356"/>
                  <a:pt x="5983" y="9339"/>
                  <a:pt x="5958" y="9301"/>
                </a:cubicBezTo>
                <a:cubicBezTo>
                  <a:pt x="5940" y="9265"/>
                  <a:pt x="5933" y="9251"/>
                  <a:pt x="5918" y="9251"/>
                </a:cubicBezTo>
                <a:cubicBezTo>
                  <a:pt x="5907" y="9251"/>
                  <a:pt x="5892" y="9258"/>
                  <a:pt x="5867" y="9271"/>
                </a:cubicBezTo>
                <a:cubicBezTo>
                  <a:pt x="5836" y="9301"/>
                  <a:pt x="5867" y="9331"/>
                  <a:pt x="5897" y="9331"/>
                </a:cubicBezTo>
                <a:cubicBezTo>
                  <a:pt x="5928" y="9331"/>
                  <a:pt x="5958" y="9362"/>
                  <a:pt x="5928" y="9392"/>
                </a:cubicBezTo>
                <a:cubicBezTo>
                  <a:pt x="5897" y="9423"/>
                  <a:pt x="5958" y="9453"/>
                  <a:pt x="6049" y="9483"/>
                </a:cubicBezTo>
                <a:cubicBezTo>
                  <a:pt x="6262" y="9544"/>
                  <a:pt x="6323" y="9757"/>
                  <a:pt x="6140" y="9787"/>
                </a:cubicBezTo>
                <a:cubicBezTo>
                  <a:pt x="6096" y="9796"/>
                  <a:pt x="6062" y="9800"/>
                  <a:pt x="6037" y="9800"/>
                </a:cubicBezTo>
                <a:cubicBezTo>
                  <a:pt x="5978" y="9800"/>
                  <a:pt x="5976" y="9779"/>
                  <a:pt x="6019" y="9757"/>
                </a:cubicBezTo>
                <a:cubicBezTo>
                  <a:pt x="6049" y="9727"/>
                  <a:pt x="6019" y="9696"/>
                  <a:pt x="5928" y="9666"/>
                </a:cubicBezTo>
                <a:cubicBezTo>
                  <a:pt x="5776" y="9666"/>
                  <a:pt x="5776" y="9666"/>
                  <a:pt x="5867" y="9757"/>
                </a:cubicBezTo>
                <a:cubicBezTo>
                  <a:pt x="5928" y="9818"/>
                  <a:pt x="5958" y="9939"/>
                  <a:pt x="5958" y="10000"/>
                </a:cubicBezTo>
                <a:cubicBezTo>
                  <a:pt x="5958" y="10061"/>
                  <a:pt x="6019" y="10152"/>
                  <a:pt x="6080" y="10183"/>
                </a:cubicBezTo>
                <a:cubicBezTo>
                  <a:pt x="6140" y="10213"/>
                  <a:pt x="6140" y="10213"/>
                  <a:pt x="6049" y="10243"/>
                </a:cubicBezTo>
                <a:cubicBezTo>
                  <a:pt x="5928" y="10274"/>
                  <a:pt x="6049" y="10365"/>
                  <a:pt x="6232" y="10426"/>
                </a:cubicBezTo>
                <a:cubicBezTo>
                  <a:pt x="6323" y="10456"/>
                  <a:pt x="6353" y="10487"/>
                  <a:pt x="6323" y="10487"/>
                </a:cubicBezTo>
                <a:cubicBezTo>
                  <a:pt x="6292" y="10517"/>
                  <a:pt x="6262" y="10517"/>
                  <a:pt x="6232" y="10517"/>
                </a:cubicBezTo>
                <a:cubicBezTo>
                  <a:pt x="6223" y="10508"/>
                  <a:pt x="6214" y="10504"/>
                  <a:pt x="6206" y="10504"/>
                </a:cubicBezTo>
                <a:cubicBezTo>
                  <a:pt x="6186" y="10504"/>
                  <a:pt x="6171" y="10526"/>
                  <a:pt x="6171" y="10547"/>
                </a:cubicBezTo>
                <a:cubicBezTo>
                  <a:pt x="6171" y="10600"/>
                  <a:pt x="6556" y="10675"/>
                  <a:pt x="6739" y="10675"/>
                </a:cubicBezTo>
                <a:cubicBezTo>
                  <a:pt x="6768" y="10675"/>
                  <a:pt x="6792" y="10673"/>
                  <a:pt x="6809" y="10669"/>
                </a:cubicBezTo>
                <a:cubicBezTo>
                  <a:pt x="6836" y="10655"/>
                  <a:pt x="6864" y="10649"/>
                  <a:pt x="6889" y="10649"/>
                </a:cubicBezTo>
                <a:cubicBezTo>
                  <a:pt x="6976" y="10649"/>
                  <a:pt x="7039" y="10720"/>
                  <a:pt x="6991" y="10790"/>
                </a:cubicBezTo>
                <a:cubicBezTo>
                  <a:pt x="6938" y="10843"/>
                  <a:pt x="6834" y="10876"/>
                  <a:pt x="6732" y="10876"/>
                </a:cubicBezTo>
                <a:cubicBezTo>
                  <a:pt x="6659" y="10876"/>
                  <a:pt x="6586" y="10859"/>
                  <a:pt x="6535" y="10821"/>
                </a:cubicBezTo>
                <a:cubicBezTo>
                  <a:pt x="6506" y="10792"/>
                  <a:pt x="6449" y="10791"/>
                  <a:pt x="6391" y="10790"/>
                </a:cubicBezTo>
                <a:lnTo>
                  <a:pt x="6391" y="10790"/>
                </a:lnTo>
                <a:cubicBezTo>
                  <a:pt x="6404" y="10782"/>
                  <a:pt x="6422" y="10771"/>
                  <a:pt x="6444" y="10760"/>
                </a:cubicBezTo>
                <a:cubicBezTo>
                  <a:pt x="6535" y="10699"/>
                  <a:pt x="6535" y="10699"/>
                  <a:pt x="6414" y="10699"/>
                </a:cubicBezTo>
                <a:cubicBezTo>
                  <a:pt x="6353" y="10699"/>
                  <a:pt x="6292" y="10730"/>
                  <a:pt x="6292" y="10760"/>
                </a:cubicBezTo>
                <a:cubicBezTo>
                  <a:pt x="6292" y="10790"/>
                  <a:pt x="6232" y="10790"/>
                  <a:pt x="6171" y="10790"/>
                </a:cubicBezTo>
                <a:cubicBezTo>
                  <a:pt x="6144" y="10782"/>
                  <a:pt x="6125" y="10778"/>
                  <a:pt x="6113" y="10778"/>
                </a:cubicBezTo>
                <a:cubicBezTo>
                  <a:pt x="6082" y="10778"/>
                  <a:pt x="6088" y="10799"/>
                  <a:pt x="6110" y="10821"/>
                </a:cubicBezTo>
                <a:cubicBezTo>
                  <a:pt x="6171" y="10882"/>
                  <a:pt x="6171" y="10912"/>
                  <a:pt x="6080" y="10942"/>
                </a:cubicBezTo>
                <a:cubicBezTo>
                  <a:pt x="5908" y="11007"/>
                  <a:pt x="6070" y="11071"/>
                  <a:pt x="6266" y="11071"/>
                </a:cubicBezTo>
                <a:cubicBezTo>
                  <a:pt x="6347" y="11071"/>
                  <a:pt x="6434" y="11060"/>
                  <a:pt x="6505" y="11034"/>
                </a:cubicBezTo>
                <a:cubicBezTo>
                  <a:pt x="6566" y="11018"/>
                  <a:pt x="6627" y="11011"/>
                  <a:pt x="6676" y="11011"/>
                </a:cubicBezTo>
                <a:cubicBezTo>
                  <a:pt x="6725" y="11011"/>
                  <a:pt x="6763" y="11018"/>
                  <a:pt x="6779" y="11034"/>
                </a:cubicBezTo>
                <a:cubicBezTo>
                  <a:pt x="6866" y="11063"/>
                  <a:pt x="6870" y="11340"/>
                  <a:pt x="6791" y="11340"/>
                </a:cubicBezTo>
                <a:cubicBezTo>
                  <a:pt x="6787" y="11340"/>
                  <a:pt x="6783" y="11339"/>
                  <a:pt x="6779" y="11338"/>
                </a:cubicBezTo>
                <a:cubicBezTo>
                  <a:pt x="6748" y="11338"/>
                  <a:pt x="6657" y="11368"/>
                  <a:pt x="6596" y="11398"/>
                </a:cubicBezTo>
                <a:cubicBezTo>
                  <a:pt x="6551" y="11444"/>
                  <a:pt x="6528" y="11467"/>
                  <a:pt x="6520" y="11467"/>
                </a:cubicBezTo>
                <a:cubicBezTo>
                  <a:pt x="6513" y="11467"/>
                  <a:pt x="6520" y="11444"/>
                  <a:pt x="6535" y="11398"/>
                </a:cubicBezTo>
                <a:cubicBezTo>
                  <a:pt x="6566" y="11338"/>
                  <a:pt x="6566" y="11307"/>
                  <a:pt x="6475" y="11307"/>
                </a:cubicBezTo>
                <a:cubicBezTo>
                  <a:pt x="6414" y="11307"/>
                  <a:pt x="6384" y="11307"/>
                  <a:pt x="6384" y="11338"/>
                </a:cubicBezTo>
                <a:cubicBezTo>
                  <a:pt x="6353" y="11368"/>
                  <a:pt x="6292" y="11368"/>
                  <a:pt x="6232" y="11368"/>
                </a:cubicBezTo>
                <a:cubicBezTo>
                  <a:pt x="6140" y="11368"/>
                  <a:pt x="6080" y="11368"/>
                  <a:pt x="6080" y="11398"/>
                </a:cubicBezTo>
                <a:cubicBezTo>
                  <a:pt x="6056" y="11445"/>
                  <a:pt x="6194" y="11510"/>
                  <a:pt x="6287" y="11510"/>
                </a:cubicBezTo>
                <a:cubicBezTo>
                  <a:pt x="6315" y="11510"/>
                  <a:pt x="6339" y="11504"/>
                  <a:pt x="6353" y="11490"/>
                </a:cubicBezTo>
                <a:cubicBezTo>
                  <a:pt x="6372" y="11477"/>
                  <a:pt x="6389" y="11471"/>
                  <a:pt x="6405" y="11471"/>
                </a:cubicBezTo>
                <a:cubicBezTo>
                  <a:pt x="6467" y="11471"/>
                  <a:pt x="6505" y="11563"/>
                  <a:pt x="6505" y="11733"/>
                </a:cubicBezTo>
                <a:cubicBezTo>
                  <a:pt x="6528" y="11801"/>
                  <a:pt x="6516" y="11835"/>
                  <a:pt x="6484" y="11835"/>
                </a:cubicBezTo>
                <a:cubicBezTo>
                  <a:pt x="6473" y="11835"/>
                  <a:pt x="6459" y="11832"/>
                  <a:pt x="6444" y="11824"/>
                </a:cubicBezTo>
                <a:cubicBezTo>
                  <a:pt x="6429" y="11809"/>
                  <a:pt x="6414" y="11801"/>
                  <a:pt x="6406" y="11801"/>
                </a:cubicBezTo>
                <a:cubicBezTo>
                  <a:pt x="6399" y="11801"/>
                  <a:pt x="6399" y="11809"/>
                  <a:pt x="6414" y="11824"/>
                </a:cubicBezTo>
                <a:cubicBezTo>
                  <a:pt x="6414" y="11854"/>
                  <a:pt x="6444" y="11976"/>
                  <a:pt x="6444" y="12097"/>
                </a:cubicBezTo>
                <a:cubicBezTo>
                  <a:pt x="6444" y="12266"/>
                  <a:pt x="6444" y="12320"/>
                  <a:pt x="6399" y="12320"/>
                </a:cubicBezTo>
                <a:cubicBezTo>
                  <a:pt x="6387" y="12320"/>
                  <a:pt x="6372" y="12317"/>
                  <a:pt x="6353" y="12310"/>
                </a:cubicBezTo>
                <a:cubicBezTo>
                  <a:pt x="6328" y="12298"/>
                  <a:pt x="6298" y="12290"/>
                  <a:pt x="6264" y="12290"/>
                </a:cubicBezTo>
                <a:cubicBezTo>
                  <a:pt x="6217" y="12290"/>
                  <a:pt x="6163" y="12305"/>
                  <a:pt x="6110" y="12341"/>
                </a:cubicBezTo>
                <a:cubicBezTo>
                  <a:pt x="6049" y="12371"/>
                  <a:pt x="5806" y="12432"/>
                  <a:pt x="5563" y="12432"/>
                </a:cubicBezTo>
                <a:cubicBezTo>
                  <a:pt x="5350" y="12462"/>
                  <a:pt x="5107" y="12493"/>
                  <a:pt x="5076" y="12523"/>
                </a:cubicBezTo>
                <a:cubicBezTo>
                  <a:pt x="5046" y="12538"/>
                  <a:pt x="5008" y="12546"/>
                  <a:pt x="4966" y="12546"/>
                </a:cubicBezTo>
                <a:cubicBezTo>
                  <a:pt x="4925" y="12546"/>
                  <a:pt x="4879" y="12538"/>
                  <a:pt x="4833" y="12523"/>
                </a:cubicBezTo>
                <a:cubicBezTo>
                  <a:pt x="4783" y="12510"/>
                  <a:pt x="4717" y="12503"/>
                  <a:pt x="4637" y="12503"/>
                </a:cubicBezTo>
                <a:cubicBezTo>
                  <a:pt x="4525" y="12503"/>
                  <a:pt x="4386" y="12518"/>
                  <a:pt x="4225" y="12553"/>
                </a:cubicBezTo>
                <a:cubicBezTo>
                  <a:pt x="4013" y="12614"/>
                  <a:pt x="3739" y="12645"/>
                  <a:pt x="3496" y="12645"/>
                </a:cubicBezTo>
                <a:cubicBezTo>
                  <a:pt x="3344" y="12645"/>
                  <a:pt x="3253" y="12675"/>
                  <a:pt x="3253" y="12675"/>
                </a:cubicBezTo>
                <a:cubicBezTo>
                  <a:pt x="3253" y="12705"/>
                  <a:pt x="3070" y="12736"/>
                  <a:pt x="2888" y="12736"/>
                </a:cubicBezTo>
                <a:cubicBezTo>
                  <a:pt x="2675" y="12736"/>
                  <a:pt x="2554" y="12736"/>
                  <a:pt x="2554" y="12797"/>
                </a:cubicBezTo>
                <a:cubicBezTo>
                  <a:pt x="2554" y="12827"/>
                  <a:pt x="2523" y="12857"/>
                  <a:pt x="2462" y="12888"/>
                </a:cubicBezTo>
                <a:cubicBezTo>
                  <a:pt x="2394" y="12929"/>
                  <a:pt x="2338" y="12945"/>
                  <a:pt x="2308" y="12945"/>
                </a:cubicBezTo>
                <a:cubicBezTo>
                  <a:pt x="2272" y="12945"/>
                  <a:pt x="2274" y="12921"/>
                  <a:pt x="2341" y="12888"/>
                </a:cubicBezTo>
                <a:cubicBezTo>
                  <a:pt x="2402" y="12857"/>
                  <a:pt x="2402" y="12827"/>
                  <a:pt x="2371" y="12797"/>
                </a:cubicBezTo>
                <a:cubicBezTo>
                  <a:pt x="2353" y="12788"/>
                  <a:pt x="2338" y="12784"/>
                  <a:pt x="2325" y="12784"/>
                </a:cubicBezTo>
                <a:cubicBezTo>
                  <a:pt x="2293" y="12784"/>
                  <a:pt x="2271" y="12805"/>
                  <a:pt x="2250" y="12827"/>
                </a:cubicBezTo>
                <a:cubicBezTo>
                  <a:pt x="2228" y="12848"/>
                  <a:pt x="2161" y="12870"/>
                  <a:pt x="2091" y="12870"/>
                </a:cubicBezTo>
                <a:cubicBezTo>
                  <a:pt x="2063" y="12870"/>
                  <a:pt x="2033" y="12866"/>
                  <a:pt x="2007" y="12857"/>
                </a:cubicBezTo>
                <a:cubicBezTo>
                  <a:pt x="1824" y="12857"/>
                  <a:pt x="1824" y="12857"/>
                  <a:pt x="1915" y="12888"/>
                </a:cubicBezTo>
                <a:cubicBezTo>
                  <a:pt x="2067" y="12949"/>
                  <a:pt x="2037" y="12949"/>
                  <a:pt x="1855" y="13009"/>
                </a:cubicBezTo>
                <a:cubicBezTo>
                  <a:pt x="1763" y="13040"/>
                  <a:pt x="1611" y="13040"/>
                  <a:pt x="1581" y="13040"/>
                </a:cubicBezTo>
                <a:cubicBezTo>
                  <a:pt x="1573" y="13032"/>
                  <a:pt x="1563" y="13028"/>
                  <a:pt x="1552" y="13028"/>
                </a:cubicBezTo>
                <a:cubicBezTo>
                  <a:pt x="1522" y="13028"/>
                  <a:pt x="1490" y="13056"/>
                  <a:pt x="1490" y="13101"/>
                </a:cubicBezTo>
                <a:cubicBezTo>
                  <a:pt x="1471" y="13197"/>
                  <a:pt x="1366" y="13256"/>
                  <a:pt x="1261" y="13256"/>
                </a:cubicBezTo>
                <a:cubicBezTo>
                  <a:pt x="1200" y="13256"/>
                  <a:pt x="1139" y="13236"/>
                  <a:pt x="1095" y="13192"/>
                </a:cubicBezTo>
                <a:cubicBezTo>
                  <a:pt x="1050" y="13169"/>
                  <a:pt x="1022" y="13155"/>
                  <a:pt x="1003" y="13155"/>
                </a:cubicBezTo>
                <a:cubicBezTo>
                  <a:pt x="969" y="13155"/>
                  <a:pt x="962" y="13198"/>
                  <a:pt x="943" y="13313"/>
                </a:cubicBezTo>
                <a:cubicBezTo>
                  <a:pt x="943" y="13435"/>
                  <a:pt x="882" y="13496"/>
                  <a:pt x="791" y="13496"/>
                </a:cubicBezTo>
                <a:cubicBezTo>
                  <a:pt x="780" y="13493"/>
                  <a:pt x="768" y="13492"/>
                  <a:pt x="755" y="13492"/>
                </a:cubicBezTo>
                <a:cubicBezTo>
                  <a:pt x="623" y="13492"/>
                  <a:pt x="398" y="13623"/>
                  <a:pt x="426" y="13678"/>
                </a:cubicBezTo>
                <a:cubicBezTo>
                  <a:pt x="456" y="13708"/>
                  <a:pt x="426" y="13708"/>
                  <a:pt x="365" y="13708"/>
                </a:cubicBezTo>
                <a:cubicBezTo>
                  <a:pt x="213" y="13708"/>
                  <a:pt x="152" y="13891"/>
                  <a:pt x="274" y="14043"/>
                </a:cubicBezTo>
                <a:cubicBezTo>
                  <a:pt x="315" y="14146"/>
                  <a:pt x="300" y="14207"/>
                  <a:pt x="239" y="14207"/>
                </a:cubicBezTo>
                <a:cubicBezTo>
                  <a:pt x="210" y="14207"/>
                  <a:pt x="171" y="14194"/>
                  <a:pt x="122" y="14164"/>
                </a:cubicBezTo>
                <a:cubicBezTo>
                  <a:pt x="100" y="14143"/>
                  <a:pt x="83" y="14133"/>
                  <a:pt x="69" y="14133"/>
                </a:cubicBezTo>
                <a:cubicBezTo>
                  <a:pt x="43" y="14133"/>
                  <a:pt x="31" y="14166"/>
                  <a:pt x="31" y="14225"/>
                </a:cubicBezTo>
                <a:cubicBezTo>
                  <a:pt x="0" y="14286"/>
                  <a:pt x="31" y="14347"/>
                  <a:pt x="61" y="14347"/>
                </a:cubicBezTo>
                <a:cubicBezTo>
                  <a:pt x="77" y="14341"/>
                  <a:pt x="92" y="14339"/>
                  <a:pt x="104" y="14339"/>
                </a:cubicBezTo>
                <a:cubicBezTo>
                  <a:pt x="161" y="14339"/>
                  <a:pt x="177" y="14393"/>
                  <a:pt x="152" y="14468"/>
                </a:cubicBezTo>
                <a:cubicBezTo>
                  <a:pt x="122" y="14499"/>
                  <a:pt x="152" y="14499"/>
                  <a:pt x="213" y="14499"/>
                </a:cubicBezTo>
                <a:lnTo>
                  <a:pt x="274" y="14499"/>
                </a:lnTo>
                <a:cubicBezTo>
                  <a:pt x="274" y="14499"/>
                  <a:pt x="304" y="14560"/>
                  <a:pt x="304" y="14590"/>
                </a:cubicBezTo>
                <a:cubicBezTo>
                  <a:pt x="327" y="14634"/>
                  <a:pt x="316" y="14663"/>
                  <a:pt x="285" y="14663"/>
                </a:cubicBezTo>
                <a:cubicBezTo>
                  <a:pt x="274" y="14663"/>
                  <a:pt x="260" y="14659"/>
                  <a:pt x="244" y="14651"/>
                </a:cubicBezTo>
                <a:cubicBezTo>
                  <a:pt x="152" y="14651"/>
                  <a:pt x="122" y="14681"/>
                  <a:pt x="122" y="14742"/>
                </a:cubicBezTo>
                <a:cubicBezTo>
                  <a:pt x="122" y="14803"/>
                  <a:pt x="152" y="14833"/>
                  <a:pt x="183" y="14833"/>
                </a:cubicBezTo>
                <a:cubicBezTo>
                  <a:pt x="188" y="14828"/>
                  <a:pt x="194" y="14825"/>
                  <a:pt x="199" y="14825"/>
                </a:cubicBezTo>
                <a:cubicBezTo>
                  <a:pt x="221" y="14825"/>
                  <a:pt x="232" y="14875"/>
                  <a:pt x="183" y="14924"/>
                </a:cubicBezTo>
                <a:cubicBezTo>
                  <a:pt x="152" y="14985"/>
                  <a:pt x="152" y="15046"/>
                  <a:pt x="183" y="15046"/>
                </a:cubicBezTo>
                <a:cubicBezTo>
                  <a:pt x="274" y="15046"/>
                  <a:pt x="335" y="15350"/>
                  <a:pt x="274" y="15380"/>
                </a:cubicBezTo>
                <a:cubicBezTo>
                  <a:pt x="266" y="15388"/>
                  <a:pt x="255" y="15392"/>
                  <a:pt x="244" y="15392"/>
                </a:cubicBezTo>
                <a:cubicBezTo>
                  <a:pt x="213" y="15392"/>
                  <a:pt x="175" y="15364"/>
                  <a:pt x="152" y="15319"/>
                </a:cubicBezTo>
                <a:cubicBezTo>
                  <a:pt x="124" y="15286"/>
                  <a:pt x="104" y="15271"/>
                  <a:pt x="92" y="15271"/>
                </a:cubicBezTo>
                <a:cubicBezTo>
                  <a:pt x="36" y="15271"/>
                  <a:pt x="120" y="15558"/>
                  <a:pt x="244" y="15806"/>
                </a:cubicBezTo>
                <a:cubicBezTo>
                  <a:pt x="335" y="15988"/>
                  <a:pt x="426" y="16170"/>
                  <a:pt x="396" y="16201"/>
                </a:cubicBezTo>
                <a:cubicBezTo>
                  <a:pt x="396" y="16262"/>
                  <a:pt x="426" y="16292"/>
                  <a:pt x="456" y="16322"/>
                </a:cubicBezTo>
                <a:cubicBezTo>
                  <a:pt x="517" y="16353"/>
                  <a:pt x="548" y="16414"/>
                  <a:pt x="517" y="16444"/>
                </a:cubicBezTo>
                <a:cubicBezTo>
                  <a:pt x="517" y="16505"/>
                  <a:pt x="548" y="16535"/>
                  <a:pt x="578" y="16566"/>
                </a:cubicBezTo>
                <a:cubicBezTo>
                  <a:pt x="608" y="16566"/>
                  <a:pt x="669" y="16626"/>
                  <a:pt x="669" y="16718"/>
                </a:cubicBezTo>
                <a:cubicBezTo>
                  <a:pt x="700" y="16809"/>
                  <a:pt x="760" y="16900"/>
                  <a:pt x="882" y="16930"/>
                </a:cubicBezTo>
                <a:cubicBezTo>
                  <a:pt x="973" y="16961"/>
                  <a:pt x="1095" y="17082"/>
                  <a:pt x="1155" y="17143"/>
                </a:cubicBezTo>
                <a:cubicBezTo>
                  <a:pt x="1277" y="17356"/>
                  <a:pt x="1551" y="17569"/>
                  <a:pt x="1703" y="17569"/>
                </a:cubicBezTo>
                <a:cubicBezTo>
                  <a:pt x="1733" y="17569"/>
                  <a:pt x="1794" y="17599"/>
                  <a:pt x="1794" y="17629"/>
                </a:cubicBezTo>
                <a:cubicBezTo>
                  <a:pt x="1763" y="17660"/>
                  <a:pt x="1885" y="17721"/>
                  <a:pt x="2007" y="17812"/>
                </a:cubicBezTo>
                <a:cubicBezTo>
                  <a:pt x="2159" y="17903"/>
                  <a:pt x="2280" y="17964"/>
                  <a:pt x="2493" y="17964"/>
                </a:cubicBezTo>
                <a:cubicBezTo>
                  <a:pt x="2591" y="17982"/>
                  <a:pt x="2707" y="17989"/>
                  <a:pt x="2829" y="17989"/>
                </a:cubicBezTo>
                <a:cubicBezTo>
                  <a:pt x="3124" y="17989"/>
                  <a:pt x="3454" y="17946"/>
                  <a:pt x="3648" y="17903"/>
                </a:cubicBezTo>
                <a:cubicBezTo>
                  <a:pt x="3739" y="17873"/>
                  <a:pt x="4256" y="17812"/>
                  <a:pt x="4773" y="17751"/>
                </a:cubicBezTo>
                <a:cubicBezTo>
                  <a:pt x="5289" y="17721"/>
                  <a:pt x="6110" y="17629"/>
                  <a:pt x="6596" y="17599"/>
                </a:cubicBezTo>
                <a:cubicBezTo>
                  <a:pt x="6968" y="17559"/>
                  <a:pt x="7212" y="17537"/>
                  <a:pt x="7366" y="17537"/>
                </a:cubicBezTo>
                <a:cubicBezTo>
                  <a:pt x="7566" y="17537"/>
                  <a:pt x="7616" y="17574"/>
                  <a:pt x="7599" y="17660"/>
                </a:cubicBezTo>
                <a:cubicBezTo>
                  <a:pt x="7599" y="17690"/>
                  <a:pt x="7630" y="17721"/>
                  <a:pt x="7691" y="17751"/>
                </a:cubicBezTo>
                <a:cubicBezTo>
                  <a:pt x="7873" y="17751"/>
                  <a:pt x="8116" y="17994"/>
                  <a:pt x="8359" y="18389"/>
                </a:cubicBezTo>
                <a:cubicBezTo>
                  <a:pt x="8481" y="18572"/>
                  <a:pt x="8633" y="18785"/>
                  <a:pt x="8694" y="18815"/>
                </a:cubicBezTo>
                <a:cubicBezTo>
                  <a:pt x="8724" y="18876"/>
                  <a:pt x="8754" y="18936"/>
                  <a:pt x="8754" y="18936"/>
                </a:cubicBezTo>
                <a:cubicBezTo>
                  <a:pt x="8754" y="18967"/>
                  <a:pt x="8815" y="18997"/>
                  <a:pt x="8906" y="18997"/>
                </a:cubicBezTo>
                <a:cubicBezTo>
                  <a:pt x="8998" y="19028"/>
                  <a:pt x="9058" y="19058"/>
                  <a:pt x="9058" y="19088"/>
                </a:cubicBezTo>
                <a:cubicBezTo>
                  <a:pt x="9058" y="19119"/>
                  <a:pt x="9089" y="19119"/>
                  <a:pt x="9150" y="19149"/>
                </a:cubicBezTo>
                <a:cubicBezTo>
                  <a:pt x="9210" y="19149"/>
                  <a:pt x="9271" y="19210"/>
                  <a:pt x="9301" y="19301"/>
                </a:cubicBezTo>
                <a:cubicBezTo>
                  <a:pt x="9362" y="19362"/>
                  <a:pt x="9423" y="19423"/>
                  <a:pt x="9514" y="19423"/>
                </a:cubicBezTo>
                <a:cubicBezTo>
                  <a:pt x="9666" y="19423"/>
                  <a:pt x="9940" y="19544"/>
                  <a:pt x="9940" y="19575"/>
                </a:cubicBezTo>
                <a:cubicBezTo>
                  <a:pt x="9940" y="19605"/>
                  <a:pt x="10001" y="19666"/>
                  <a:pt x="10092" y="19696"/>
                </a:cubicBezTo>
                <a:cubicBezTo>
                  <a:pt x="10183" y="19727"/>
                  <a:pt x="10305" y="19788"/>
                  <a:pt x="10365" y="19818"/>
                </a:cubicBezTo>
                <a:cubicBezTo>
                  <a:pt x="10423" y="19876"/>
                  <a:pt x="10469" y="19897"/>
                  <a:pt x="10533" y="19897"/>
                </a:cubicBezTo>
                <a:cubicBezTo>
                  <a:pt x="10570" y="19897"/>
                  <a:pt x="10614" y="19890"/>
                  <a:pt x="10669" y="19879"/>
                </a:cubicBezTo>
                <a:cubicBezTo>
                  <a:pt x="10821" y="19879"/>
                  <a:pt x="10882" y="19879"/>
                  <a:pt x="10973" y="19940"/>
                </a:cubicBezTo>
                <a:cubicBezTo>
                  <a:pt x="11023" y="19990"/>
                  <a:pt x="11046" y="20012"/>
                  <a:pt x="11071" y="20012"/>
                </a:cubicBezTo>
                <a:cubicBezTo>
                  <a:pt x="11092" y="20012"/>
                  <a:pt x="11115" y="19997"/>
                  <a:pt x="11156" y="19970"/>
                </a:cubicBezTo>
                <a:cubicBezTo>
                  <a:pt x="11186" y="19940"/>
                  <a:pt x="11277" y="19909"/>
                  <a:pt x="11338" y="19909"/>
                </a:cubicBezTo>
                <a:cubicBezTo>
                  <a:pt x="11399" y="19909"/>
                  <a:pt x="11581" y="19909"/>
                  <a:pt x="11764" y="19879"/>
                </a:cubicBezTo>
                <a:lnTo>
                  <a:pt x="12068" y="19788"/>
                </a:lnTo>
                <a:lnTo>
                  <a:pt x="12371" y="19940"/>
                </a:lnTo>
                <a:cubicBezTo>
                  <a:pt x="12615" y="20061"/>
                  <a:pt x="12767" y="20092"/>
                  <a:pt x="13557" y="20183"/>
                </a:cubicBezTo>
                <a:cubicBezTo>
                  <a:pt x="14043" y="20244"/>
                  <a:pt x="14803" y="20274"/>
                  <a:pt x="15198" y="20304"/>
                </a:cubicBezTo>
                <a:cubicBezTo>
                  <a:pt x="15593" y="20304"/>
                  <a:pt x="16110" y="20335"/>
                  <a:pt x="16353" y="20335"/>
                </a:cubicBezTo>
                <a:cubicBezTo>
                  <a:pt x="16596" y="20335"/>
                  <a:pt x="16840" y="20335"/>
                  <a:pt x="16870" y="20304"/>
                </a:cubicBezTo>
                <a:lnTo>
                  <a:pt x="17022" y="20304"/>
                </a:lnTo>
                <a:cubicBezTo>
                  <a:pt x="17037" y="20319"/>
                  <a:pt x="17303" y="20327"/>
                  <a:pt x="17581" y="20327"/>
                </a:cubicBezTo>
                <a:cubicBezTo>
                  <a:pt x="17858" y="20327"/>
                  <a:pt x="18147" y="20319"/>
                  <a:pt x="18207" y="20304"/>
                </a:cubicBezTo>
                <a:lnTo>
                  <a:pt x="18633" y="20304"/>
                </a:lnTo>
                <a:cubicBezTo>
                  <a:pt x="18815" y="20304"/>
                  <a:pt x="19180" y="20304"/>
                  <a:pt x="19454" y="20274"/>
                </a:cubicBezTo>
                <a:lnTo>
                  <a:pt x="20031" y="20274"/>
                </a:lnTo>
                <a:cubicBezTo>
                  <a:pt x="20092" y="20274"/>
                  <a:pt x="20214" y="20274"/>
                  <a:pt x="20274" y="20244"/>
                </a:cubicBezTo>
                <a:lnTo>
                  <a:pt x="20609" y="20244"/>
                </a:lnTo>
                <a:cubicBezTo>
                  <a:pt x="20730" y="20244"/>
                  <a:pt x="20821" y="20244"/>
                  <a:pt x="20852" y="20213"/>
                </a:cubicBezTo>
                <a:lnTo>
                  <a:pt x="21125" y="20213"/>
                </a:lnTo>
                <a:cubicBezTo>
                  <a:pt x="21247" y="20213"/>
                  <a:pt x="21399" y="20213"/>
                  <a:pt x="21460" y="20183"/>
                </a:cubicBezTo>
                <a:cubicBezTo>
                  <a:pt x="21521" y="20183"/>
                  <a:pt x="21595" y="20169"/>
                  <a:pt x="21656" y="20169"/>
                </a:cubicBezTo>
                <a:cubicBezTo>
                  <a:pt x="21686" y="20169"/>
                  <a:pt x="21713" y="20173"/>
                  <a:pt x="21733" y="20183"/>
                </a:cubicBezTo>
                <a:cubicBezTo>
                  <a:pt x="21825" y="20183"/>
                  <a:pt x="21916" y="20183"/>
                  <a:pt x="21946" y="20152"/>
                </a:cubicBezTo>
                <a:cubicBezTo>
                  <a:pt x="21977" y="20152"/>
                  <a:pt x="22007" y="20122"/>
                  <a:pt x="22037" y="20122"/>
                </a:cubicBezTo>
                <a:cubicBezTo>
                  <a:pt x="22073" y="20131"/>
                  <a:pt x="22140" y="20135"/>
                  <a:pt x="22229" y="20135"/>
                </a:cubicBezTo>
                <a:cubicBezTo>
                  <a:pt x="22444" y="20135"/>
                  <a:pt x="22788" y="20113"/>
                  <a:pt x="23132" y="20092"/>
                </a:cubicBezTo>
                <a:cubicBezTo>
                  <a:pt x="23405" y="20092"/>
                  <a:pt x="23679" y="20061"/>
                  <a:pt x="23679" y="20061"/>
                </a:cubicBezTo>
                <a:cubicBezTo>
                  <a:pt x="23709" y="20061"/>
                  <a:pt x="23800" y="20061"/>
                  <a:pt x="23922" y="20031"/>
                </a:cubicBezTo>
                <a:cubicBezTo>
                  <a:pt x="24074" y="20000"/>
                  <a:pt x="25168" y="19940"/>
                  <a:pt x="25259" y="19940"/>
                </a:cubicBezTo>
                <a:cubicBezTo>
                  <a:pt x="25259" y="19940"/>
                  <a:pt x="25320" y="19909"/>
                  <a:pt x="25350" y="19909"/>
                </a:cubicBezTo>
                <a:cubicBezTo>
                  <a:pt x="25472" y="19879"/>
                  <a:pt x="26019" y="19848"/>
                  <a:pt x="26141" y="19848"/>
                </a:cubicBezTo>
                <a:lnTo>
                  <a:pt x="26445" y="19848"/>
                </a:lnTo>
                <a:cubicBezTo>
                  <a:pt x="26536" y="19818"/>
                  <a:pt x="27053" y="19757"/>
                  <a:pt x="27600" y="19696"/>
                </a:cubicBezTo>
                <a:cubicBezTo>
                  <a:pt x="28542" y="19605"/>
                  <a:pt x="29028" y="19544"/>
                  <a:pt x="29332" y="19514"/>
                </a:cubicBezTo>
                <a:cubicBezTo>
                  <a:pt x="29423" y="19514"/>
                  <a:pt x="29697" y="19484"/>
                  <a:pt x="30001" y="19453"/>
                </a:cubicBezTo>
                <a:cubicBezTo>
                  <a:pt x="30548" y="19392"/>
                  <a:pt x="32402" y="19149"/>
                  <a:pt x="33132" y="19028"/>
                </a:cubicBezTo>
                <a:cubicBezTo>
                  <a:pt x="33375" y="18997"/>
                  <a:pt x="33618" y="18967"/>
                  <a:pt x="33648" y="18967"/>
                </a:cubicBezTo>
                <a:cubicBezTo>
                  <a:pt x="33679" y="18967"/>
                  <a:pt x="33861" y="18967"/>
                  <a:pt x="34044" y="18936"/>
                </a:cubicBezTo>
                <a:cubicBezTo>
                  <a:pt x="34226" y="18906"/>
                  <a:pt x="34530" y="18845"/>
                  <a:pt x="34773" y="18815"/>
                </a:cubicBezTo>
                <a:cubicBezTo>
                  <a:pt x="34986" y="18785"/>
                  <a:pt x="35229" y="18754"/>
                  <a:pt x="35259" y="18754"/>
                </a:cubicBezTo>
                <a:cubicBezTo>
                  <a:pt x="35320" y="18724"/>
                  <a:pt x="35472" y="18693"/>
                  <a:pt x="35624" y="18693"/>
                </a:cubicBezTo>
                <a:cubicBezTo>
                  <a:pt x="35807" y="18663"/>
                  <a:pt x="36262" y="18602"/>
                  <a:pt x="36688" y="18511"/>
                </a:cubicBezTo>
                <a:cubicBezTo>
                  <a:pt x="37114" y="18450"/>
                  <a:pt x="37478" y="18389"/>
                  <a:pt x="37509" y="18389"/>
                </a:cubicBezTo>
                <a:cubicBezTo>
                  <a:pt x="37600" y="18389"/>
                  <a:pt x="38360" y="18268"/>
                  <a:pt x="39363" y="18085"/>
                </a:cubicBezTo>
                <a:cubicBezTo>
                  <a:pt x="40366" y="17933"/>
                  <a:pt x="44986" y="17052"/>
                  <a:pt x="45047" y="17022"/>
                </a:cubicBezTo>
                <a:cubicBezTo>
                  <a:pt x="45047" y="17022"/>
                  <a:pt x="45442" y="16930"/>
                  <a:pt x="45898" y="16839"/>
                </a:cubicBezTo>
                <a:cubicBezTo>
                  <a:pt x="46354" y="16748"/>
                  <a:pt x="46779" y="16687"/>
                  <a:pt x="46840" y="16657"/>
                </a:cubicBezTo>
                <a:cubicBezTo>
                  <a:pt x="46901" y="16626"/>
                  <a:pt x="47205" y="16566"/>
                  <a:pt x="47509" y="16505"/>
                </a:cubicBezTo>
                <a:cubicBezTo>
                  <a:pt x="47782" y="16444"/>
                  <a:pt x="48208" y="16353"/>
                  <a:pt x="48421" y="16292"/>
                </a:cubicBezTo>
                <a:cubicBezTo>
                  <a:pt x="48603" y="16262"/>
                  <a:pt x="48937" y="16170"/>
                  <a:pt x="49150" y="16140"/>
                </a:cubicBezTo>
                <a:cubicBezTo>
                  <a:pt x="49819" y="16019"/>
                  <a:pt x="51552" y="15532"/>
                  <a:pt x="52007" y="15319"/>
                </a:cubicBezTo>
                <a:cubicBezTo>
                  <a:pt x="52372" y="15167"/>
                  <a:pt x="52828" y="14833"/>
                  <a:pt x="52859" y="14742"/>
                </a:cubicBezTo>
                <a:cubicBezTo>
                  <a:pt x="52859" y="14712"/>
                  <a:pt x="52980" y="14590"/>
                  <a:pt x="53132" y="14499"/>
                </a:cubicBezTo>
                <a:cubicBezTo>
                  <a:pt x="53284" y="14347"/>
                  <a:pt x="53406" y="14195"/>
                  <a:pt x="53436" y="14073"/>
                </a:cubicBezTo>
                <a:cubicBezTo>
                  <a:pt x="53466" y="13982"/>
                  <a:pt x="53497" y="13830"/>
                  <a:pt x="53558" y="13769"/>
                </a:cubicBezTo>
                <a:cubicBezTo>
                  <a:pt x="53588" y="13678"/>
                  <a:pt x="53558" y="13556"/>
                  <a:pt x="53527" y="13465"/>
                </a:cubicBezTo>
                <a:cubicBezTo>
                  <a:pt x="53466" y="13374"/>
                  <a:pt x="53436" y="13253"/>
                  <a:pt x="53436" y="13222"/>
                </a:cubicBezTo>
                <a:cubicBezTo>
                  <a:pt x="53436" y="13192"/>
                  <a:pt x="53375" y="13070"/>
                  <a:pt x="53284" y="12979"/>
                </a:cubicBezTo>
                <a:cubicBezTo>
                  <a:pt x="53071" y="12736"/>
                  <a:pt x="53102" y="12645"/>
                  <a:pt x="53345" y="12553"/>
                </a:cubicBezTo>
                <a:cubicBezTo>
                  <a:pt x="53466" y="12523"/>
                  <a:pt x="53679" y="12432"/>
                  <a:pt x="53831" y="12341"/>
                </a:cubicBezTo>
                <a:cubicBezTo>
                  <a:pt x="53983" y="12280"/>
                  <a:pt x="54287" y="12158"/>
                  <a:pt x="54470" y="12128"/>
                </a:cubicBezTo>
                <a:cubicBezTo>
                  <a:pt x="55108" y="11976"/>
                  <a:pt x="56020" y="11763"/>
                  <a:pt x="56384" y="11642"/>
                </a:cubicBezTo>
                <a:cubicBezTo>
                  <a:pt x="56567" y="11581"/>
                  <a:pt x="56749" y="11520"/>
                  <a:pt x="56780" y="11520"/>
                </a:cubicBezTo>
                <a:cubicBezTo>
                  <a:pt x="56784" y="11521"/>
                  <a:pt x="56790" y="11522"/>
                  <a:pt x="56798" y="11522"/>
                </a:cubicBezTo>
                <a:cubicBezTo>
                  <a:pt x="56955" y="11522"/>
                  <a:pt x="57786" y="11244"/>
                  <a:pt x="57843" y="11186"/>
                </a:cubicBezTo>
                <a:cubicBezTo>
                  <a:pt x="57874" y="11155"/>
                  <a:pt x="57935" y="11155"/>
                  <a:pt x="57995" y="11155"/>
                </a:cubicBezTo>
                <a:cubicBezTo>
                  <a:pt x="58087" y="11155"/>
                  <a:pt x="58664" y="11003"/>
                  <a:pt x="58907" y="10882"/>
                </a:cubicBezTo>
                <a:cubicBezTo>
                  <a:pt x="59007" y="10832"/>
                  <a:pt x="59126" y="10782"/>
                  <a:pt x="59183" y="10782"/>
                </a:cubicBezTo>
                <a:cubicBezTo>
                  <a:pt x="59196" y="10782"/>
                  <a:pt x="59206" y="10785"/>
                  <a:pt x="59211" y="10790"/>
                </a:cubicBezTo>
                <a:cubicBezTo>
                  <a:pt x="59302" y="10790"/>
                  <a:pt x="60761" y="10061"/>
                  <a:pt x="60792" y="10000"/>
                </a:cubicBezTo>
                <a:cubicBezTo>
                  <a:pt x="60792" y="9970"/>
                  <a:pt x="60822" y="9939"/>
                  <a:pt x="60883" y="9879"/>
                </a:cubicBezTo>
                <a:cubicBezTo>
                  <a:pt x="61035" y="9787"/>
                  <a:pt x="61187" y="9575"/>
                  <a:pt x="61309" y="9240"/>
                </a:cubicBezTo>
                <a:cubicBezTo>
                  <a:pt x="61339" y="9088"/>
                  <a:pt x="61400" y="8967"/>
                  <a:pt x="61461" y="8967"/>
                </a:cubicBezTo>
                <a:cubicBezTo>
                  <a:pt x="61582" y="8936"/>
                  <a:pt x="61552" y="8602"/>
                  <a:pt x="61369" y="8328"/>
                </a:cubicBezTo>
                <a:cubicBezTo>
                  <a:pt x="61278" y="8176"/>
                  <a:pt x="61217" y="7994"/>
                  <a:pt x="61217" y="7933"/>
                </a:cubicBezTo>
                <a:cubicBezTo>
                  <a:pt x="61217" y="7903"/>
                  <a:pt x="61157" y="7812"/>
                  <a:pt x="61096" y="7751"/>
                </a:cubicBezTo>
                <a:cubicBezTo>
                  <a:pt x="61035" y="7690"/>
                  <a:pt x="60974" y="7599"/>
                  <a:pt x="60944" y="7538"/>
                </a:cubicBezTo>
                <a:cubicBezTo>
                  <a:pt x="60883" y="7356"/>
                  <a:pt x="60488" y="7052"/>
                  <a:pt x="60062" y="6778"/>
                </a:cubicBezTo>
                <a:cubicBezTo>
                  <a:pt x="59850" y="6657"/>
                  <a:pt x="59698" y="6535"/>
                  <a:pt x="59698" y="6505"/>
                </a:cubicBezTo>
                <a:cubicBezTo>
                  <a:pt x="59698" y="6474"/>
                  <a:pt x="60093" y="6262"/>
                  <a:pt x="60549" y="6049"/>
                </a:cubicBezTo>
                <a:cubicBezTo>
                  <a:pt x="61369" y="5654"/>
                  <a:pt x="61825" y="5410"/>
                  <a:pt x="61856" y="5380"/>
                </a:cubicBezTo>
                <a:cubicBezTo>
                  <a:pt x="61856" y="5350"/>
                  <a:pt x="62038" y="5228"/>
                  <a:pt x="62220" y="5137"/>
                </a:cubicBezTo>
                <a:cubicBezTo>
                  <a:pt x="62372" y="5046"/>
                  <a:pt x="62676" y="4711"/>
                  <a:pt x="62646" y="4681"/>
                </a:cubicBezTo>
                <a:cubicBezTo>
                  <a:pt x="62616" y="4681"/>
                  <a:pt x="62676" y="4559"/>
                  <a:pt x="62768" y="4438"/>
                </a:cubicBezTo>
                <a:cubicBezTo>
                  <a:pt x="63041" y="4073"/>
                  <a:pt x="63071" y="3526"/>
                  <a:pt x="62859" y="3435"/>
                </a:cubicBezTo>
                <a:cubicBezTo>
                  <a:pt x="62798" y="3435"/>
                  <a:pt x="62768" y="3374"/>
                  <a:pt x="62768" y="3313"/>
                </a:cubicBezTo>
                <a:cubicBezTo>
                  <a:pt x="62779" y="3279"/>
                  <a:pt x="62790" y="3262"/>
                  <a:pt x="62807" y="3262"/>
                </a:cubicBezTo>
                <a:cubicBezTo>
                  <a:pt x="62834" y="3262"/>
                  <a:pt x="62874" y="3309"/>
                  <a:pt x="62950" y="3404"/>
                </a:cubicBezTo>
                <a:cubicBezTo>
                  <a:pt x="63016" y="3470"/>
                  <a:pt x="63081" y="3520"/>
                  <a:pt x="63113" y="3520"/>
                </a:cubicBezTo>
                <a:cubicBezTo>
                  <a:pt x="63125" y="3520"/>
                  <a:pt x="63132" y="3512"/>
                  <a:pt x="63132" y="3496"/>
                </a:cubicBezTo>
                <a:cubicBezTo>
                  <a:pt x="63132" y="3496"/>
                  <a:pt x="63102" y="3404"/>
                  <a:pt x="63041" y="3374"/>
                </a:cubicBezTo>
                <a:cubicBezTo>
                  <a:pt x="62980" y="3344"/>
                  <a:pt x="62950" y="3252"/>
                  <a:pt x="62950" y="3222"/>
                </a:cubicBezTo>
                <a:cubicBezTo>
                  <a:pt x="62950" y="3161"/>
                  <a:pt x="62920" y="3070"/>
                  <a:pt x="62889" y="3009"/>
                </a:cubicBezTo>
                <a:cubicBezTo>
                  <a:pt x="62857" y="2944"/>
                  <a:pt x="62841" y="2914"/>
                  <a:pt x="62816" y="2914"/>
                </a:cubicBezTo>
                <a:cubicBezTo>
                  <a:pt x="62793" y="2914"/>
                  <a:pt x="62763" y="2936"/>
                  <a:pt x="62707" y="2979"/>
                </a:cubicBezTo>
                <a:cubicBezTo>
                  <a:pt x="62676" y="2994"/>
                  <a:pt x="62654" y="3002"/>
                  <a:pt x="62631" y="3002"/>
                </a:cubicBezTo>
                <a:cubicBezTo>
                  <a:pt x="62608" y="3002"/>
                  <a:pt x="62585" y="2994"/>
                  <a:pt x="62555" y="2979"/>
                </a:cubicBezTo>
                <a:cubicBezTo>
                  <a:pt x="62524" y="2918"/>
                  <a:pt x="62585" y="2888"/>
                  <a:pt x="62676" y="2857"/>
                </a:cubicBezTo>
                <a:cubicBezTo>
                  <a:pt x="62737" y="2827"/>
                  <a:pt x="62768" y="2796"/>
                  <a:pt x="62737" y="2796"/>
                </a:cubicBezTo>
                <a:cubicBezTo>
                  <a:pt x="62676" y="2796"/>
                  <a:pt x="62646" y="2766"/>
                  <a:pt x="62676" y="2736"/>
                </a:cubicBezTo>
                <a:cubicBezTo>
                  <a:pt x="62707" y="2705"/>
                  <a:pt x="62676" y="2644"/>
                  <a:pt x="62616" y="2614"/>
                </a:cubicBezTo>
                <a:cubicBezTo>
                  <a:pt x="62555" y="2614"/>
                  <a:pt x="62524" y="2553"/>
                  <a:pt x="62524" y="2523"/>
                </a:cubicBezTo>
                <a:cubicBezTo>
                  <a:pt x="62524" y="2462"/>
                  <a:pt x="62494" y="2432"/>
                  <a:pt x="62464" y="2401"/>
                </a:cubicBezTo>
                <a:cubicBezTo>
                  <a:pt x="62433" y="2401"/>
                  <a:pt x="62403" y="2432"/>
                  <a:pt x="62403" y="2462"/>
                </a:cubicBezTo>
                <a:cubicBezTo>
                  <a:pt x="62403" y="2523"/>
                  <a:pt x="62342" y="2584"/>
                  <a:pt x="62281" y="2584"/>
                </a:cubicBezTo>
                <a:cubicBezTo>
                  <a:pt x="62220" y="2584"/>
                  <a:pt x="62220" y="2553"/>
                  <a:pt x="62251" y="2492"/>
                </a:cubicBezTo>
                <a:cubicBezTo>
                  <a:pt x="62281" y="2432"/>
                  <a:pt x="62251" y="2401"/>
                  <a:pt x="62129" y="2401"/>
                </a:cubicBezTo>
                <a:cubicBezTo>
                  <a:pt x="61977" y="2401"/>
                  <a:pt x="61947" y="2371"/>
                  <a:pt x="62008" y="2340"/>
                </a:cubicBezTo>
                <a:cubicBezTo>
                  <a:pt x="62129" y="2310"/>
                  <a:pt x="62129" y="2249"/>
                  <a:pt x="62038" y="2219"/>
                </a:cubicBezTo>
                <a:cubicBezTo>
                  <a:pt x="62008" y="2219"/>
                  <a:pt x="61977" y="2219"/>
                  <a:pt x="61977" y="2249"/>
                </a:cubicBezTo>
                <a:cubicBezTo>
                  <a:pt x="62008" y="2280"/>
                  <a:pt x="61977" y="2310"/>
                  <a:pt x="61916" y="2310"/>
                </a:cubicBezTo>
                <a:cubicBezTo>
                  <a:pt x="61856" y="2310"/>
                  <a:pt x="61795" y="2310"/>
                  <a:pt x="61764" y="2249"/>
                </a:cubicBezTo>
                <a:cubicBezTo>
                  <a:pt x="61764" y="2219"/>
                  <a:pt x="61734" y="2188"/>
                  <a:pt x="61673" y="2188"/>
                </a:cubicBezTo>
                <a:cubicBezTo>
                  <a:pt x="61643" y="2188"/>
                  <a:pt x="61582" y="2158"/>
                  <a:pt x="61582" y="2097"/>
                </a:cubicBezTo>
                <a:cubicBezTo>
                  <a:pt x="61552" y="2037"/>
                  <a:pt x="61521" y="2006"/>
                  <a:pt x="61491" y="2006"/>
                </a:cubicBezTo>
                <a:cubicBezTo>
                  <a:pt x="61475" y="2014"/>
                  <a:pt x="61461" y="2018"/>
                  <a:pt x="61448" y="2018"/>
                </a:cubicBezTo>
                <a:cubicBezTo>
                  <a:pt x="61414" y="2018"/>
                  <a:pt x="61392" y="1990"/>
                  <a:pt x="61369" y="1945"/>
                </a:cubicBezTo>
                <a:cubicBezTo>
                  <a:pt x="61339" y="1915"/>
                  <a:pt x="61309" y="1885"/>
                  <a:pt x="61248" y="1885"/>
                </a:cubicBezTo>
                <a:cubicBezTo>
                  <a:pt x="61239" y="1893"/>
                  <a:pt x="61230" y="1897"/>
                  <a:pt x="61222" y="1897"/>
                </a:cubicBezTo>
                <a:cubicBezTo>
                  <a:pt x="61202" y="1897"/>
                  <a:pt x="61187" y="1876"/>
                  <a:pt x="61187" y="1854"/>
                </a:cubicBezTo>
                <a:cubicBezTo>
                  <a:pt x="61187" y="1824"/>
                  <a:pt x="61126" y="1793"/>
                  <a:pt x="61065" y="1793"/>
                </a:cubicBezTo>
                <a:cubicBezTo>
                  <a:pt x="60822" y="1793"/>
                  <a:pt x="60761" y="1763"/>
                  <a:pt x="60761" y="1702"/>
                </a:cubicBezTo>
                <a:cubicBezTo>
                  <a:pt x="60781" y="1643"/>
                  <a:pt x="60750" y="1610"/>
                  <a:pt x="60693" y="1610"/>
                </a:cubicBezTo>
                <a:cubicBezTo>
                  <a:pt x="60661" y="1610"/>
                  <a:pt x="60622" y="1620"/>
                  <a:pt x="60579" y="1641"/>
                </a:cubicBezTo>
                <a:cubicBezTo>
                  <a:pt x="60541" y="1661"/>
                  <a:pt x="60514" y="1671"/>
                  <a:pt x="60500" y="1671"/>
                </a:cubicBezTo>
                <a:cubicBezTo>
                  <a:pt x="60470" y="1671"/>
                  <a:pt x="60496" y="1624"/>
                  <a:pt x="60579" y="1520"/>
                </a:cubicBezTo>
                <a:cubicBezTo>
                  <a:pt x="60609" y="1459"/>
                  <a:pt x="60640" y="1398"/>
                  <a:pt x="60609" y="1398"/>
                </a:cubicBezTo>
                <a:cubicBezTo>
                  <a:pt x="60579" y="1398"/>
                  <a:pt x="60488" y="1398"/>
                  <a:pt x="60397" y="1368"/>
                </a:cubicBezTo>
                <a:cubicBezTo>
                  <a:pt x="60245" y="1368"/>
                  <a:pt x="60214" y="1337"/>
                  <a:pt x="60275" y="1246"/>
                </a:cubicBezTo>
                <a:cubicBezTo>
                  <a:pt x="60336" y="1094"/>
                  <a:pt x="60032" y="821"/>
                  <a:pt x="59728" y="760"/>
                </a:cubicBezTo>
                <a:cubicBezTo>
                  <a:pt x="59683" y="751"/>
                  <a:pt x="59644" y="747"/>
                  <a:pt x="59611" y="747"/>
                </a:cubicBezTo>
                <a:cubicBezTo>
                  <a:pt x="59530" y="747"/>
                  <a:pt x="59485" y="769"/>
                  <a:pt x="59485" y="790"/>
                </a:cubicBezTo>
                <a:cubicBezTo>
                  <a:pt x="59485" y="821"/>
                  <a:pt x="59477" y="836"/>
                  <a:pt x="59462" y="836"/>
                </a:cubicBezTo>
                <a:cubicBezTo>
                  <a:pt x="59447" y="836"/>
                  <a:pt x="59424" y="821"/>
                  <a:pt x="59394" y="790"/>
                </a:cubicBezTo>
                <a:cubicBezTo>
                  <a:pt x="59333" y="760"/>
                  <a:pt x="59272" y="699"/>
                  <a:pt x="59302" y="638"/>
                </a:cubicBezTo>
                <a:cubicBezTo>
                  <a:pt x="59302" y="578"/>
                  <a:pt x="59242" y="547"/>
                  <a:pt x="59090" y="517"/>
                </a:cubicBezTo>
                <a:cubicBezTo>
                  <a:pt x="58968" y="517"/>
                  <a:pt x="58877" y="456"/>
                  <a:pt x="58846" y="426"/>
                </a:cubicBezTo>
                <a:cubicBezTo>
                  <a:pt x="58846" y="410"/>
                  <a:pt x="58839" y="403"/>
                  <a:pt x="58831" y="403"/>
                </a:cubicBezTo>
                <a:cubicBezTo>
                  <a:pt x="58824" y="403"/>
                  <a:pt x="58816" y="410"/>
                  <a:pt x="58816" y="426"/>
                </a:cubicBezTo>
                <a:cubicBezTo>
                  <a:pt x="58816" y="456"/>
                  <a:pt x="58755" y="486"/>
                  <a:pt x="58725" y="486"/>
                </a:cubicBezTo>
                <a:cubicBezTo>
                  <a:pt x="58664" y="456"/>
                  <a:pt x="58695" y="426"/>
                  <a:pt x="58755" y="365"/>
                </a:cubicBezTo>
                <a:cubicBezTo>
                  <a:pt x="58846" y="274"/>
                  <a:pt x="58846" y="243"/>
                  <a:pt x="58755" y="182"/>
                </a:cubicBezTo>
                <a:cubicBezTo>
                  <a:pt x="58725" y="152"/>
                  <a:pt x="58710" y="137"/>
                  <a:pt x="58702" y="137"/>
                </a:cubicBezTo>
                <a:cubicBezTo>
                  <a:pt x="58695" y="137"/>
                  <a:pt x="58695" y="152"/>
                  <a:pt x="58695" y="182"/>
                </a:cubicBezTo>
                <a:cubicBezTo>
                  <a:pt x="58725" y="213"/>
                  <a:pt x="58695" y="304"/>
                  <a:pt x="58634" y="395"/>
                </a:cubicBezTo>
                <a:lnTo>
                  <a:pt x="58543" y="517"/>
                </a:lnTo>
                <a:lnTo>
                  <a:pt x="58482" y="365"/>
                </a:lnTo>
                <a:cubicBezTo>
                  <a:pt x="58482" y="304"/>
                  <a:pt x="58421" y="243"/>
                  <a:pt x="58360" y="243"/>
                </a:cubicBezTo>
                <a:cubicBezTo>
                  <a:pt x="58299" y="213"/>
                  <a:pt x="58269" y="182"/>
                  <a:pt x="58299" y="152"/>
                </a:cubicBezTo>
                <a:cubicBezTo>
                  <a:pt x="58330" y="122"/>
                  <a:pt x="58299" y="91"/>
                  <a:pt x="58239" y="91"/>
                </a:cubicBezTo>
                <a:cubicBezTo>
                  <a:pt x="58147" y="122"/>
                  <a:pt x="58087" y="182"/>
                  <a:pt x="58087" y="304"/>
                </a:cubicBezTo>
                <a:cubicBezTo>
                  <a:pt x="58087" y="304"/>
                  <a:pt x="57995" y="334"/>
                  <a:pt x="57904" y="334"/>
                </a:cubicBezTo>
                <a:cubicBezTo>
                  <a:pt x="57843" y="350"/>
                  <a:pt x="57798" y="357"/>
                  <a:pt x="57771" y="357"/>
                </a:cubicBezTo>
                <a:cubicBezTo>
                  <a:pt x="57745" y="357"/>
                  <a:pt x="57737" y="350"/>
                  <a:pt x="57752" y="334"/>
                </a:cubicBezTo>
                <a:cubicBezTo>
                  <a:pt x="57783" y="304"/>
                  <a:pt x="57509" y="30"/>
                  <a:pt x="574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9"/>
          <p:cNvSpPr/>
          <p:nvPr/>
        </p:nvSpPr>
        <p:spPr>
          <a:xfrm rot="121665">
            <a:off x="-4091915" y="1212134"/>
            <a:ext cx="9081845" cy="2526273"/>
          </a:xfrm>
          <a:custGeom>
            <a:avLst/>
            <a:gdLst/>
            <a:ahLst/>
            <a:cxnLst/>
            <a:rect l="l" t="t" r="r" b="b"/>
            <a:pathLst>
              <a:path w="63133" h="20335" extrusionOk="0">
                <a:moveTo>
                  <a:pt x="59669" y="869"/>
                </a:moveTo>
                <a:cubicBezTo>
                  <a:pt x="59698" y="869"/>
                  <a:pt x="59728" y="890"/>
                  <a:pt x="59728" y="912"/>
                </a:cubicBezTo>
                <a:cubicBezTo>
                  <a:pt x="59758" y="942"/>
                  <a:pt x="59728" y="942"/>
                  <a:pt x="59667" y="942"/>
                </a:cubicBezTo>
                <a:cubicBezTo>
                  <a:pt x="59546" y="912"/>
                  <a:pt x="59546" y="881"/>
                  <a:pt x="59637" y="881"/>
                </a:cubicBezTo>
                <a:cubicBezTo>
                  <a:pt x="59646" y="873"/>
                  <a:pt x="59657" y="869"/>
                  <a:pt x="59669" y="869"/>
                </a:cubicBezTo>
                <a:close/>
                <a:moveTo>
                  <a:pt x="60046" y="960"/>
                </a:moveTo>
                <a:cubicBezTo>
                  <a:pt x="60060" y="960"/>
                  <a:pt x="60075" y="964"/>
                  <a:pt x="60093" y="973"/>
                </a:cubicBezTo>
                <a:cubicBezTo>
                  <a:pt x="60123" y="1003"/>
                  <a:pt x="60123" y="1033"/>
                  <a:pt x="60093" y="1064"/>
                </a:cubicBezTo>
                <a:cubicBezTo>
                  <a:pt x="60071" y="1085"/>
                  <a:pt x="60035" y="1107"/>
                  <a:pt x="60004" y="1107"/>
                </a:cubicBezTo>
                <a:cubicBezTo>
                  <a:pt x="59992" y="1107"/>
                  <a:pt x="59980" y="1103"/>
                  <a:pt x="59971" y="1094"/>
                </a:cubicBezTo>
                <a:cubicBezTo>
                  <a:pt x="59941" y="1094"/>
                  <a:pt x="59941" y="1033"/>
                  <a:pt x="59971" y="1003"/>
                </a:cubicBezTo>
                <a:cubicBezTo>
                  <a:pt x="59993" y="982"/>
                  <a:pt x="60014" y="960"/>
                  <a:pt x="60046" y="960"/>
                </a:cubicBezTo>
                <a:close/>
                <a:moveTo>
                  <a:pt x="52249" y="1294"/>
                </a:moveTo>
                <a:cubicBezTo>
                  <a:pt x="52268" y="1294"/>
                  <a:pt x="52281" y="1307"/>
                  <a:pt x="52281" y="1307"/>
                </a:cubicBezTo>
                <a:cubicBezTo>
                  <a:pt x="52281" y="1337"/>
                  <a:pt x="52220" y="1368"/>
                  <a:pt x="52190" y="1398"/>
                </a:cubicBezTo>
                <a:cubicBezTo>
                  <a:pt x="52159" y="1398"/>
                  <a:pt x="52129" y="1398"/>
                  <a:pt x="52129" y="1368"/>
                </a:cubicBezTo>
                <a:cubicBezTo>
                  <a:pt x="52129" y="1337"/>
                  <a:pt x="52159" y="1307"/>
                  <a:pt x="52220" y="1307"/>
                </a:cubicBezTo>
                <a:cubicBezTo>
                  <a:pt x="52230" y="1297"/>
                  <a:pt x="52240" y="1294"/>
                  <a:pt x="52249" y="1294"/>
                </a:cubicBezTo>
                <a:close/>
                <a:moveTo>
                  <a:pt x="41449" y="2346"/>
                </a:moveTo>
                <a:cubicBezTo>
                  <a:pt x="41470" y="2346"/>
                  <a:pt x="41495" y="2354"/>
                  <a:pt x="41521" y="2371"/>
                </a:cubicBezTo>
                <a:cubicBezTo>
                  <a:pt x="41551" y="2401"/>
                  <a:pt x="41551" y="2462"/>
                  <a:pt x="41521" y="2492"/>
                </a:cubicBezTo>
                <a:cubicBezTo>
                  <a:pt x="41508" y="2505"/>
                  <a:pt x="41496" y="2512"/>
                  <a:pt x="41483" y="2512"/>
                </a:cubicBezTo>
                <a:cubicBezTo>
                  <a:pt x="41465" y="2512"/>
                  <a:pt x="41448" y="2498"/>
                  <a:pt x="41430" y="2462"/>
                </a:cubicBezTo>
                <a:cubicBezTo>
                  <a:pt x="41364" y="2396"/>
                  <a:pt x="41393" y="2346"/>
                  <a:pt x="41449" y="2346"/>
                </a:cubicBezTo>
                <a:close/>
                <a:moveTo>
                  <a:pt x="39275" y="2875"/>
                </a:moveTo>
                <a:cubicBezTo>
                  <a:pt x="39284" y="2875"/>
                  <a:pt x="39293" y="2879"/>
                  <a:pt x="39302" y="2888"/>
                </a:cubicBezTo>
                <a:lnTo>
                  <a:pt x="39363" y="2888"/>
                </a:lnTo>
                <a:cubicBezTo>
                  <a:pt x="39363" y="2918"/>
                  <a:pt x="39332" y="2918"/>
                  <a:pt x="39302" y="2948"/>
                </a:cubicBezTo>
                <a:cubicBezTo>
                  <a:pt x="39241" y="2948"/>
                  <a:pt x="39211" y="2948"/>
                  <a:pt x="39211" y="2918"/>
                </a:cubicBezTo>
                <a:cubicBezTo>
                  <a:pt x="39232" y="2896"/>
                  <a:pt x="39254" y="2875"/>
                  <a:pt x="39275" y="2875"/>
                </a:cubicBezTo>
                <a:close/>
                <a:moveTo>
                  <a:pt x="36111" y="3587"/>
                </a:moveTo>
                <a:cubicBezTo>
                  <a:pt x="36293" y="3587"/>
                  <a:pt x="36506" y="3617"/>
                  <a:pt x="36658" y="3647"/>
                </a:cubicBezTo>
                <a:cubicBezTo>
                  <a:pt x="36870" y="3678"/>
                  <a:pt x="36718" y="3739"/>
                  <a:pt x="36414" y="3739"/>
                </a:cubicBezTo>
                <a:cubicBezTo>
                  <a:pt x="36364" y="3729"/>
                  <a:pt x="36310" y="3725"/>
                  <a:pt x="36257" y="3725"/>
                </a:cubicBezTo>
                <a:cubicBezTo>
                  <a:pt x="36151" y="3725"/>
                  <a:pt x="36050" y="3739"/>
                  <a:pt x="35989" y="3739"/>
                </a:cubicBezTo>
                <a:cubicBezTo>
                  <a:pt x="35928" y="3739"/>
                  <a:pt x="35867" y="3708"/>
                  <a:pt x="35867" y="3647"/>
                </a:cubicBezTo>
                <a:cubicBezTo>
                  <a:pt x="35898" y="3617"/>
                  <a:pt x="35898" y="3587"/>
                  <a:pt x="35959" y="3587"/>
                </a:cubicBezTo>
                <a:close/>
                <a:moveTo>
                  <a:pt x="8025" y="7994"/>
                </a:moveTo>
                <a:cubicBezTo>
                  <a:pt x="8055" y="7994"/>
                  <a:pt x="8116" y="7994"/>
                  <a:pt x="8177" y="8024"/>
                </a:cubicBezTo>
                <a:cubicBezTo>
                  <a:pt x="8197" y="8024"/>
                  <a:pt x="8204" y="8038"/>
                  <a:pt x="8179" y="8038"/>
                </a:cubicBezTo>
                <a:cubicBezTo>
                  <a:pt x="8167" y="8038"/>
                  <a:pt x="8146" y="8035"/>
                  <a:pt x="8116" y="8024"/>
                </a:cubicBezTo>
                <a:cubicBezTo>
                  <a:pt x="8055" y="8024"/>
                  <a:pt x="7994" y="7994"/>
                  <a:pt x="8025" y="7994"/>
                </a:cubicBezTo>
                <a:close/>
                <a:moveTo>
                  <a:pt x="6110" y="9939"/>
                </a:moveTo>
                <a:cubicBezTo>
                  <a:pt x="6171" y="9939"/>
                  <a:pt x="6201" y="9939"/>
                  <a:pt x="6232" y="9970"/>
                </a:cubicBezTo>
                <a:cubicBezTo>
                  <a:pt x="6232" y="10000"/>
                  <a:pt x="6201" y="10000"/>
                  <a:pt x="6171" y="10000"/>
                </a:cubicBezTo>
                <a:cubicBezTo>
                  <a:pt x="6019" y="10000"/>
                  <a:pt x="6019" y="9970"/>
                  <a:pt x="6110" y="9939"/>
                </a:cubicBezTo>
                <a:close/>
                <a:moveTo>
                  <a:pt x="6779" y="10547"/>
                </a:moveTo>
                <a:cubicBezTo>
                  <a:pt x="6839" y="10547"/>
                  <a:pt x="6839" y="10578"/>
                  <a:pt x="6839" y="10608"/>
                </a:cubicBezTo>
                <a:cubicBezTo>
                  <a:pt x="6839" y="10608"/>
                  <a:pt x="6809" y="10638"/>
                  <a:pt x="6718" y="10638"/>
                </a:cubicBezTo>
                <a:cubicBezTo>
                  <a:pt x="6657" y="10608"/>
                  <a:pt x="6627" y="10608"/>
                  <a:pt x="6657" y="10578"/>
                </a:cubicBezTo>
                <a:cubicBezTo>
                  <a:pt x="6687" y="10547"/>
                  <a:pt x="6748" y="10547"/>
                  <a:pt x="6779" y="10547"/>
                </a:cubicBezTo>
                <a:close/>
                <a:moveTo>
                  <a:pt x="760" y="13587"/>
                </a:moveTo>
                <a:cubicBezTo>
                  <a:pt x="791" y="13587"/>
                  <a:pt x="851" y="13617"/>
                  <a:pt x="882" y="13678"/>
                </a:cubicBezTo>
                <a:cubicBezTo>
                  <a:pt x="899" y="13711"/>
                  <a:pt x="897" y="13736"/>
                  <a:pt x="877" y="13736"/>
                </a:cubicBezTo>
                <a:cubicBezTo>
                  <a:pt x="861" y="13736"/>
                  <a:pt x="832" y="13719"/>
                  <a:pt x="791" y="13678"/>
                </a:cubicBezTo>
                <a:cubicBezTo>
                  <a:pt x="669" y="13587"/>
                  <a:pt x="669" y="13587"/>
                  <a:pt x="760" y="13587"/>
                </a:cubicBezTo>
                <a:close/>
                <a:moveTo>
                  <a:pt x="57418" y="0"/>
                </a:moveTo>
                <a:cubicBezTo>
                  <a:pt x="57418" y="0"/>
                  <a:pt x="57387" y="30"/>
                  <a:pt x="57387" y="91"/>
                </a:cubicBezTo>
                <a:cubicBezTo>
                  <a:pt x="57387" y="152"/>
                  <a:pt x="57327" y="182"/>
                  <a:pt x="57266" y="182"/>
                </a:cubicBezTo>
                <a:cubicBezTo>
                  <a:pt x="57205" y="182"/>
                  <a:pt x="57144" y="182"/>
                  <a:pt x="57144" y="213"/>
                </a:cubicBezTo>
                <a:cubicBezTo>
                  <a:pt x="57144" y="243"/>
                  <a:pt x="57114" y="243"/>
                  <a:pt x="57053" y="243"/>
                </a:cubicBezTo>
                <a:cubicBezTo>
                  <a:pt x="57023" y="243"/>
                  <a:pt x="56992" y="213"/>
                  <a:pt x="56992" y="152"/>
                </a:cubicBezTo>
                <a:cubicBezTo>
                  <a:pt x="57008" y="106"/>
                  <a:pt x="57015" y="84"/>
                  <a:pt x="57008" y="84"/>
                </a:cubicBezTo>
                <a:lnTo>
                  <a:pt x="57008" y="84"/>
                </a:lnTo>
                <a:cubicBezTo>
                  <a:pt x="57000" y="84"/>
                  <a:pt x="56977" y="106"/>
                  <a:pt x="56932" y="152"/>
                </a:cubicBezTo>
                <a:cubicBezTo>
                  <a:pt x="56889" y="173"/>
                  <a:pt x="56815" y="195"/>
                  <a:pt x="56711" y="195"/>
                </a:cubicBezTo>
                <a:cubicBezTo>
                  <a:pt x="56668" y="195"/>
                  <a:pt x="56620" y="191"/>
                  <a:pt x="56567" y="182"/>
                </a:cubicBezTo>
                <a:cubicBezTo>
                  <a:pt x="56479" y="170"/>
                  <a:pt x="56411" y="162"/>
                  <a:pt x="56361" y="162"/>
                </a:cubicBezTo>
                <a:cubicBezTo>
                  <a:pt x="56289" y="162"/>
                  <a:pt x="56250" y="177"/>
                  <a:pt x="56232" y="213"/>
                </a:cubicBezTo>
                <a:cubicBezTo>
                  <a:pt x="56218" y="255"/>
                  <a:pt x="56139" y="278"/>
                  <a:pt x="56042" y="278"/>
                </a:cubicBezTo>
                <a:cubicBezTo>
                  <a:pt x="55931" y="278"/>
                  <a:pt x="55797" y="248"/>
                  <a:pt x="55716" y="182"/>
                </a:cubicBezTo>
                <a:cubicBezTo>
                  <a:pt x="55618" y="117"/>
                  <a:pt x="55546" y="87"/>
                  <a:pt x="55506" y="87"/>
                </a:cubicBezTo>
                <a:cubicBezTo>
                  <a:pt x="55471" y="87"/>
                  <a:pt x="55458" y="110"/>
                  <a:pt x="55473" y="152"/>
                </a:cubicBezTo>
                <a:cubicBezTo>
                  <a:pt x="55503" y="213"/>
                  <a:pt x="55473" y="213"/>
                  <a:pt x="55442" y="213"/>
                </a:cubicBezTo>
                <a:cubicBezTo>
                  <a:pt x="55430" y="200"/>
                  <a:pt x="55417" y="193"/>
                  <a:pt x="55404" y="193"/>
                </a:cubicBezTo>
                <a:cubicBezTo>
                  <a:pt x="55387" y="193"/>
                  <a:pt x="55369" y="208"/>
                  <a:pt x="55351" y="243"/>
                </a:cubicBezTo>
                <a:cubicBezTo>
                  <a:pt x="55351" y="289"/>
                  <a:pt x="55351" y="312"/>
                  <a:pt x="55321" y="312"/>
                </a:cubicBezTo>
                <a:cubicBezTo>
                  <a:pt x="55290" y="312"/>
                  <a:pt x="55229" y="289"/>
                  <a:pt x="55108" y="243"/>
                </a:cubicBezTo>
                <a:cubicBezTo>
                  <a:pt x="55037" y="208"/>
                  <a:pt x="54986" y="193"/>
                  <a:pt x="54951" y="193"/>
                </a:cubicBezTo>
                <a:cubicBezTo>
                  <a:pt x="54925" y="193"/>
                  <a:pt x="54908" y="200"/>
                  <a:pt x="54895" y="213"/>
                </a:cubicBezTo>
                <a:cubicBezTo>
                  <a:pt x="54875" y="213"/>
                  <a:pt x="54828" y="226"/>
                  <a:pt x="54780" y="226"/>
                </a:cubicBezTo>
                <a:cubicBezTo>
                  <a:pt x="54757" y="226"/>
                  <a:pt x="54733" y="223"/>
                  <a:pt x="54713" y="213"/>
                </a:cubicBezTo>
                <a:cubicBezTo>
                  <a:pt x="54621" y="213"/>
                  <a:pt x="54561" y="243"/>
                  <a:pt x="54561" y="274"/>
                </a:cubicBezTo>
                <a:cubicBezTo>
                  <a:pt x="54530" y="334"/>
                  <a:pt x="54470" y="334"/>
                  <a:pt x="54348" y="334"/>
                </a:cubicBezTo>
                <a:cubicBezTo>
                  <a:pt x="54135" y="289"/>
                  <a:pt x="53983" y="266"/>
                  <a:pt x="53884" y="266"/>
                </a:cubicBezTo>
                <a:cubicBezTo>
                  <a:pt x="53786" y="266"/>
                  <a:pt x="53740" y="289"/>
                  <a:pt x="53740" y="334"/>
                </a:cubicBezTo>
                <a:cubicBezTo>
                  <a:pt x="53719" y="356"/>
                  <a:pt x="53697" y="377"/>
                  <a:pt x="53643" y="377"/>
                </a:cubicBezTo>
                <a:cubicBezTo>
                  <a:pt x="53621" y="377"/>
                  <a:pt x="53593" y="374"/>
                  <a:pt x="53558" y="365"/>
                </a:cubicBezTo>
                <a:cubicBezTo>
                  <a:pt x="53532" y="352"/>
                  <a:pt x="53497" y="345"/>
                  <a:pt x="53457" y="345"/>
                </a:cubicBezTo>
                <a:cubicBezTo>
                  <a:pt x="53401" y="345"/>
                  <a:pt x="53337" y="360"/>
                  <a:pt x="53284" y="395"/>
                </a:cubicBezTo>
                <a:cubicBezTo>
                  <a:pt x="53238" y="410"/>
                  <a:pt x="53200" y="418"/>
                  <a:pt x="53174" y="418"/>
                </a:cubicBezTo>
                <a:cubicBezTo>
                  <a:pt x="53147" y="418"/>
                  <a:pt x="53132" y="410"/>
                  <a:pt x="53132" y="395"/>
                </a:cubicBezTo>
                <a:cubicBezTo>
                  <a:pt x="53132" y="387"/>
                  <a:pt x="53130" y="383"/>
                  <a:pt x="53126" y="383"/>
                </a:cubicBezTo>
                <a:cubicBezTo>
                  <a:pt x="53114" y="383"/>
                  <a:pt x="53085" y="411"/>
                  <a:pt x="53041" y="456"/>
                </a:cubicBezTo>
                <a:cubicBezTo>
                  <a:pt x="52980" y="517"/>
                  <a:pt x="52859" y="547"/>
                  <a:pt x="52767" y="547"/>
                </a:cubicBezTo>
                <a:cubicBezTo>
                  <a:pt x="52676" y="547"/>
                  <a:pt x="52585" y="578"/>
                  <a:pt x="52585" y="608"/>
                </a:cubicBezTo>
                <a:cubicBezTo>
                  <a:pt x="52585" y="629"/>
                  <a:pt x="52570" y="651"/>
                  <a:pt x="52539" y="651"/>
                </a:cubicBezTo>
                <a:cubicBezTo>
                  <a:pt x="52527" y="651"/>
                  <a:pt x="52512" y="647"/>
                  <a:pt x="52494" y="638"/>
                </a:cubicBezTo>
                <a:cubicBezTo>
                  <a:pt x="52463" y="608"/>
                  <a:pt x="52463" y="578"/>
                  <a:pt x="52494" y="578"/>
                </a:cubicBezTo>
                <a:cubicBezTo>
                  <a:pt x="52524" y="547"/>
                  <a:pt x="52494" y="517"/>
                  <a:pt x="52463" y="517"/>
                </a:cubicBezTo>
                <a:cubicBezTo>
                  <a:pt x="52403" y="517"/>
                  <a:pt x="52342" y="517"/>
                  <a:pt x="52311" y="578"/>
                </a:cubicBezTo>
                <a:cubicBezTo>
                  <a:pt x="52296" y="593"/>
                  <a:pt x="52273" y="600"/>
                  <a:pt x="52235" y="600"/>
                </a:cubicBezTo>
                <a:cubicBezTo>
                  <a:pt x="52197" y="600"/>
                  <a:pt x="52144" y="593"/>
                  <a:pt x="52068" y="578"/>
                </a:cubicBezTo>
                <a:cubicBezTo>
                  <a:pt x="51992" y="562"/>
                  <a:pt x="51939" y="555"/>
                  <a:pt x="51905" y="555"/>
                </a:cubicBezTo>
                <a:cubicBezTo>
                  <a:pt x="51871" y="555"/>
                  <a:pt x="51855" y="562"/>
                  <a:pt x="51855" y="578"/>
                </a:cubicBezTo>
                <a:cubicBezTo>
                  <a:pt x="51836" y="636"/>
                  <a:pt x="51753" y="670"/>
                  <a:pt x="51680" y="670"/>
                </a:cubicBezTo>
                <a:cubicBezTo>
                  <a:pt x="51640" y="670"/>
                  <a:pt x="51603" y="660"/>
                  <a:pt x="51582" y="638"/>
                </a:cubicBezTo>
                <a:cubicBezTo>
                  <a:pt x="51552" y="608"/>
                  <a:pt x="51582" y="547"/>
                  <a:pt x="51673" y="517"/>
                </a:cubicBezTo>
                <a:cubicBezTo>
                  <a:pt x="51795" y="486"/>
                  <a:pt x="51795" y="486"/>
                  <a:pt x="51673" y="456"/>
                </a:cubicBezTo>
                <a:cubicBezTo>
                  <a:pt x="51582" y="456"/>
                  <a:pt x="51491" y="456"/>
                  <a:pt x="51460" y="486"/>
                </a:cubicBezTo>
                <a:cubicBezTo>
                  <a:pt x="51440" y="486"/>
                  <a:pt x="51406" y="500"/>
                  <a:pt x="51368" y="500"/>
                </a:cubicBezTo>
                <a:cubicBezTo>
                  <a:pt x="51349" y="500"/>
                  <a:pt x="51329" y="496"/>
                  <a:pt x="51308" y="486"/>
                </a:cubicBezTo>
                <a:cubicBezTo>
                  <a:pt x="51291" y="477"/>
                  <a:pt x="51273" y="474"/>
                  <a:pt x="51256" y="474"/>
                </a:cubicBezTo>
                <a:cubicBezTo>
                  <a:pt x="51215" y="474"/>
                  <a:pt x="51178" y="495"/>
                  <a:pt x="51156" y="517"/>
                </a:cubicBezTo>
                <a:cubicBezTo>
                  <a:pt x="51156" y="538"/>
                  <a:pt x="51111" y="560"/>
                  <a:pt x="51052" y="560"/>
                </a:cubicBezTo>
                <a:cubicBezTo>
                  <a:pt x="51027" y="560"/>
                  <a:pt x="51001" y="556"/>
                  <a:pt x="50974" y="547"/>
                </a:cubicBezTo>
                <a:cubicBezTo>
                  <a:pt x="50913" y="547"/>
                  <a:pt x="50792" y="578"/>
                  <a:pt x="50731" y="608"/>
                </a:cubicBezTo>
                <a:cubicBezTo>
                  <a:pt x="50688" y="629"/>
                  <a:pt x="50630" y="651"/>
                  <a:pt x="50578" y="651"/>
                </a:cubicBezTo>
                <a:cubicBezTo>
                  <a:pt x="50556" y="651"/>
                  <a:pt x="50536" y="647"/>
                  <a:pt x="50518" y="638"/>
                </a:cubicBezTo>
                <a:cubicBezTo>
                  <a:pt x="50457" y="638"/>
                  <a:pt x="50336" y="669"/>
                  <a:pt x="50214" y="699"/>
                </a:cubicBezTo>
                <a:cubicBezTo>
                  <a:pt x="50123" y="760"/>
                  <a:pt x="50032" y="760"/>
                  <a:pt x="49971" y="760"/>
                </a:cubicBezTo>
                <a:cubicBezTo>
                  <a:pt x="49956" y="745"/>
                  <a:pt x="49941" y="737"/>
                  <a:pt x="49929" y="737"/>
                </a:cubicBezTo>
                <a:cubicBezTo>
                  <a:pt x="49918" y="737"/>
                  <a:pt x="49910" y="745"/>
                  <a:pt x="49910" y="760"/>
                </a:cubicBezTo>
                <a:cubicBezTo>
                  <a:pt x="49910" y="775"/>
                  <a:pt x="49895" y="783"/>
                  <a:pt x="49868" y="783"/>
                </a:cubicBezTo>
                <a:cubicBezTo>
                  <a:pt x="49842" y="783"/>
                  <a:pt x="49804" y="775"/>
                  <a:pt x="49758" y="760"/>
                </a:cubicBezTo>
                <a:cubicBezTo>
                  <a:pt x="49742" y="752"/>
                  <a:pt x="49719" y="748"/>
                  <a:pt x="49691" y="748"/>
                </a:cubicBezTo>
                <a:cubicBezTo>
                  <a:pt x="49616" y="748"/>
                  <a:pt x="49505" y="776"/>
                  <a:pt x="49393" y="821"/>
                </a:cubicBezTo>
                <a:cubicBezTo>
                  <a:pt x="49241" y="881"/>
                  <a:pt x="49089" y="912"/>
                  <a:pt x="49029" y="912"/>
                </a:cubicBezTo>
                <a:cubicBezTo>
                  <a:pt x="49011" y="903"/>
                  <a:pt x="48993" y="899"/>
                  <a:pt x="48976" y="899"/>
                </a:cubicBezTo>
                <a:cubicBezTo>
                  <a:pt x="48935" y="899"/>
                  <a:pt x="48898" y="921"/>
                  <a:pt x="48877" y="942"/>
                </a:cubicBezTo>
                <a:cubicBezTo>
                  <a:pt x="48846" y="1003"/>
                  <a:pt x="48269" y="1064"/>
                  <a:pt x="47965" y="1064"/>
                </a:cubicBezTo>
                <a:cubicBezTo>
                  <a:pt x="47904" y="1064"/>
                  <a:pt x="47813" y="1094"/>
                  <a:pt x="47782" y="1125"/>
                </a:cubicBezTo>
                <a:cubicBezTo>
                  <a:pt x="47770" y="1137"/>
                  <a:pt x="47757" y="1145"/>
                  <a:pt x="47745" y="1145"/>
                </a:cubicBezTo>
                <a:cubicBezTo>
                  <a:pt x="47727" y="1145"/>
                  <a:pt x="47709" y="1130"/>
                  <a:pt x="47691" y="1094"/>
                </a:cubicBezTo>
                <a:cubicBezTo>
                  <a:pt x="47679" y="1082"/>
                  <a:pt x="47661" y="1074"/>
                  <a:pt x="47638" y="1074"/>
                </a:cubicBezTo>
                <a:cubicBezTo>
                  <a:pt x="47605" y="1074"/>
                  <a:pt x="47562" y="1089"/>
                  <a:pt x="47509" y="1125"/>
                </a:cubicBezTo>
                <a:cubicBezTo>
                  <a:pt x="47418" y="1155"/>
                  <a:pt x="47266" y="1185"/>
                  <a:pt x="47205" y="1185"/>
                </a:cubicBezTo>
                <a:cubicBezTo>
                  <a:pt x="47114" y="1185"/>
                  <a:pt x="47023" y="1185"/>
                  <a:pt x="46992" y="1246"/>
                </a:cubicBezTo>
                <a:cubicBezTo>
                  <a:pt x="46971" y="1268"/>
                  <a:pt x="46904" y="1289"/>
                  <a:pt x="46823" y="1289"/>
                </a:cubicBezTo>
                <a:cubicBezTo>
                  <a:pt x="46790" y="1289"/>
                  <a:pt x="46754" y="1286"/>
                  <a:pt x="46719" y="1277"/>
                </a:cubicBezTo>
                <a:cubicBezTo>
                  <a:pt x="46597" y="1277"/>
                  <a:pt x="46475" y="1307"/>
                  <a:pt x="46415" y="1337"/>
                </a:cubicBezTo>
                <a:cubicBezTo>
                  <a:pt x="46361" y="1373"/>
                  <a:pt x="46308" y="1388"/>
                  <a:pt x="46248" y="1388"/>
                </a:cubicBezTo>
                <a:cubicBezTo>
                  <a:pt x="46206" y="1388"/>
                  <a:pt x="46161" y="1380"/>
                  <a:pt x="46111" y="1368"/>
                </a:cubicBezTo>
                <a:cubicBezTo>
                  <a:pt x="46060" y="1355"/>
                  <a:pt x="46020" y="1348"/>
                  <a:pt x="45987" y="1348"/>
                </a:cubicBezTo>
                <a:cubicBezTo>
                  <a:pt x="45939" y="1348"/>
                  <a:pt x="45903" y="1363"/>
                  <a:pt x="45868" y="1398"/>
                </a:cubicBezTo>
                <a:cubicBezTo>
                  <a:pt x="45845" y="1443"/>
                  <a:pt x="45790" y="1471"/>
                  <a:pt x="45715" y="1471"/>
                </a:cubicBezTo>
                <a:cubicBezTo>
                  <a:pt x="45687" y="1471"/>
                  <a:pt x="45657" y="1467"/>
                  <a:pt x="45624" y="1459"/>
                </a:cubicBezTo>
                <a:cubicBezTo>
                  <a:pt x="45503" y="1459"/>
                  <a:pt x="45351" y="1459"/>
                  <a:pt x="45290" y="1489"/>
                </a:cubicBezTo>
                <a:cubicBezTo>
                  <a:pt x="45247" y="1511"/>
                  <a:pt x="45189" y="1532"/>
                  <a:pt x="45148" y="1532"/>
                </a:cubicBezTo>
                <a:cubicBezTo>
                  <a:pt x="45131" y="1532"/>
                  <a:pt x="45117" y="1529"/>
                  <a:pt x="45108" y="1520"/>
                </a:cubicBezTo>
                <a:cubicBezTo>
                  <a:pt x="45077" y="1505"/>
                  <a:pt x="45054" y="1497"/>
                  <a:pt x="45035" y="1497"/>
                </a:cubicBezTo>
                <a:cubicBezTo>
                  <a:pt x="45016" y="1497"/>
                  <a:pt x="45001" y="1505"/>
                  <a:pt x="44986" y="1520"/>
                </a:cubicBezTo>
                <a:cubicBezTo>
                  <a:pt x="44956" y="1550"/>
                  <a:pt x="44864" y="1550"/>
                  <a:pt x="44773" y="1550"/>
                </a:cubicBezTo>
                <a:cubicBezTo>
                  <a:pt x="44757" y="1542"/>
                  <a:pt x="44741" y="1538"/>
                  <a:pt x="44725" y="1538"/>
                </a:cubicBezTo>
                <a:cubicBezTo>
                  <a:pt x="44682" y="1538"/>
                  <a:pt x="44644" y="1566"/>
                  <a:pt x="44621" y="1611"/>
                </a:cubicBezTo>
                <a:cubicBezTo>
                  <a:pt x="44621" y="1641"/>
                  <a:pt x="44500" y="1733"/>
                  <a:pt x="44378" y="1793"/>
                </a:cubicBezTo>
                <a:cubicBezTo>
                  <a:pt x="44241" y="1852"/>
                  <a:pt x="44116" y="1886"/>
                  <a:pt x="43979" y="1886"/>
                </a:cubicBezTo>
                <a:cubicBezTo>
                  <a:pt x="43904" y="1886"/>
                  <a:pt x="43826" y="1876"/>
                  <a:pt x="43740" y="1854"/>
                </a:cubicBezTo>
                <a:cubicBezTo>
                  <a:pt x="43679" y="1854"/>
                  <a:pt x="43557" y="1885"/>
                  <a:pt x="43466" y="1915"/>
                </a:cubicBezTo>
                <a:cubicBezTo>
                  <a:pt x="43375" y="1976"/>
                  <a:pt x="43253" y="2006"/>
                  <a:pt x="43193" y="2006"/>
                </a:cubicBezTo>
                <a:cubicBezTo>
                  <a:pt x="43132" y="2006"/>
                  <a:pt x="43010" y="2037"/>
                  <a:pt x="42919" y="2097"/>
                </a:cubicBezTo>
                <a:cubicBezTo>
                  <a:pt x="42828" y="2128"/>
                  <a:pt x="42676" y="2158"/>
                  <a:pt x="42554" y="2158"/>
                </a:cubicBezTo>
                <a:cubicBezTo>
                  <a:pt x="42129" y="2158"/>
                  <a:pt x="41795" y="2188"/>
                  <a:pt x="41764" y="2249"/>
                </a:cubicBezTo>
                <a:cubicBezTo>
                  <a:pt x="41743" y="2271"/>
                  <a:pt x="41691" y="2292"/>
                  <a:pt x="41630" y="2292"/>
                </a:cubicBezTo>
                <a:cubicBezTo>
                  <a:pt x="41605" y="2292"/>
                  <a:pt x="41578" y="2289"/>
                  <a:pt x="41551" y="2280"/>
                </a:cubicBezTo>
                <a:cubicBezTo>
                  <a:pt x="41460" y="2280"/>
                  <a:pt x="41339" y="2280"/>
                  <a:pt x="41278" y="2310"/>
                </a:cubicBezTo>
                <a:cubicBezTo>
                  <a:pt x="41115" y="2392"/>
                  <a:pt x="40734" y="2497"/>
                  <a:pt x="40568" y="2497"/>
                </a:cubicBezTo>
                <a:cubicBezTo>
                  <a:pt x="40548" y="2497"/>
                  <a:pt x="40531" y="2496"/>
                  <a:pt x="40518" y="2492"/>
                </a:cubicBezTo>
                <a:cubicBezTo>
                  <a:pt x="40457" y="2492"/>
                  <a:pt x="40396" y="2492"/>
                  <a:pt x="40366" y="2523"/>
                </a:cubicBezTo>
                <a:cubicBezTo>
                  <a:pt x="40366" y="2584"/>
                  <a:pt x="40001" y="2736"/>
                  <a:pt x="39880" y="2736"/>
                </a:cubicBezTo>
                <a:lnTo>
                  <a:pt x="39667" y="2736"/>
                </a:lnTo>
                <a:cubicBezTo>
                  <a:pt x="39647" y="2746"/>
                  <a:pt x="39623" y="2749"/>
                  <a:pt x="39599" y="2749"/>
                </a:cubicBezTo>
                <a:cubicBezTo>
                  <a:pt x="39552" y="2749"/>
                  <a:pt x="39505" y="2736"/>
                  <a:pt x="39484" y="2736"/>
                </a:cubicBezTo>
                <a:cubicBezTo>
                  <a:pt x="39472" y="2723"/>
                  <a:pt x="39454" y="2716"/>
                  <a:pt x="39431" y="2716"/>
                </a:cubicBezTo>
                <a:cubicBezTo>
                  <a:pt x="39398" y="2716"/>
                  <a:pt x="39355" y="2730"/>
                  <a:pt x="39302" y="2766"/>
                </a:cubicBezTo>
                <a:cubicBezTo>
                  <a:pt x="39241" y="2796"/>
                  <a:pt x="39120" y="2796"/>
                  <a:pt x="39089" y="2796"/>
                </a:cubicBezTo>
                <a:cubicBezTo>
                  <a:pt x="38877" y="2796"/>
                  <a:pt x="38573" y="2857"/>
                  <a:pt x="38542" y="2918"/>
                </a:cubicBezTo>
                <a:cubicBezTo>
                  <a:pt x="38542" y="2918"/>
                  <a:pt x="38451" y="2948"/>
                  <a:pt x="38329" y="2948"/>
                </a:cubicBezTo>
                <a:cubicBezTo>
                  <a:pt x="38177" y="2948"/>
                  <a:pt x="38086" y="2979"/>
                  <a:pt x="38086" y="3040"/>
                </a:cubicBezTo>
                <a:cubicBezTo>
                  <a:pt x="38086" y="3061"/>
                  <a:pt x="38071" y="3083"/>
                  <a:pt x="38062" y="3083"/>
                </a:cubicBezTo>
                <a:cubicBezTo>
                  <a:pt x="38058" y="3083"/>
                  <a:pt x="38056" y="3079"/>
                  <a:pt x="38056" y="3070"/>
                </a:cubicBezTo>
                <a:cubicBezTo>
                  <a:pt x="38035" y="3038"/>
                  <a:pt x="37973" y="3025"/>
                  <a:pt x="37897" y="3025"/>
                </a:cubicBezTo>
                <a:cubicBezTo>
                  <a:pt x="37756" y="3025"/>
                  <a:pt x="37568" y="3071"/>
                  <a:pt x="37509" y="3131"/>
                </a:cubicBezTo>
                <a:cubicBezTo>
                  <a:pt x="37478" y="3192"/>
                  <a:pt x="37418" y="3192"/>
                  <a:pt x="37387" y="3192"/>
                </a:cubicBezTo>
                <a:cubicBezTo>
                  <a:pt x="37365" y="3186"/>
                  <a:pt x="37334" y="3183"/>
                  <a:pt x="37299" y="3183"/>
                </a:cubicBezTo>
                <a:cubicBezTo>
                  <a:pt x="37143" y="3183"/>
                  <a:pt x="36895" y="3233"/>
                  <a:pt x="36870" y="3283"/>
                </a:cubicBezTo>
                <a:cubicBezTo>
                  <a:pt x="36870" y="3283"/>
                  <a:pt x="36718" y="3313"/>
                  <a:pt x="36536" y="3313"/>
                </a:cubicBezTo>
                <a:cubicBezTo>
                  <a:pt x="36495" y="3305"/>
                  <a:pt x="36446" y="3301"/>
                  <a:pt x="36392" y="3301"/>
                </a:cubicBezTo>
                <a:cubicBezTo>
                  <a:pt x="36246" y="3301"/>
                  <a:pt x="36070" y="3329"/>
                  <a:pt x="35959" y="3374"/>
                </a:cubicBezTo>
                <a:cubicBezTo>
                  <a:pt x="35776" y="3404"/>
                  <a:pt x="35624" y="3435"/>
                  <a:pt x="35563" y="3435"/>
                </a:cubicBezTo>
                <a:cubicBezTo>
                  <a:pt x="35503" y="3435"/>
                  <a:pt x="35442" y="3435"/>
                  <a:pt x="35442" y="3465"/>
                </a:cubicBezTo>
                <a:cubicBezTo>
                  <a:pt x="35442" y="3496"/>
                  <a:pt x="35351" y="3526"/>
                  <a:pt x="35229" y="3526"/>
                </a:cubicBezTo>
                <a:cubicBezTo>
                  <a:pt x="35138" y="3526"/>
                  <a:pt x="34925" y="3587"/>
                  <a:pt x="34773" y="3647"/>
                </a:cubicBezTo>
                <a:cubicBezTo>
                  <a:pt x="34621" y="3708"/>
                  <a:pt x="34408" y="3769"/>
                  <a:pt x="34317" y="3769"/>
                </a:cubicBezTo>
                <a:cubicBezTo>
                  <a:pt x="34293" y="3761"/>
                  <a:pt x="34266" y="3757"/>
                  <a:pt x="34240" y="3757"/>
                </a:cubicBezTo>
                <a:cubicBezTo>
                  <a:pt x="34167" y="3757"/>
                  <a:pt x="34096" y="3785"/>
                  <a:pt x="34074" y="3830"/>
                </a:cubicBezTo>
                <a:cubicBezTo>
                  <a:pt x="34013" y="3860"/>
                  <a:pt x="33922" y="3891"/>
                  <a:pt x="33861" y="3891"/>
                </a:cubicBezTo>
                <a:cubicBezTo>
                  <a:pt x="33740" y="3891"/>
                  <a:pt x="33101" y="4043"/>
                  <a:pt x="33071" y="4103"/>
                </a:cubicBezTo>
                <a:cubicBezTo>
                  <a:pt x="33071" y="4103"/>
                  <a:pt x="33041" y="4103"/>
                  <a:pt x="32980" y="4073"/>
                </a:cubicBezTo>
                <a:lnTo>
                  <a:pt x="32767" y="4073"/>
                </a:lnTo>
                <a:cubicBezTo>
                  <a:pt x="32706" y="4103"/>
                  <a:pt x="32585" y="4134"/>
                  <a:pt x="32493" y="4134"/>
                </a:cubicBezTo>
                <a:cubicBezTo>
                  <a:pt x="32402" y="4134"/>
                  <a:pt x="32220" y="4164"/>
                  <a:pt x="32068" y="4195"/>
                </a:cubicBezTo>
                <a:cubicBezTo>
                  <a:pt x="31961" y="4210"/>
                  <a:pt x="31886" y="4217"/>
                  <a:pt x="31829" y="4217"/>
                </a:cubicBezTo>
                <a:cubicBezTo>
                  <a:pt x="31772" y="4217"/>
                  <a:pt x="31734" y="4210"/>
                  <a:pt x="31703" y="4195"/>
                </a:cubicBezTo>
                <a:cubicBezTo>
                  <a:pt x="31680" y="4171"/>
                  <a:pt x="31657" y="4161"/>
                  <a:pt x="31633" y="4161"/>
                </a:cubicBezTo>
                <a:cubicBezTo>
                  <a:pt x="31596" y="4161"/>
                  <a:pt x="31558" y="4187"/>
                  <a:pt x="31521" y="4225"/>
                </a:cubicBezTo>
                <a:cubicBezTo>
                  <a:pt x="31430" y="4255"/>
                  <a:pt x="31308" y="4286"/>
                  <a:pt x="31095" y="4286"/>
                </a:cubicBezTo>
                <a:cubicBezTo>
                  <a:pt x="31019" y="4271"/>
                  <a:pt x="30943" y="4263"/>
                  <a:pt x="30879" y="4263"/>
                </a:cubicBezTo>
                <a:cubicBezTo>
                  <a:pt x="30814" y="4263"/>
                  <a:pt x="30761" y="4271"/>
                  <a:pt x="30730" y="4286"/>
                </a:cubicBezTo>
                <a:cubicBezTo>
                  <a:pt x="30670" y="4316"/>
                  <a:pt x="30578" y="4347"/>
                  <a:pt x="30518" y="4377"/>
                </a:cubicBezTo>
                <a:cubicBezTo>
                  <a:pt x="30477" y="4377"/>
                  <a:pt x="30410" y="4390"/>
                  <a:pt x="30342" y="4390"/>
                </a:cubicBezTo>
                <a:cubicBezTo>
                  <a:pt x="30308" y="4390"/>
                  <a:pt x="30275" y="4387"/>
                  <a:pt x="30244" y="4377"/>
                </a:cubicBezTo>
                <a:cubicBezTo>
                  <a:pt x="30183" y="4377"/>
                  <a:pt x="29971" y="4407"/>
                  <a:pt x="29788" y="4438"/>
                </a:cubicBezTo>
                <a:cubicBezTo>
                  <a:pt x="29606" y="4499"/>
                  <a:pt x="29302" y="4559"/>
                  <a:pt x="29119" y="4590"/>
                </a:cubicBezTo>
                <a:cubicBezTo>
                  <a:pt x="28937" y="4620"/>
                  <a:pt x="28755" y="4681"/>
                  <a:pt x="28724" y="4681"/>
                </a:cubicBezTo>
                <a:cubicBezTo>
                  <a:pt x="28724" y="4696"/>
                  <a:pt x="28717" y="4704"/>
                  <a:pt x="28702" y="4704"/>
                </a:cubicBezTo>
                <a:cubicBezTo>
                  <a:pt x="28686" y="4704"/>
                  <a:pt x="28664" y="4696"/>
                  <a:pt x="28633" y="4681"/>
                </a:cubicBezTo>
                <a:cubicBezTo>
                  <a:pt x="28603" y="4681"/>
                  <a:pt x="28481" y="4681"/>
                  <a:pt x="28329" y="4742"/>
                </a:cubicBezTo>
                <a:cubicBezTo>
                  <a:pt x="28218" y="4786"/>
                  <a:pt x="28107" y="4814"/>
                  <a:pt x="28031" y="4814"/>
                </a:cubicBezTo>
                <a:cubicBezTo>
                  <a:pt x="28004" y="4814"/>
                  <a:pt x="27981" y="4811"/>
                  <a:pt x="27964" y="4803"/>
                </a:cubicBezTo>
                <a:cubicBezTo>
                  <a:pt x="27904" y="4803"/>
                  <a:pt x="27752" y="4803"/>
                  <a:pt x="27600" y="4863"/>
                </a:cubicBezTo>
                <a:cubicBezTo>
                  <a:pt x="27444" y="4908"/>
                  <a:pt x="27337" y="4936"/>
                  <a:pt x="27207" y="4936"/>
                </a:cubicBezTo>
                <a:cubicBezTo>
                  <a:pt x="27160" y="4936"/>
                  <a:pt x="27110" y="4932"/>
                  <a:pt x="27053" y="4924"/>
                </a:cubicBezTo>
                <a:cubicBezTo>
                  <a:pt x="27022" y="4924"/>
                  <a:pt x="26992" y="4954"/>
                  <a:pt x="26992" y="4985"/>
                </a:cubicBezTo>
                <a:cubicBezTo>
                  <a:pt x="26992" y="5015"/>
                  <a:pt x="26901" y="5046"/>
                  <a:pt x="26809" y="5046"/>
                </a:cubicBezTo>
                <a:cubicBezTo>
                  <a:pt x="26749" y="5046"/>
                  <a:pt x="26566" y="5046"/>
                  <a:pt x="26414" y="5076"/>
                </a:cubicBezTo>
                <a:cubicBezTo>
                  <a:pt x="26338" y="5091"/>
                  <a:pt x="26262" y="5099"/>
                  <a:pt x="26198" y="5099"/>
                </a:cubicBezTo>
                <a:cubicBezTo>
                  <a:pt x="26133" y="5099"/>
                  <a:pt x="26080" y="5091"/>
                  <a:pt x="26050" y="5076"/>
                </a:cubicBezTo>
                <a:cubicBezTo>
                  <a:pt x="25989" y="5076"/>
                  <a:pt x="25928" y="5076"/>
                  <a:pt x="25898" y="5106"/>
                </a:cubicBezTo>
                <a:cubicBezTo>
                  <a:pt x="25898" y="5128"/>
                  <a:pt x="25852" y="5149"/>
                  <a:pt x="25793" y="5149"/>
                </a:cubicBezTo>
                <a:cubicBezTo>
                  <a:pt x="25769" y="5149"/>
                  <a:pt x="25742" y="5146"/>
                  <a:pt x="25715" y="5137"/>
                </a:cubicBezTo>
                <a:cubicBezTo>
                  <a:pt x="25624" y="5137"/>
                  <a:pt x="25533" y="5167"/>
                  <a:pt x="25472" y="5228"/>
                </a:cubicBezTo>
                <a:cubicBezTo>
                  <a:pt x="25429" y="5250"/>
                  <a:pt x="25356" y="5271"/>
                  <a:pt x="25273" y="5271"/>
                </a:cubicBezTo>
                <a:cubicBezTo>
                  <a:pt x="25239" y="5271"/>
                  <a:pt x="25204" y="5267"/>
                  <a:pt x="25168" y="5258"/>
                </a:cubicBezTo>
                <a:cubicBezTo>
                  <a:pt x="25046" y="5258"/>
                  <a:pt x="24894" y="5258"/>
                  <a:pt x="24834" y="5289"/>
                </a:cubicBezTo>
                <a:cubicBezTo>
                  <a:pt x="24740" y="5336"/>
                  <a:pt x="24110" y="5400"/>
                  <a:pt x="23808" y="5400"/>
                </a:cubicBezTo>
                <a:cubicBezTo>
                  <a:pt x="23717" y="5400"/>
                  <a:pt x="23655" y="5394"/>
                  <a:pt x="23648" y="5380"/>
                </a:cubicBezTo>
                <a:cubicBezTo>
                  <a:pt x="23618" y="5380"/>
                  <a:pt x="23557" y="5380"/>
                  <a:pt x="23496" y="5441"/>
                </a:cubicBezTo>
                <a:cubicBezTo>
                  <a:pt x="23405" y="5471"/>
                  <a:pt x="23162" y="5532"/>
                  <a:pt x="22828" y="5532"/>
                </a:cubicBezTo>
                <a:cubicBezTo>
                  <a:pt x="22554" y="5532"/>
                  <a:pt x="22250" y="5562"/>
                  <a:pt x="22220" y="5593"/>
                </a:cubicBezTo>
                <a:cubicBezTo>
                  <a:pt x="22159" y="5623"/>
                  <a:pt x="22037" y="5654"/>
                  <a:pt x="21916" y="5654"/>
                </a:cubicBezTo>
                <a:cubicBezTo>
                  <a:pt x="21794" y="5654"/>
                  <a:pt x="21673" y="5654"/>
                  <a:pt x="21642" y="5684"/>
                </a:cubicBezTo>
                <a:cubicBezTo>
                  <a:pt x="21614" y="5712"/>
                  <a:pt x="20938" y="5870"/>
                  <a:pt x="20763" y="5870"/>
                </a:cubicBezTo>
                <a:cubicBezTo>
                  <a:pt x="20748" y="5870"/>
                  <a:pt x="20737" y="5869"/>
                  <a:pt x="20730" y="5866"/>
                </a:cubicBezTo>
                <a:cubicBezTo>
                  <a:pt x="20700" y="5866"/>
                  <a:pt x="20609" y="5897"/>
                  <a:pt x="20548" y="5927"/>
                </a:cubicBezTo>
                <a:cubicBezTo>
                  <a:pt x="20503" y="5972"/>
                  <a:pt x="20459" y="6000"/>
                  <a:pt x="20414" y="6000"/>
                </a:cubicBezTo>
                <a:cubicBezTo>
                  <a:pt x="20398" y="6000"/>
                  <a:pt x="20382" y="5996"/>
                  <a:pt x="20366" y="5988"/>
                </a:cubicBezTo>
                <a:cubicBezTo>
                  <a:pt x="20335" y="5988"/>
                  <a:pt x="20244" y="6018"/>
                  <a:pt x="20153" y="6079"/>
                </a:cubicBezTo>
                <a:cubicBezTo>
                  <a:pt x="20067" y="6101"/>
                  <a:pt x="19996" y="6122"/>
                  <a:pt x="19951" y="6122"/>
                </a:cubicBezTo>
                <a:cubicBezTo>
                  <a:pt x="19933" y="6122"/>
                  <a:pt x="19918" y="6118"/>
                  <a:pt x="19910" y="6110"/>
                </a:cubicBezTo>
                <a:cubicBezTo>
                  <a:pt x="19894" y="6094"/>
                  <a:pt x="19872" y="6087"/>
                  <a:pt x="19849" y="6087"/>
                </a:cubicBezTo>
                <a:cubicBezTo>
                  <a:pt x="19826" y="6087"/>
                  <a:pt x="19803" y="6094"/>
                  <a:pt x="19788" y="6110"/>
                </a:cubicBezTo>
                <a:cubicBezTo>
                  <a:pt x="19758" y="6140"/>
                  <a:pt x="19636" y="6140"/>
                  <a:pt x="19545" y="6140"/>
                </a:cubicBezTo>
                <a:cubicBezTo>
                  <a:pt x="19512" y="6132"/>
                  <a:pt x="19478" y="6128"/>
                  <a:pt x="19442" y="6128"/>
                </a:cubicBezTo>
                <a:cubicBezTo>
                  <a:pt x="19344" y="6128"/>
                  <a:pt x="19239" y="6156"/>
                  <a:pt x="19150" y="6201"/>
                </a:cubicBezTo>
                <a:cubicBezTo>
                  <a:pt x="19061" y="6245"/>
                  <a:pt x="18972" y="6273"/>
                  <a:pt x="18895" y="6273"/>
                </a:cubicBezTo>
                <a:cubicBezTo>
                  <a:pt x="18866" y="6273"/>
                  <a:pt x="18840" y="6270"/>
                  <a:pt x="18815" y="6262"/>
                </a:cubicBezTo>
                <a:cubicBezTo>
                  <a:pt x="18734" y="6238"/>
                  <a:pt x="18617" y="6228"/>
                  <a:pt x="18506" y="6228"/>
                </a:cubicBezTo>
                <a:cubicBezTo>
                  <a:pt x="18325" y="6228"/>
                  <a:pt x="18158" y="6254"/>
                  <a:pt x="18177" y="6292"/>
                </a:cubicBezTo>
                <a:cubicBezTo>
                  <a:pt x="18177" y="6309"/>
                  <a:pt x="18126" y="6327"/>
                  <a:pt x="18048" y="6327"/>
                </a:cubicBezTo>
                <a:cubicBezTo>
                  <a:pt x="17991" y="6327"/>
                  <a:pt x="17920" y="6318"/>
                  <a:pt x="17843" y="6292"/>
                </a:cubicBezTo>
                <a:cubicBezTo>
                  <a:pt x="17820" y="6286"/>
                  <a:pt x="17795" y="6284"/>
                  <a:pt x="17768" y="6284"/>
                </a:cubicBezTo>
                <a:cubicBezTo>
                  <a:pt x="17650" y="6284"/>
                  <a:pt x="17508" y="6333"/>
                  <a:pt x="17508" y="6383"/>
                </a:cubicBezTo>
                <a:cubicBezTo>
                  <a:pt x="17490" y="6421"/>
                  <a:pt x="17424" y="6447"/>
                  <a:pt x="17334" y="6447"/>
                </a:cubicBezTo>
                <a:cubicBezTo>
                  <a:pt x="17278" y="6447"/>
                  <a:pt x="17213" y="6437"/>
                  <a:pt x="17144" y="6413"/>
                </a:cubicBezTo>
                <a:cubicBezTo>
                  <a:pt x="17106" y="6401"/>
                  <a:pt x="17063" y="6394"/>
                  <a:pt x="17019" y="6394"/>
                </a:cubicBezTo>
                <a:cubicBezTo>
                  <a:pt x="16957" y="6394"/>
                  <a:pt x="16893" y="6408"/>
                  <a:pt x="16840" y="6444"/>
                </a:cubicBezTo>
                <a:cubicBezTo>
                  <a:pt x="16794" y="6459"/>
                  <a:pt x="16756" y="6467"/>
                  <a:pt x="16729" y="6467"/>
                </a:cubicBezTo>
                <a:cubicBezTo>
                  <a:pt x="16703" y="6467"/>
                  <a:pt x="16688" y="6459"/>
                  <a:pt x="16688" y="6444"/>
                </a:cubicBezTo>
                <a:lnTo>
                  <a:pt x="16627" y="6444"/>
                </a:lnTo>
                <a:cubicBezTo>
                  <a:pt x="16596" y="6474"/>
                  <a:pt x="16414" y="6505"/>
                  <a:pt x="16262" y="6505"/>
                </a:cubicBezTo>
                <a:cubicBezTo>
                  <a:pt x="16080" y="6535"/>
                  <a:pt x="15928" y="6565"/>
                  <a:pt x="15928" y="6565"/>
                </a:cubicBezTo>
                <a:cubicBezTo>
                  <a:pt x="15928" y="6596"/>
                  <a:pt x="15867" y="6596"/>
                  <a:pt x="15837" y="6596"/>
                </a:cubicBezTo>
                <a:cubicBezTo>
                  <a:pt x="15819" y="6587"/>
                  <a:pt x="15801" y="6583"/>
                  <a:pt x="15784" y="6583"/>
                </a:cubicBezTo>
                <a:cubicBezTo>
                  <a:pt x="15743" y="6583"/>
                  <a:pt x="15706" y="6605"/>
                  <a:pt x="15685" y="6626"/>
                </a:cubicBezTo>
                <a:cubicBezTo>
                  <a:pt x="15654" y="6687"/>
                  <a:pt x="15654" y="6748"/>
                  <a:pt x="15715" y="6748"/>
                </a:cubicBezTo>
                <a:cubicBezTo>
                  <a:pt x="15745" y="6748"/>
                  <a:pt x="15624" y="6778"/>
                  <a:pt x="15441" y="6809"/>
                </a:cubicBezTo>
                <a:cubicBezTo>
                  <a:pt x="15335" y="6844"/>
                  <a:pt x="15238" y="6859"/>
                  <a:pt x="15171" y="6859"/>
                </a:cubicBezTo>
                <a:cubicBezTo>
                  <a:pt x="15123" y="6859"/>
                  <a:pt x="15089" y="6852"/>
                  <a:pt x="15077" y="6839"/>
                </a:cubicBezTo>
                <a:cubicBezTo>
                  <a:pt x="15061" y="6809"/>
                  <a:pt x="14932" y="6793"/>
                  <a:pt x="14796" y="6793"/>
                </a:cubicBezTo>
                <a:cubicBezTo>
                  <a:pt x="14659" y="6793"/>
                  <a:pt x="14514" y="6809"/>
                  <a:pt x="14469" y="6839"/>
                </a:cubicBezTo>
                <a:cubicBezTo>
                  <a:pt x="14454" y="6854"/>
                  <a:pt x="14431" y="6862"/>
                  <a:pt x="14404" y="6862"/>
                </a:cubicBezTo>
                <a:cubicBezTo>
                  <a:pt x="14378" y="6862"/>
                  <a:pt x="14347" y="6854"/>
                  <a:pt x="14317" y="6839"/>
                </a:cubicBezTo>
                <a:cubicBezTo>
                  <a:pt x="14286" y="6824"/>
                  <a:pt x="14248" y="6816"/>
                  <a:pt x="14218" y="6816"/>
                </a:cubicBezTo>
                <a:cubicBezTo>
                  <a:pt x="14188" y="6816"/>
                  <a:pt x="14165" y="6824"/>
                  <a:pt x="14165" y="6839"/>
                </a:cubicBezTo>
                <a:cubicBezTo>
                  <a:pt x="14143" y="6861"/>
                  <a:pt x="14076" y="6882"/>
                  <a:pt x="13996" y="6882"/>
                </a:cubicBezTo>
                <a:cubicBezTo>
                  <a:pt x="13962" y="6882"/>
                  <a:pt x="13927" y="6878"/>
                  <a:pt x="13891" y="6869"/>
                </a:cubicBezTo>
                <a:cubicBezTo>
                  <a:pt x="13856" y="6861"/>
                  <a:pt x="13820" y="6857"/>
                  <a:pt x="13786" y="6857"/>
                </a:cubicBezTo>
                <a:cubicBezTo>
                  <a:pt x="13704" y="6857"/>
                  <a:pt x="13630" y="6878"/>
                  <a:pt x="13587" y="6900"/>
                </a:cubicBezTo>
                <a:cubicBezTo>
                  <a:pt x="13560" y="6927"/>
                  <a:pt x="13539" y="6942"/>
                  <a:pt x="13521" y="6942"/>
                </a:cubicBezTo>
                <a:cubicBezTo>
                  <a:pt x="13499" y="6942"/>
                  <a:pt x="13482" y="6920"/>
                  <a:pt x="13466" y="6869"/>
                </a:cubicBezTo>
                <a:cubicBezTo>
                  <a:pt x="13444" y="6848"/>
                  <a:pt x="13426" y="6838"/>
                  <a:pt x="13413" y="6838"/>
                </a:cubicBezTo>
                <a:cubicBezTo>
                  <a:pt x="13387" y="6838"/>
                  <a:pt x="13375" y="6871"/>
                  <a:pt x="13375" y="6930"/>
                </a:cubicBezTo>
                <a:cubicBezTo>
                  <a:pt x="13375" y="6968"/>
                  <a:pt x="13363" y="6994"/>
                  <a:pt x="13347" y="6994"/>
                </a:cubicBezTo>
                <a:cubicBezTo>
                  <a:pt x="13337" y="6994"/>
                  <a:pt x="13325" y="6984"/>
                  <a:pt x="13314" y="6961"/>
                </a:cubicBezTo>
                <a:cubicBezTo>
                  <a:pt x="13283" y="6930"/>
                  <a:pt x="13223" y="6930"/>
                  <a:pt x="13162" y="6930"/>
                </a:cubicBezTo>
                <a:cubicBezTo>
                  <a:pt x="13101" y="6961"/>
                  <a:pt x="12949" y="6961"/>
                  <a:pt x="12858" y="6961"/>
                </a:cubicBezTo>
                <a:cubicBezTo>
                  <a:pt x="12812" y="6945"/>
                  <a:pt x="12774" y="6938"/>
                  <a:pt x="12748" y="6938"/>
                </a:cubicBezTo>
                <a:cubicBezTo>
                  <a:pt x="12721" y="6938"/>
                  <a:pt x="12706" y="6945"/>
                  <a:pt x="12706" y="6961"/>
                </a:cubicBezTo>
                <a:cubicBezTo>
                  <a:pt x="12706" y="6991"/>
                  <a:pt x="12615" y="7021"/>
                  <a:pt x="12523" y="7021"/>
                </a:cubicBezTo>
                <a:cubicBezTo>
                  <a:pt x="12402" y="7021"/>
                  <a:pt x="12311" y="7052"/>
                  <a:pt x="12311" y="7082"/>
                </a:cubicBezTo>
                <a:cubicBezTo>
                  <a:pt x="12311" y="7113"/>
                  <a:pt x="12280" y="7113"/>
                  <a:pt x="12189" y="7113"/>
                </a:cubicBezTo>
                <a:cubicBezTo>
                  <a:pt x="12178" y="7107"/>
                  <a:pt x="12168" y="7105"/>
                  <a:pt x="12159" y="7105"/>
                </a:cubicBezTo>
                <a:cubicBezTo>
                  <a:pt x="12117" y="7105"/>
                  <a:pt x="12092" y="7154"/>
                  <a:pt x="12068" y="7204"/>
                </a:cubicBezTo>
                <a:lnTo>
                  <a:pt x="12068" y="7295"/>
                </a:lnTo>
                <a:lnTo>
                  <a:pt x="12007" y="7173"/>
                </a:lnTo>
                <a:cubicBezTo>
                  <a:pt x="11968" y="7116"/>
                  <a:pt x="11954" y="7094"/>
                  <a:pt x="11918" y="7094"/>
                </a:cubicBezTo>
                <a:cubicBezTo>
                  <a:pt x="11897" y="7094"/>
                  <a:pt x="11869" y="7101"/>
                  <a:pt x="11824" y="7113"/>
                </a:cubicBezTo>
                <a:cubicBezTo>
                  <a:pt x="11733" y="7143"/>
                  <a:pt x="11642" y="7173"/>
                  <a:pt x="11612" y="7204"/>
                </a:cubicBezTo>
                <a:cubicBezTo>
                  <a:pt x="11581" y="7219"/>
                  <a:pt x="11520" y="7227"/>
                  <a:pt x="11429" y="7227"/>
                </a:cubicBezTo>
                <a:cubicBezTo>
                  <a:pt x="11338" y="7227"/>
                  <a:pt x="11216" y="7219"/>
                  <a:pt x="11064" y="7204"/>
                </a:cubicBezTo>
                <a:cubicBezTo>
                  <a:pt x="10912" y="7204"/>
                  <a:pt x="10821" y="7204"/>
                  <a:pt x="10821" y="7265"/>
                </a:cubicBezTo>
                <a:cubicBezTo>
                  <a:pt x="10821" y="7295"/>
                  <a:pt x="10760" y="7295"/>
                  <a:pt x="10730" y="7295"/>
                </a:cubicBezTo>
                <a:cubicBezTo>
                  <a:pt x="10717" y="7292"/>
                  <a:pt x="10702" y="7290"/>
                  <a:pt x="10687" y="7290"/>
                </a:cubicBezTo>
                <a:cubicBezTo>
                  <a:pt x="10561" y="7290"/>
                  <a:pt x="10376" y="7391"/>
                  <a:pt x="10425" y="7445"/>
                </a:cubicBezTo>
                <a:lnTo>
                  <a:pt x="10425" y="7445"/>
                </a:lnTo>
                <a:cubicBezTo>
                  <a:pt x="10406" y="7443"/>
                  <a:pt x="10361" y="7435"/>
                  <a:pt x="10305" y="7417"/>
                </a:cubicBezTo>
                <a:cubicBezTo>
                  <a:pt x="10244" y="7401"/>
                  <a:pt x="10191" y="7394"/>
                  <a:pt x="10137" y="7394"/>
                </a:cubicBezTo>
                <a:cubicBezTo>
                  <a:pt x="10084" y="7394"/>
                  <a:pt x="10031" y="7401"/>
                  <a:pt x="9970" y="7417"/>
                </a:cubicBezTo>
                <a:cubicBezTo>
                  <a:pt x="9917" y="7452"/>
                  <a:pt x="9884" y="7467"/>
                  <a:pt x="9866" y="7467"/>
                </a:cubicBezTo>
                <a:cubicBezTo>
                  <a:pt x="9854" y="7467"/>
                  <a:pt x="9849" y="7460"/>
                  <a:pt x="9849" y="7447"/>
                </a:cubicBezTo>
                <a:cubicBezTo>
                  <a:pt x="9849" y="7388"/>
                  <a:pt x="9709" y="7355"/>
                  <a:pt x="9594" y="7355"/>
                </a:cubicBezTo>
                <a:cubicBezTo>
                  <a:pt x="9531" y="7355"/>
                  <a:pt x="9475" y="7365"/>
                  <a:pt x="9453" y="7386"/>
                </a:cubicBezTo>
                <a:cubicBezTo>
                  <a:pt x="9453" y="7417"/>
                  <a:pt x="9301" y="7417"/>
                  <a:pt x="9150" y="7417"/>
                </a:cubicBezTo>
                <a:cubicBezTo>
                  <a:pt x="9052" y="7408"/>
                  <a:pt x="8946" y="7404"/>
                  <a:pt x="8851" y="7404"/>
                </a:cubicBezTo>
                <a:cubicBezTo>
                  <a:pt x="8621" y="7404"/>
                  <a:pt x="8452" y="7425"/>
                  <a:pt x="8602" y="7447"/>
                </a:cubicBezTo>
                <a:cubicBezTo>
                  <a:pt x="8694" y="7477"/>
                  <a:pt x="8724" y="7508"/>
                  <a:pt x="8724" y="7569"/>
                </a:cubicBezTo>
                <a:cubicBezTo>
                  <a:pt x="8724" y="7629"/>
                  <a:pt x="8754" y="7690"/>
                  <a:pt x="8785" y="7690"/>
                </a:cubicBezTo>
                <a:cubicBezTo>
                  <a:pt x="8815" y="7705"/>
                  <a:pt x="8815" y="7713"/>
                  <a:pt x="8789" y="7713"/>
                </a:cubicBezTo>
                <a:cubicBezTo>
                  <a:pt x="8762" y="7713"/>
                  <a:pt x="8709" y="7705"/>
                  <a:pt x="8633" y="7690"/>
                </a:cubicBezTo>
                <a:cubicBezTo>
                  <a:pt x="8481" y="7660"/>
                  <a:pt x="8420" y="7629"/>
                  <a:pt x="8420" y="7569"/>
                </a:cubicBezTo>
                <a:cubicBezTo>
                  <a:pt x="8420" y="7508"/>
                  <a:pt x="8359" y="7477"/>
                  <a:pt x="8207" y="7477"/>
                </a:cubicBezTo>
                <a:cubicBezTo>
                  <a:pt x="8158" y="7469"/>
                  <a:pt x="8120" y="7465"/>
                  <a:pt x="8092" y="7465"/>
                </a:cubicBezTo>
                <a:cubicBezTo>
                  <a:pt x="8013" y="7465"/>
                  <a:pt x="8003" y="7494"/>
                  <a:pt x="8025" y="7538"/>
                </a:cubicBezTo>
                <a:cubicBezTo>
                  <a:pt x="8025" y="7599"/>
                  <a:pt x="7994" y="7660"/>
                  <a:pt x="7934" y="7690"/>
                </a:cubicBezTo>
                <a:cubicBezTo>
                  <a:pt x="7891" y="7712"/>
                  <a:pt x="7848" y="7733"/>
                  <a:pt x="7826" y="7733"/>
                </a:cubicBezTo>
                <a:cubicBezTo>
                  <a:pt x="7817" y="7733"/>
                  <a:pt x="7812" y="7729"/>
                  <a:pt x="7812" y="7721"/>
                </a:cubicBezTo>
                <a:cubicBezTo>
                  <a:pt x="7812" y="7712"/>
                  <a:pt x="7804" y="7708"/>
                  <a:pt x="7790" y="7708"/>
                </a:cubicBezTo>
                <a:cubicBezTo>
                  <a:pt x="7756" y="7708"/>
                  <a:pt x="7685" y="7729"/>
                  <a:pt x="7599" y="7751"/>
                </a:cubicBezTo>
                <a:cubicBezTo>
                  <a:pt x="7478" y="7781"/>
                  <a:pt x="7356" y="7812"/>
                  <a:pt x="7356" y="7842"/>
                </a:cubicBezTo>
                <a:cubicBezTo>
                  <a:pt x="7356" y="7872"/>
                  <a:pt x="7379" y="7888"/>
                  <a:pt x="7421" y="7888"/>
                </a:cubicBezTo>
                <a:cubicBezTo>
                  <a:pt x="7463" y="7888"/>
                  <a:pt x="7523" y="7872"/>
                  <a:pt x="7599" y="7842"/>
                </a:cubicBezTo>
                <a:cubicBezTo>
                  <a:pt x="7642" y="7821"/>
                  <a:pt x="7701" y="7799"/>
                  <a:pt x="7742" y="7799"/>
                </a:cubicBezTo>
                <a:cubicBezTo>
                  <a:pt x="7759" y="7799"/>
                  <a:pt x="7773" y="7803"/>
                  <a:pt x="7782" y="7812"/>
                </a:cubicBezTo>
                <a:cubicBezTo>
                  <a:pt x="7836" y="7866"/>
                  <a:pt x="7697" y="7968"/>
                  <a:pt x="7537" y="7968"/>
                </a:cubicBezTo>
                <a:cubicBezTo>
                  <a:pt x="7517" y="7968"/>
                  <a:pt x="7497" y="7967"/>
                  <a:pt x="7478" y="7964"/>
                </a:cubicBezTo>
                <a:cubicBezTo>
                  <a:pt x="7387" y="7964"/>
                  <a:pt x="7295" y="7994"/>
                  <a:pt x="7265" y="7994"/>
                </a:cubicBezTo>
                <a:cubicBezTo>
                  <a:pt x="7250" y="8009"/>
                  <a:pt x="7219" y="8017"/>
                  <a:pt x="7181" y="8017"/>
                </a:cubicBezTo>
                <a:cubicBezTo>
                  <a:pt x="7143" y="8017"/>
                  <a:pt x="7098" y="8009"/>
                  <a:pt x="7052" y="7994"/>
                </a:cubicBezTo>
                <a:cubicBezTo>
                  <a:pt x="7002" y="7981"/>
                  <a:pt x="6972" y="7974"/>
                  <a:pt x="6962" y="7974"/>
                </a:cubicBezTo>
                <a:cubicBezTo>
                  <a:pt x="6946" y="7974"/>
                  <a:pt x="6968" y="7989"/>
                  <a:pt x="7022" y="8024"/>
                </a:cubicBezTo>
                <a:cubicBezTo>
                  <a:pt x="7083" y="8116"/>
                  <a:pt x="7083" y="8116"/>
                  <a:pt x="6991" y="8146"/>
                </a:cubicBezTo>
                <a:cubicBezTo>
                  <a:pt x="6900" y="8146"/>
                  <a:pt x="6870" y="8116"/>
                  <a:pt x="6870" y="8055"/>
                </a:cubicBezTo>
                <a:cubicBezTo>
                  <a:pt x="6892" y="7968"/>
                  <a:pt x="6773" y="7896"/>
                  <a:pt x="6670" y="7896"/>
                </a:cubicBezTo>
                <a:cubicBezTo>
                  <a:pt x="6630" y="7896"/>
                  <a:pt x="6592" y="7907"/>
                  <a:pt x="6566" y="7933"/>
                </a:cubicBezTo>
                <a:cubicBezTo>
                  <a:pt x="6535" y="7933"/>
                  <a:pt x="6566" y="7964"/>
                  <a:pt x="6657" y="7994"/>
                </a:cubicBezTo>
                <a:cubicBezTo>
                  <a:pt x="6748" y="7994"/>
                  <a:pt x="6809" y="8024"/>
                  <a:pt x="6809" y="8055"/>
                </a:cubicBezTo>
                <a:cubicBezTo>
                  <a:pt x="6809" y="8085"/>
                  <a:pt x="6809" y="8176"/>
                  <a:pt x="6839" y="8237"/>
                </a:cubicBezTo>
                <a:cubicBezTo>
                  <a:pt x="6839" y="8298"/>
                  <a:pt x="6809" y="8328"/>
                  <a:pt x="6657" y="8359"/>
                </a:cubicBezTo>
                <a:cubicBezTo>
                  <a:pt x="6535" y="8389"/>
                  <a:pt x="6475" y="8420"/>
                  <a:pt x="6505" y="8480"/>
                </a:cubicBezTo>
                <a:cubicBezTo>
                  <a:pt x="6520" y="8526"/>
                  <a:pt x="6497" y="8549"/>
                  <a:pt x="6459" y="8549"/>
                </a:cubicBezTo>
                <a:cubicBezTo>
                  <a:pt x="6422" y="8549"/>
                  <a:pt x="6368" y="8526"/>
                  <a:pt x="6323" y="8480"/>
                </a:cubicBezTo>
                <a:cubicBezTo>
                  <a:pt x="6311" y="8457"/>
                  <a:pt x="6295" y="8447"/>
                  <a:pt x="6275" y="8447"/>
                </a:cubicBezTo>
                <a:cubicBezTo>
                  <a:pt x="6241" y="8447"/>
                  <a:pt x="6197" y="8473"/>
                  <a:pt x="6140" y="8511"/>
                </a:cubicBezTo>
                <a:cubicBezTo>
                  <a:pt x="6019" y="8572"/>
                  <a:pt x="6019" y="8602"/>
                  <a:pt x="6110" y="8663"/>
                </a:cubicBezTo>
                <a:cubicBezTo>
                  <a:pt x="6171" y="8693"/>
                  <a:pt x="6323" y="8724"/>
                  <a:pt x="6505" y="8724"/>
                </a:cubicBezTo>
                <a:cubicBezTo>
                  <a:pt x="6809" y="8754"/>
                  <a:pt x="6900" y="8845"/>
                  <a:pt x="6596" y="8876"/>
                </a:cubicBezTo>
                <a:cubicBezTo>
                  <a:pt x="6505" y="8876"/>
                  <a:pt x="6323" y="8906"/>
                  <a:pt x="6201" y="8967"/>
                </a:cubicBezTo>
                <a:cubicBezTo>
                  <a:pt x="6049" y="9028"/>
                  <a:pt x="6019" y="9088"/>
                  <a:pt x="6049" y="9179"/>
                </a:cubicBezTo>
                <a:cubicBezTo>
                  <a:pt x="6071" y="9224"/>
                  <a:pt x="6094" y="9252"/>
                  <a:pt x="6116" y="9252"/>
                </a:cubicBezTo>
                <a:cubicBezTo>
                  <a:pt x="6124" y="9252"/>
                  <a:pt x="6132" y="9248"/>
                  <a:pt x="6140" y="9240"/>
                </a:cubicBezTo>
                <a:cubicBezTo>
                  <a:pt x="6140" y="9202"/>
                  <a:pt x="6167" y="9185"/>
                  <a:pt x="6196" y="9185"/>
                </a:cubicBezTo>
                <a:cubicBezTo>
                  <a:pt x="6236" y="9185"/>
                  <a:pt x="6280" y="9218"/>
                  <a:pt x="6262" y="9271"/>
                </a:cubicBezTo>
                <a:cubicBezTo>
                  <a:pt x="6262" y="9324"/>
                  <a:pt x="6180" y="9356"/>
                  <a:pt x="6099" y="9356"/>
                </a:cubicBezTo>
                <a:cubicBezTo>
                  <a:pt x="6041" y="9356"/>
                  <a:pt x="5983" y="9339"/>
                  <a:pt x="5958" y="9301"/>
                </a:cubicBezTo>
                <a:cubicBezTo>
                  <a:pt x="5940" y="9265"/>
                  <a:pt x="5933" y="9251"/>
                  <a:pt x="5918" y="9251"/>
                </a:cubicBezTo>
                <a:cubicBezTo>
                  <a:pt x="5907" y="9251"/>
                  <a:pt x="5892" y="9258"/>
                  <a:pt x="5867" y="9271"/>
                </a:cubicBezTo>
                <a:cubicBezTo>
                  <a:pt x="5836" y="9301"/>
                  <a:pt x="5867" y="9331"/>
                  <a:pt x="5897" y="9331"/>
                </a:cubicBezTo>
                <a:cubicBezTo>
                  <a:pt x="5928" y="9331"/>
                  <a:pt x="5958" y="9362"/>
                  <a:pt x="5928" y="9392"/>
                </a:cubicBezTo>
                <a:cubicBezTo>
                  <a:pt x="5897" y="9423"/>
                  <a:pt x="5958" y="9453"/>
                  <a:pt x="6049" y="9483"/>
                </a:cubicBezTo>
                <a:cubicBezTo>
                  <a:pt x="6262" y="9544"/>
                  <a:pt x="6323" y="9757"/>
                  <a:pt x="6140" y="9787"/>
                </a:cubicBezTo>
                <a:cubicBezTo>
                  <a:pt x="6096" y="9796"/>
                  <a:pt x="6062" y="9800"/>
                  <a:pt x="6037" y="9800"/>
                </a:cubicBezTo>
                <a:cubicBezTo>
                  <a:pt x="5978" y="9800"/>
                  <a:pt x="5976" y="9779"/>
                  <a:pt x="6019" y="9757"/>
                </a:cubicBezTo>
                <a:cubicBezTo>
                  <a:pt x="6049" y="9727"/>
                  <a:pt x="6019" y="9696"/>
                  <a:pt x="5928" y="9666"/>
                </a:cubicBezTo>
                <a:cubicBezTo>
                  <a:pt x="5776" y="9666"/>
                  <a:pt x="5776" y="9666"/>
                  <a:pt x="5867" y="9757"/>
                </a:cubicBezTo>
                <a:cubicBezTo>
                  <a:pt x="5928" y="9818"/>
                  <a:pt x="5958" y="9939"/>
                  <a:pt x="5958" y="10000"/>
                </a:cubicBezTo>
                <a:cubicBezTo>
                  <a:pt x="5958" y="10061"/>
                  <a:pt x="6019" y="10152"/>
                  <a:pt x="6080" y="10183"/>
                </a:cubicBezTo>
                <a:cubicBezTo>
                  <a:pt x="6140" y="10213"/>
                  <a:pt x="6140" y="10213"/>
                  <a:pt x="6049" y="10243"/>
                </a:cubicBezTo>
                <a:cubicBezTo>
                  <a:pt x="5928" y="10274"/>
                  <a:pt x="6049" y="10365"/>
                  <a:pt x="6232" y="10426"/>
                </a:cubicBezTo>
                <a:cubicBezTo>
                  <a:pt x="6323" y="10456"/>
                  <a:pt x="6353" y="10487"/>
                  <a:pt x="6323" y="10487"/>
                </a:cubicBezTo>
                <a:cubicBezTo>
                  <a:pt x="6292" y="10517"/>
                  <a:pt x="6262" y="10517"/>
                  <a:pt x="6232" y="10517"/>
                </a:cubicBezTo>
                <a:cubicBezTo>
                  <a:pt x="6223" y="10508"/>
                  <a:pt x="6214" y="10504"/>
                  <a:pt x="6206" y="10504"/>
                </a:cubicBezTo>
                <a:cubicBezTo>
                  <a:pt x="6186" y="10504"/>
                  <a:pt x="6171" y="10526"/>
                  <a:pt x="6171" y="10547"/>
                </a:cubicBezTo>
                <a:cubicBezTo>
                  <a:pt x="6171" y="10600"/>
                  <a:pt x="6556" y="10675"/>
                  <a:pt x="6739" y="10675"/>
                </a:cubicBezTo>
                <a:cubicBezTo>
                  <a:pt x="6768" y="10675"/>
                  <a:pt x="6792" y="10673"/>
                  <a:pt x="6809" y="10669"/>
                </a:cubicBezTo>
                <a:cubicBezTo>
                  <a:pt x="6836" y="10655"/>
                  <a:pt x="6864" y="10649"/>
                  <a:pt x="6889" y="10649"/>
                </a:cubicBezTo>
                <a:cubicBezTo>
                  <a:pt x="6976" y="10649"/>
                  <a:pt x="7039" y="10720"/>
                  <a:pt x="6991" y="10790"/>
                </a:cubicBezTo>
                <a:cubicBezTo>
                  <a:pt x="6938" y="10843"/>
                  <a:pt x="6834" y="10876"/>
                  <a:pt x="6732" y="10876"/>
                </a:cubicBezTo>
                <a:cubicBezTo>
                  <a:pt x="6659" y="10876"/>
                  <a:pt x="6586" y="10859"/>
                  <a:pt x="6535" y="10821"/>
                </a:cubicBezTo>
                <a:cubicBezTo>
                  <a:pt x="6506" y="10792"/>
                  <a:pt x="6449" y="10791"/>
                  <a:pt x="6391" y="10790"/>
                </a:cubicBezTo>
                <a:lnTo>
                  <a:pt x="6391" y="10790"/>
                </a:lnTo>
                <a:cubicBezTo>
                  <a:pt x="6404" y="10782"/>
                  <a:pt x="6422" y="10771"/>
                  <a:pt x="6444" y="10760"/>
                </a:cubicBezTo>
                <a:cubicBezTo>
                  <a:pt x="6535" y="10699"/>
                  <a:pt x="6535" y="10699"/>
                  <a:pt x="6414" y="10699"/>
                </a:cubicBezTo>
                <a:cubicBezTo>
                  <a:pt x="6353" y="10699"/>
                  <a:pt x="6292" y="10730"/>
                  <a:pt x="6292" y="10760"/>
                </a:cubicBezTo>
                <a:cubicBezTo>
                  <a:pt x="6292" y="10790"/>
                  <a:pt x="6232" y="10790"/>
                  <a:pt x="6171" y="10790"/>
                </a:cubicBezTo>
                <a:cubicBezTo>
                  <a:pt x="6144" y="10782"/>
                  <a:pt x="6125" y="10778"/>
                  <a:pt x="6113" y="10778"/>
                </a:cubicBezTo>
                <a:cubicBezTo>
                  <a:pt x="6082" y="10778"/>
                  <a:pt x="6088" y="10799"/>
                  <a:pt x="6110" y="10821"/>
                </a:cubicBezTo>
                <a:cubicBezTo>
                  <a:pt x="6171" y="10882"/>
                  <a:pt x="6171" y="10912"/>
                  <a:pt x="6080" y="10942"/>
                </a:cubicBezTo>
                <a:cubicBezTo>
                  <a:pt x="5908" y="11007"/>
                  <a:pt x="6070" y="11071"/>
                  <a:pt x="6266" y="11071"/>
                </a:cubicBezTo>
                <a:cubicBezTo>
                  <a:pt x="6347" y="11071"/>
                  <a:pt x="6434" y="11060"/>
                  <a:pt x="6505" y="11034"/>
                </a:cubicBezTo>
                <a:cubicBezTo>
                  <a:pt x="6566" y="11018"/>
                  <a:pt x="6627" y="11011"/>
                  <a:pt x="6676" y="11011"/>
                </a:cubicBezTo>
                <a:cubicBezTo>
                  <a:pt x="6725" y="11011"/>
                  <a:pt x="6763" y="11018"/>
                  <a:pt x="6779" y="11034"/>
                </a:cubicBezTo>
                <a:cubicBezTo>
                  <a:pt x="6866" y="11063"/>
                  <a:pt x="6870" y="11340"/>
                  <a:pt x="6791" y="11340"/>
                </a:cubicBezTo>
                <a:cubicBezTo>
                  <a:pt x="6787" y="11340"/>
                  <a:pt x="6783" y="11339"/>
                  <a:pt x="6779" y="11338"/>
                </a:cubicBezTo>
                <a:cubicBezTo>
                  <a:pt x="6748" y="11338"/>
                  <a:pt x="6657" y="11368"/>
                  <a:pt x="6596" y="11398"/>
                </a:cubicBezTo>
                <a:cubicBezTo>
                  <a:pt x="6551" y="11444"/>
                  <a:pt x="6528" y="11467"/>
                  <a:pt x="6520" y="11467"/>
                </a:cubicBezTo>
                <a:cubicBezTo>
                  <a:pt x="6513" y="11467"/>
                  <a:pt x="6520" y="11444"/>
                  <a:pt x="6535" y="11398"/>
                </a:cubicBezTo>
                <a:cubicBezTo>
                  <a:pt x="6566" y="11338"/>
                  <a:pt x="6566" y="11307"/>
                  <a:pt x="6475" y="11307"/>
                </a:cubicBezTo>
                <a:cubicBezTo>
                  <a:pt x="6414" y="11307"/>
                  <a:pt x="6384" y="11307"/>
                  <a:pt x="6384" y="11338"/>
                </a:cubicBezTo>
                <a:cubicBezTo>
                  <a:pt x="6353" y="11368"/>
                  <a:pt x="6292" y="11368"/>
                  <a:pt x="6232" y="11368"/>
                </a:cubicBezTo>
                <a:cubicBezTo>
                  <a:pt x="6140" y="11368"/>
                  <a:pt x="6080" y="11368"/>
                  <a:pt x="6080" y="11398"/>
                </a:cubicBezTo>
                <a:cubicBezTo>
                  <a:pt x="6056" y="11445"/>
                  <a:pt x="6194" y="11510"/>
                  <a:pt x="6287" y="11510"/>
                </a:cubicBezTo>
                <a:cubicBezTo>
                  <a:pt x="6315" y="11510"/>
                  <a:pt x="6339" y="11504"/>
                  <a:pt x="6353" y="11490"/>
                </a:cubicBezTo>
                <a:cubicBezTo>
                  <a:pt x="6372" y="11477"/>
                  <a:pt x="6389" y="11471"/>
                  <a:pt x="6405" y="11471"/>
                </a:cubicBezTo>
                <a:cubicBezTo>
                  <a:pt x="6467" y="11471"/>
                  <a:pt x="6505" y="11563"/>
                  <a:pt x="6505" y="11733"/>
                </a:cubicBezTo>
                <a:cubicBezTo>
                  <a:pt x="6528" y="11801"/>
                  <a:pt x="6516" y="11835"/>
                  <a:pt x="6484" y="11835"/>
                </a:cubicBezTo>
                <a:cubicBezTo>
                  <a:pt x="6473" y="11835"/>
                  <a:pt x="6459" y="11832"/>
                  <a:pt x="6444" y="11824"/>
                </a:cubicBezTo>
                <a:cubicBezTo>
                  <a:pt x="6429" y="11809"/>
                  <a:pt x="6414" y="11801"/>
                  <a:pt x="6406" y="11801"/>
                </a:cubicBezTo>
                <a:cubicBezTo>
                  <a:pt x="6399" y="11801"/>
                  <a:pt x="6399" y="11809"/>
                  <a:pt x="6414" y="11824"/>
                </a:cubicBezTo>
                <a:cubicBezTo>
                  <a:pt x="6414" y="11854"/>
                  <a:pt x="6444" y="11976"/>
                  <a:pt x="6444" y="12097"/>
                </a:cubicBezTo>
                <a:cubicBezTo>
                  <a:pt x="6444" y="12266"/>
                  <a:pt x="6444" y="12320"/>
                  <a:pt x="6399" y="12320"/>
                </a:cubicBezTo>
                <a:cubicBezTo>
                  <a:pt x="6387" y="12320"/>
                  <a:pt x="6372" y="12317"/>
                  <a:pt x="6353" y="12310"/>
                </a:cubicBezTo>
                <a:cubicBezTo>
                  <a:pt x="6328" y="12298"/>
                  <a:pt x="6298" y="12290"/>
                  <a:pt x="6264" y="12290"/>
                </a:cubicBezTo>
                <a:cubicBezTo>
                  <a:pt x="6217" y="12290"/>
                  <a:pt x="6163" y="12305"/>
                  <a:pt x="6110" y="12341"/>
                </a:cubicBezTo>
                <a:cubicBezTo>
                  <a:pt x="6049" y="12371"/>
                  <a:pt x="5806" y="12432"/>
                  <a:pt x="5563" y="12432"/>
                </a:cubicBezTo>
                <a:cubicBezTo>
                  <a:pt x="5350" y="12462"/>
                  <a:pt x="5107" y="12493"/>
                  <a:pt x="5076" y="12523"/>
                </a:cubicBezTo>
                <a:cubicBezTo>
                  <a:pt x="5046" y="12538"/>
                  <a:pt x="5008" y="12546"/>
                  <a:pt x="4966" y="12546"/>
                </a:cubicBezTo>
                <a:cubicBezTo>
                  <a:pt x="4925" y="12546"/>
                  <a:pt x="4879" y="12538"/>
                  <a:pt x="4833" y="12523"/>
                </a:cubicBezTo>
                <a:cubicBezTo>
                  <a:pt x="4783" y="12510"/>
                  <a:pt x="4717" y="12503"/>
                  <a:pt x="4637" y="12503"/>
                </a:cubicBezTo>
                <a:cubicBezTo>
                  <a:pt x="4525" y="12503"/>
                  <a:pt x="4386" y="12518"/>
                  <a:pt x="4225" y="12553"/>
                </a:cubicBezTo>
                <a:cubicBezTo>
                  <a:pt x="4013" y="12614"/>
                  <a:pt x="3739" y="12645"/>
                  <a:pt x="3496" y="12645"/>
                </a:cubicBezTo>
                <a:cubicBezTo>
                  <a:pt x="3344" y="12645"/>
                  <a:pt x="3253" y="12675"/>
                  <a:pt x="3253" y="12675"/>
                </a:cubicBezTo>
                <a:cubicBezTo>
                  <a:pt x="3253" y="12705"/>
                  <a:pt x="3070" y="12736"/>
                  <a:pt x="2888" y="12736"/>
                </a:cubicBezTo>
                <a:cubicBezTo>
                  <a:pt x="2675" y="12736"/>
                  <a:pt x="2554" y="12736"/>
                  <a:pt x="2554" y="12797"/>
                </a:cubicBezTo>
                <a:cubicBezTo>
                  <a:pt x="2554" y="12827"/>
                  <a:pt x="2523" y="12857"/>
                  <a:pt x="2462" y="12888"/>
                </a:cubicBezTo>
                <a:cubicBezTo>
                  <a:pt x="2394" y="12929"/>
                  <a:pt x="2338" y="12945"/>
                  <a:pt x="2308" y="12945"/>
                </a:cubicBezTo>
                <a:cubicBezTo>
                  <a:pt x="2272" y="12945"/>
                  <a:pt x="2274" y="12921"/>
                  <a:pt x="2341" y="12888"/>
                </a:cubicBezTo>
                <a:cubicBezTo>
                  <a:pt x="2402" y="12857"/>
                  <a:pt x="2402" y="12827"/>
                  <a:pt x="2371" y="12797"/>
                </a:cubicBezTo>
                <a:cubicBezTo>
                  <a:pt x="2353" y="12788"/>
                  <a:pt x="2338" y="12784"/>
                  <a:pt x="2325" y="12784"/>
                </a:cubicBezTo>
                <a:cubicBezTo>
                  <a:pt x="2293" y="12784"/>
                  <a:pt x="2271" y="12805"/>
                  <a:pt x="2250" y="12827"/>
                </a:cubicBezTo>
                <a:cubicBezTo>
                  <a:pt x="2228" y="12848"/>
                  <a:pt x="2161" y="12870"/>
                  <a:pt x="2091" y="12870"/>
                </a:cubicBezTo>
                <a:cubicBezTo>
                  <a:pt x="2063" y="12870"/>
                  <a:pt x="2033" y="12866"/>
                  <a:pt x="2007" y="12857"/>
                </a:cubicBezTo>
                <a:cubicBezTo>
                  <a:pt x="1824" y="12857"/>
                  <a:pt x="1824" y="12857"/>
                  <a:pt x="1915" y="12888"/>
                </a:cubicBezTo>
                <a:cubicBezTo>
                  <a:pt x="2067" y="12949"/>
                  <a:pt x="2037" y="12949"/>
                  <a:pt x="1855" y="13009"/>
                </a:cubicBezTo>
                <a:cubicBezTo>
                  <a:pt x="1763" y="13040"/>
                  <a:pt x="1611" y="13040"/>
                  <a:pt x="1581" y="13040"/>
                </a:cubicBezTo>
                <a:cubicBezTo>
                  <a:pt x="1573" y="13032"/>
                  <a:pt x="1563" y="13028"/>
                  <a:pt x="1552" y="13028"/>
                </a:cubicBezTo>
                <a:cubicBezTo>
                  <a:pt x="1522" y="13028"/>
                  <a:pt x="1490" y="13056"/>
                  <a:pt x="1490" y="13101"/>
                </a:cubicBezTo>
                <a:cubicBezTo>
                  <a:pt x="1471" y="13197"/>
                  <a:pt x="1366" y="13256"/>
                  <a:pt x="1261" y="13256"/>
                </a:cubicBezTo>
                <a:cubicBezTo>
                  <a:pt x="1200" y="13256"/>
                  <a:pt x="1139" y="13236"/>
                  <a:pt x="1095" y="13192"/>
                </a:cubicBezTo>
                <a:cubicBezTo>
                  <a:pt x="1050" y="13169"/>
                  <a:pt x="1022" y="13155"/>
                  <a:pt x="1003" y="13155"/>
                </a:cubicBezTo>
                <a:cubicBezTo>
                  <a:pt x="969" y="13155"/>
                  <a:pt x="962" y="13198"/>
                  <a:pt x="943" y="13313"/>
                </a:cubicBezTo>
                <a:cubicBezTo>
                  <a:pt x="943" y="13435"/>
                  <a:pt x="882" y="13496"/>
                  <a:pt x="791" y="13496"/>
                </a:cubicBezTo>
                <a:cubicBezTo>
                  <a:pt x="780" y="13493"/>
                  <a:pt x="768" y="13492"/>
                  <a:pt x="755" y="13492"/>
                </a:cubicBezTo>
                <a:cubicBezTo>
                  <a:pt x="623" y="13492"/>
                  <a:pt x="398" y="13623"/>
                  <a:pt x="426" y="13678"/>
                </a:cubicBezTo>
                <a:cubicBezTo>
                  <a:pt x="456" y="13708"/>
                  <a:pt x="426" y="13708"/>
                  <a:pt x="365" y="13708"/>
                </a:cubicBezTo>
                <a:cubicBezTo>
                  <a:pt x="213" y="13708"/>
                  <a:pt x="152" y="13891"/>
                  <a:pt x="274" y="14043"/>
                </a:cubicBezTo>
                <a:cubicBezTo>
                  <a:pt x="315" y="14146"/>
                  <a:pt x="300" y="14207"/>
                  <a:pt x="239" y="14207"/>
                </a:cubicBezTo>
                <a:cubicBezTo>
                  <a:pt x="210" y="14207"/>
                  <a:pt x="171" y="14194"/>
                  <a:pt x="122" y="14164"/>
                </a:cubicBezTo>
                <a:cubicBezTo>
                  <a:pt x="100" y="14143"/>
                  <a:pt x="83" y="14133"/>
                  <a:pt x="69" y="14133"/>
                </a:cubicBezTo>
                <a:cubicBezTo>
                  <a:pt x="43" y="14133"/>
                  <a:pt x="31" y="14166"/>
                  <a:pt x="31" y="14225"/>
                </a:cubicBezTo>
                <a:cubicBezTo>
                  <a:pt x="0" y="14286"/>
                  <a:pt x="31" y="14347"/>
                  <a:pt x="61" y="14347"/>
                </a:cubicBezTo>
                <a:cubicBezTo>
                  <a:pt x="77" y="14341"/>
                  <a:pt x="92" y="14339"/>
                  <a:pt x="104" y="14339"/>
                </a:cubicBezTo>
                <a:cubicBezTo>
                  <a:pt x="161" y="14339"/>
                  <a:pt x="177" y="14393"/>
                  <a:pt x="152" y="14468"/>
                </a:cubicBezTo>
                <a:cubicBezTo>
                  <a:pt x="122" y="14499"/>
                  <a:pt x="152" y="14499"/>
                  <a:pt x="213" y="14499"/>
                </a:cubicBezTo>
                <a:lnTo>
                  <a:pt x="274" y="14499"/>
                </a:lnTo>
                <a:cubicBezTo>
                  <a:pt x="274" y="14499"/>
                  <a:pt x="304" y="14560"/>
                  <a:pt x="304" y="14590"/>
                </a:cubicBezTo>
                <a:cubicBezTo>
                  <a:pt x="327" y="14634"/>
                  <a:pt x="316" y="14663"/>
                  <a:pt x="285" y="14663"/>
                </a:cubicBezTo>
                <a:cubicBezTo>
                  <a:pt x="274" y="14663"/>
                  <a:pt x="260" y="14659"/>
                  <a:pt x="244" y="14651"/>
                </a:cubicBezTo>
                <a:cubicBezTo>
                  <a:pt x="152" y="14651"/>
                  <a:pt x="122" y="14681"/>
                  <a:pt x="122" y="14742"/>
                </a:cubicBezTo>
                <a:cubicBezTo>
                  <a:pt x="122" y="14803"/>
                  <a:pt x="152" y="14833"/>
                  <a:pt x="183" y="14833"/>
                </a:cubicBezTo>
                <a:cubicBezTo>
                  <a:pt x="188" y="14828"/>
                  <a:pt x="194" y="14825"/>
                  <a:pt x="199" y="14825"/>
                </a:cubicBezTo>
                <a:cubicBezTo>
                  <a:pt x="221" y="14825"/>
                  <a:pt x="232" y="14875"/>
                  <a:pt x="183" y="14924"/>
                </a:cubicBezTo>
                <a:cubicBezTo>
                  <a:pt x="152" y="14985"/>
                  <a:pt x="152" y="15046"/>
                  <a:pt x="183" y="15046"/>
                </a:cubicBezTo>
                <a:cubicBezTo>
                  <a:pt x="274" y="15046"/>
                  <a:pt x="335" y="15350"/>
                  <a:pt x="274" y="15380"/>
                </a:cubicBezTo>
                <a:cubicBezTo>
                  <a:pt x="266" y="15388"/>
                  <a:pt x="255" y="15392"/>
                  <a:pt x="244" y="15392"/>
                </a:cubicBezTo>
                <a:cubicBezTo>
                  <a:pt x="213" y="15392"/>
                  <a:pt x="175" y="15364"/>
                  <a:pt x="152" y="15319"/>
                </a:cubicBezTo>
                <a:cubicBezTo>
                  <a:pt x="124" y="15286"/>
                  <a:pt x="104" y="15271"/>
                  <a:pt x="92" y="15271"/>
                </a:cubicBezTo>
                <a:cubicBezTo>
                  <a:pt x="36" y="15271"/>
                  <a:pt x="120" y="15558"/>
                  <a:pt x="244" y="15806"/>
                </a:cubicBezTo>
                <a:cubicBezTo>
                  <a:pt x="335" y="15988"/>
                  <a:pt x="426" y="16170"/>
                  <a:pt x="396" y="16201"/>
                </a:cubicBezTo>
                <a:cubicBezTo>
                  <a:pt x="396" y="16262"/>
                  <a:pt x="426" y="16292"/>
                  <a:pt x="456" y="16322"/>
                </a:cubicBezTo>
                <a:cubicBezTo>
                  <a:pt x="517" y="16353"/>
                  <a:pt x="548" y="16414"/>
                  <a:pt x="517" y="16444"/>
                </a:cubicBezTo>
                <a:cubicBezTo>
                  <a:pt x="517" y="16505"/>
                  <a:pt x="548" y="16535"/>
                  <a:pt x="578" y="16566"/>
                </a:cubicBezTo>
                <a:cubicBezTo>
                  <a:pt x="608" y="16566"/>
                  <a:pt x="669" y="16626"/>
                  <a:pt x="669" y="16718"/>
                </a:cubicBezTo>
                <a:cubicBezTo>
                  <a:pt x="700" y="16809"/>
                  <a:pt x="760" y="16900"/>
                  <a:pt x="882" y="16930"/>
                </a:cubicBezTo>
                <a:cubicBezTo>
                  <a:pt x="973" y="16961"/>
                  <a:pt x="1095" y="17082"/>
                  <a:pt x="1155" y="17143"/>
                </a:cubicBezTo>
                <a:cubicBezTo>
                  <a:pt x="1277" y="17356"/>
                  <a:pt x="1551" y="17569"/>
                  <a:pt x="1703" y="17569"/>
                </a:cubicBezTo>
                <a:cubicBezTo>
                  <a:pt x="1733" y="17569"/>
                  <a:pt x="1794" y="17599"/>
                  <a:pt x="1794" y="17629"/>
                </a:cubicBezTo>
                <a:cubicBezTo>
                  <a:pt x="1763" y="17660"/>
                  <a:pt x="1885" y="17721"/>
                  <a:pt x="2007" y="17812"/>
                </a:cubicBezTo>
                <a:cubicBezTo>
                  <a:pt x="2159" y="17903"/>
                  <a:pt x="2280" y="17964"/>
                  <a:pt x="2493" y="17964"/>
                </a:cubicBezTo>
                <a:cubicBezTo>
                  <a:pt x="2591" y="17982"/>
                  <a:pt x="2707" y="17989"/>
                  <a:pt x="2829" y="17989"/>
                </a:cubicBezTo>
                <a:cubicBezTo>
                  <a:pt x="3124" y="17989"/>
                  <a:pt x="3454" y="17946"/>
                  <a:pt x="3648" y="17903"/>
                </a:cubicBezTo>
                <a:cubicBezTo>
                  <a:pt x="3739" y="17873"/>
                  <a:pt x="4256" y="17812"/>
                  <a:pt x="4773" y="17751"/>
                </a:cubicBezTo>
                <a:cubicBezTo>
                  <a:pt x="5289" y="17721"/>
                  <a:pt x="6110" y="17629"/>
                  <a:pt x="6596" y="17599"/>
                </a:cubicBezTo>
                <a:cubicBezTo>
                  <a:pt x="6968" y="17559"/>
                  <a:pt x="7212" y="17537"/>
                  <a:pt x="7366" y="17537"/>
                </a:cubicBezTo>
                <a:cubicBezTo>
                  <a:pt x="7566" y="17537"/>
                  <a:pt x="7616" y="17574"/>
                  <a:pt x="7599" y="17660"/>
                </a:cubicBezTo>
                <a:cubicBezTo>
                  <a:pt x="7599" y="17690"/>
                  <a:pt x="7630" y="17721"/>
                  <a:pt x="7691" y="17751"/>
                </a:cubicBezTo>
                <a:cubicBezTo>
                  <a:pt x="7873" y="17751"/>
                  <a:pt x="8116" y="17994"/>
                  <a:pt x="8359" y="18389"/>
                </a:cubicBezTo>
                <a:cubicBezTo>
                  <a:pt x="8481" y="18572"/>
                  <a:pt x="8633" y="18785"/>
                  <a:pt x="8694" y="18815"/>
                </a:cubicBezTo>
                <a:cubicBezTo>
                  <a:pt x="8724" y="18876"/>
                  <a:pt x="8754" y="18936"/>
                  <a:pt x="8754" y="18936"/>
                </a:cubicBezTo>
                <a:cubicBezTo>
                  <a:pt x="8754" y="18967"/>
                  <a:pt x="8815" y="18997"/>
                  <a:pt x="8906" y="18997"/>
                </a:cubicBezTo>
                <a:cubicBezTo>
                  <a:pt x="8998" y="19028"/>
                  <a:pt x="9058" y="19058"/>
                  <a:pt x="9058" y="19088"/>
                </a:cubicBezTo>
                <a:cubicBezTo>
                  <a:pt x="9058" y="19119"/>
                  <a:pt x="9089" y="19119"/>
                  <a:pt x="9150" y="19149"/>
                </a:cubicBezTo>
                <a:cubicBezTo>
                  <a:pt x="9210" y="19149"/>
                  <a:pt x="9271" y="19210"/>
                  <a:pt x="9301" y="19301"/>
                </a:cubicBezTo>
                <a:cubicBezTo>
                  <a:pt x="9362" y="19362"/>
                  <a:pt x="9423" y="19423"/>
                  <a:pt x="9514" y="19423"/>
                </a:cubicBezTo>
                <a:cubicBezTo>
                  <a:pt x="9666" y="19423"/>
                  <a:pt x="9940" y="19544"/>
                  <a:pt x="9940" y="19575"/>
                </a:cubicBezTo>
                <a:cubicBezTo>
                  <a:pt x="9940" y="19605"/>
                  <a:pt x="10001" y="19666"/>
                  <a:pt x="10092" y="19696"/>
                </a:cubicBezTo>
                <a:cubicBezTo>
                  <a:pt x="10183" y="19727"/>
                  <a:pt x="10305" y="19788"/>
                  <a:pt x="10365" y="19818"/>
                </a:cubicBezTo>
                <a:cubicBezTo>
                  <a:pt x="10423" y="19876"/>
                  <a:pt x="10469" y="19897"/>
                  <a:pt x="10533" y="19897"/>
                </a:cubicBezTo>
                <a:cubicBezTo>
                  <a:pt x="10570" y="19897"/>
                  <a:pt x="10614" y="19890"/>
                  <a:pt x="10669" y="19879"/>
                </a:cubicBezTo>
                <a:cubicBezTo>
                  <a:pt x="10821" y="19879"/>
                  <a:pt x="10882" y="19879"/>
                  <a:pt x="10973" y="19940"/>
                </a:cubicBezTo>
                <a:cubicBezTo>
                  <a:pt x="11023" y="19990"/>
                  <a:pt x="11046" y="20012"/>
                  <a:pt x="11071" y="20012"/>
                </a:cubicBezTo>
                <a:cubicBezTo>
                  <a:pt x="11092" y="20012"/>
                  <a:pt x="11115" y="19997"/>
                  <a:pt x="11156" y="19970"/>
                </a:cubicBezTo>
                <a:cubicBezTo>
                  <a:pt x="11186" y="19940"/>
                  <a:pt x="11277" y="19909"/>
                  <a:pt x="11338" y="19909"/>
                </a:cubicBezTo>
                <a:cubicBezTo>
                  <a:pt x="11399" y="19909"/>
                  <a:pt x="11581" y="19909"/>
                  <a:pt x="11764" y="19879"/>
                </a:cubicBezTo>
                <a:lnTo>
                  <a:pt x="12068" y="19788"/>
                </a:lnTo>
                <a:lnTo>
                  <a:pt x="12371" y="19940"/>
                </a:lnTo>
                <a:cubicBezTo>
                  <a:pt x="12615" y="20061"/>
                  <a:pt x="12767" y="20092"/>
                  <a:pt x="13557" y="20183"/>
                </a:cubicBezTo>
                <a:cubicBezTo>
                  <a:pt x="14043" y="20244"/>
                  <a:pt x="14803" y="20274"/>
                  <a:pt x="15198" y="20304"/>
                </a:cubicBezTo>
                <a:cubicBezTo>
                  <a:pt x="15593" y="20304"/>
                  <a:pt x="16110" y="20335"/>
                  <a:pt x="16353" y="20335"/>
                </a:cubicBezTo>
                <a:cubicBezTo>
                  <a:pt x="16596" y="20335"/>
                  <a:pt x="16840" y="20335"/>
                  <a:pt x="16870" y="20304"/>
                </a:cubicBezTo>
                <a:lnTo>
                  <a:pt x="17022" y="20304"/>
                </a:lnTo>
                <a:cubicBezTo>
                  <a:pt x="17037" y="20319"/>
                  <a:pt x="17303" y="20327"/>
                  <a:pt x="17581" y="20327"/>
                </a:cubicBezTo>
                <a:cubicBezTo>
                  <a:pt x="17858" y="20327"/>
                  <a:pt x="18147" y="20319"/>
                  <a:pt x="18207" y="20304"/>
                </a:cubicBezTo>
                <a:lnTo>
                  <a:pt x="18633" y="20304"/>
                </a:lnTo>
                <a:cubicBezTo>
                  <a:pt x="18815" y="20304"/>
                  <a:pt x="19180" y="20304"/>
                  <a:pt x="19454" y="20274"/>
                </a:cubicBezTo>
                <a:lnTo>
                  <a:pt x="20031" y="20274"/>
                </a:lnTo>
                <a:cubicBezTo>
                  <a:pt x="20092" y="20274"/>
                  <a:pt x="20214" y="20274"/>
                  <a:pt x="20274" y="20244"/>
                </a:cubicBezTo>
                <a:lnTo>
                  <a:pt x="20609" y="20244"/>
                </a:lnTo>
                <a:cubicBezTo>
                  <a:pt x="20730" y="20244"/>
                  <a:pt x="20821" y="20244"/>
                  <a:pt x="20852" y="20213"/>
                </a:cubicBezTo>
                <a:lnTo>
                  <a:pt x="21125" y="20213"/>
                </a:lnTo>
                <a:cubicBezTo>
                  <a:pt x="21247" y="20213"/>
                  <a:pt x="21399" y="20213"/>
                  <a:pt x="21460" y="20183"/>
                </a:cubicBezTo>
                <a:cubicBezTo>
                  <a:pt x="21521" y="20183"/>
                  <a:pt x="21595" y="20169"/>
                  <a:pt x="21656" y="20169"/>
                </a:cubicBezTo>
                <a:cubicBezTo>
                  <a:pt x="21686" y="20169"/>
                  <a:pt x="21713" y="20173"/>
                  <a:pt x="21733" y="20183"/>
                </a:cubicBezTo>
                <a:cubicBezTo>
                  <a:pt x="21825" y="20183"/>
                  <a:pt x="21916" y="20183"/>
                  <a:pt x="21946" y="20152"/>
                </a:cubicBezTo>
                <a:cubicBezTo>
                  <a:pt x="21977" y="20152"/>
                  <a:pt x="22007" y="20122"/>
                  <a:pt x="22037" y="20122"/>
                </a:cubicBezTo>
                <a:cubicBezTo>
                  <a:pt x="22073" y="20131"/>
                  <a:pt x="22140" y="20135"/>
                  <a:pt x="22229" y="20135"/>
                </a:cubicBezTo>
                <a:cubicBezTo>
                  <a:pt x="22444" y="20135"/>
                  <a:pt x="22788" y="20113"/>
                  <a:pt x="23132" y="20092"/>
                </a:cubicBezTo>
                <a:cubicBezTo>
                  <a:pt x="23405" y="20092"/>
                  <a:pt x="23679" y="20061"/>
                  <a:pt x="23679" y="20061"/>
                </a:cubicBezTo>
                <a:cubicBezTo>
                  <a:pt x="23709" y="20061"/>
                  <a:pt x="23800" y="20061"/>
                  <a:pt x="23922" y="20031"/>
                </a:cubicBezTo>
                <a:cubicBezTo>
                  <a:pt x="24074" y="20000"/>
                  <a:pt x="25168" y="19940"/>
                  <a:pt x="25259" y="19940"/>
                </a:cubicBezTo>
                <a:cubicBezTo>
                  <a:pt x="25259" y="19940"/>
                  <a:pt x="25320" y="19909"/>
                  <a:pt x="25350" y="19909"/>
                </a:cubicBezTo>
                <a:cubicBezTo>
                  <a:pt x="25472" y="19879"/>
                  <a:pt x="26019" y="19848"/>
                  <a:pt x="26141" y="19848"/>
                </a:cubicBezTo>
                <a:lnTo>
                  <a:pt x="26445" y="19848"/>
                </a:lnTo>
                <a:cubicBezTo>
                  <a:pt x="26536" y="19818"/>
                  <a:pt x="27053" y="19757"/>
                  <a:pt x="27600" y="19696"/>
                </a:cubicBezTo>
                <a:cubicBezTo>
                  <a:pt x="28542" y="19605"/>
                  <a:pt x="29028" y="19544"/>
                  <a:pt x="29332" y="19514"/>
                </a:cubicBezTo>
                <a:cubicBezTo>
                  <a:pt x="29423" y="19514"/>
                  <a:pt x="29697" y="19484"/>
                  <a:pt x="30001" y="19453"/>
                </a:cubicBezTo>
                <a:cubicBezTo>
                  <a:pt x="30548" y="19392"/>
                  <a:pt x="32402" y="19149"/>
                  <a:pt x="33132" y="19028"/>
                </a:cubicBezTo>
                <a:cubicBezTo>
                  <a:pt x="33375" y="18997"/>
                  <a:pt x="33618" y="18967"/>
                  <a:pt x="33648" y="18967"/>
                </a:cubicBezTo>
                <a:cubicBezTo>
                  <a:pt x="33679" y="18967"/>
                  <a:pt x="33861" y="18967"/>
                  <a:pt x="34044" y="18936"/>
                </a:cubicBezTo>
                <a:cubicBezTo>
                  <a:pt x="34226" y="18906"/>
                  <a:pt x="34530" y="18845"/>
                  <a:pt x="34773" y="18815"/>
                </a:cubicBezTo>
                <a:cubicBezTo>
                  <a:pt x="34986" y="18785"/>
                  <a:pt x="35229" y="18754"/>
                  <a:pt x="35259" y="18754"/>
                </a:cubicBezTo>
                <a:cubicBezTo>
                  <a:pt x="35320" y="18724"/>
                  <a:pt x="35472" y="18693"/>
                  <a:pt x="35624" y="18693"/>
                </a:cubicBezTo>
                <a:cubicBezTo>
                  <a:pt x="35807" y="18663"/>
                  <a:pt x="36262" y="18602"/>
                  <a:pt x="36688" y="18511"/>
                </a:cubicBezTo>
                <a:cubicBezTo>
                  <a:pt x="37114" y="18450"/>
                  <a:pt x="37478" y="18389"/>
                  <a:pt x="37509" y="18389"/>
                </a:cubicBezTo>
                <a:cubicBezTo>
                  <a:pt x="37600" y="18389"/>
                  <a:pt x="38360" y="18268"/>
                  <a:pt x="39363" y="18085"/>
                </a:cubicBezTo>
                <a:cubicBezTo>
                  <a:pt x="40366" y="17933"/>
                  <a:pt x="44986" y="17052"/>
                  <a:pt x="45047" y="17022"/>
                </a:cubicBezTo>
                <a:cubicBezTo>
                  <a:pt x="45047" y="17022"/>
                  <a:pt x="45442" y="16930"/>
                  <a:pt x="45898" y="16839"/>
                </a:cubicBezTo>
                <a:cubicBezTo>
                  <a:pt x="46354" y="16748"/>
                  <a:pt x="46779" y="16687"/>
                  <a:pt x="46840" y="16657"/>
                </a:cubicBezTo>
                <a:cubicBezTo>
                  <a:pt x="46901" y="16626"/>
                  <a:pt x="47205" y="16566"/>
                  <a:pt x="47509" y="16505"/>
                </a:cubicBezTo>
                <a:cubicBezTo>
                  <a:pt x="47782" y="16444"/>
                  <a:pt x="48208" y="16353"/>
                  <a:pt x="48421" y="16292"/>
                </a:cubicBezTo>
                <a:cubicBezTo>
                  <a:pt x="48603" y="16262"/>
                  <a:pt x="48937" y="16170"/>
                  <a:pt x="49150" y="16140"/>
                </a:cubicBezTo>
                <a:cubicBezTo>
                  <a:pt x="49819" y="16019"/>
                  <a:pt x="51552" y="15532"/>
                  <a:pt x="52007" y="15319"/>
                </a:cubicBezTo>
                <a:cubicBezTo>
                  <a:pt x="52372" y="15167"/>
                  <a:pt x="52828" y="14833"/>
                  <a:pt x="52859" y="14742"/>
                </a:cubicBezTo>
                <a:cubicBezTo>
                  <a:pt x="52859" y="14712"/>
                  <a:pt x="52980" y="14590"/>
                  <a:pt x="53132" y="14499"/>
                </a:cubicBezTo>
                <a:cubicBezTo>
                  <a:pt x="53284" y="14347"/>
                  <a:pt x="53406" y="14195"/>
                  <a:pt x="53436" y="14073"/>
                </a:cubicBezTo>
                <a:cubicBezTo>
                  <a:pt x="53466" y="13982"/>
                  <a:pt x="53497" y="13830"/>
                  <a:pt x="53558" y="13769"/>
                </a:cubicBezTo>
                <a:cubicBezTo>
                  <a:pt x="53588" y="13678"/>
                  <a:pt x="53558" y="13556"/>
                  <a:pt x="53527" y="13465"/>
                </a:cubicBezTo>
                <a:cubicBezTo>
                  <a:pt x="53466" y="13374"/>
                  <a:pt x="53436" y="13253"/>
                  <a:pt x="53436" y="13222"/>
                </a:cubicBezTo>
                <a:cubicBezTo>
                  <a:pt x="53436" y="13192"/>
                  <a:pt x="53375" y="13070"/>
                  <a:pt x="53284" y="12979"/>
                </a:cubicBezTo>
                <a:cubicBezTo>
                  <a:pt x="53071" y="12736"/>
                  <a:pt x="53102" y="12645"/>
                  <a:pt x="53345" y="12553"/>
                </a:cubicBezTo>
                <a:cubicBezTo>
                  <a:pt x="53466" y="12523"/>
                  <a:pt x="53679" y="12432"/>
                  <a:pt x="53831" y="12341"/>
                </a:cubicBezTo>
                <a:cubicBezTo>
                  <a:pt x="53983" y="12280"/>
                  <a:pt x="54287" y="12158"/>
                  <a:pt x="54470" y="12128"/>
                </a:cubicBezTo>
                <a:cubicBezTo>
                  <a:pt x="55108" y="11976"/>
                  <a:pt x="56020" y="11763"/>
                  <a:pt x="56384" y="11642"/>
                </a:cubicBezTo>
                <a:cubicBezTo>
                  <a:pt x="56567" y="11581"/>
                  <a:pt x="56749" y="11520"/>
                  <a:pt x="56780" y="11520"/>
                </a:cubicBezTo>
                <a:cubicBezTo>
                  <a:pt x="56784" y="11521"/>
                  <a:pt x="56790" y="11522"/>
                  <a:pt x="56798" y="11522"/>
                </a:cubicBezTo>
                <a:cubicBezTo>
                  <a:pt x="56955" y="11522"/>
                  <a:pt x="57786" y="11244"/>
                  <a:pt x="57843" y="11186"/>
                </a:cubicBezTo>
                <a:cubicBezTo>
                  <a:pt x="57874" y="11155"/>
                  <a:pt x="57935" y="11155"/>
                  <a:pt x="57995" y="11155"/>
                </a:cubicBezTo>
                <a:cubicBezTo>
                  <a:pt x="58087" y="11155"/>
                  <a:pt x="58664" y="11003"/>
                  <a:pt x="58907" y="10882"/>
                </a:cubicBezTo>
                <a:cubicBezTo>
                  <a:pt x="59007" y="10832"/>
                  <a:pt x="59126" y="10782"/>
                  <a:pt x="59183" y="10782"/>
                </a:cubicBezTo>
                <a:cubicBezTo>
                  <a:pt x="59196" y="10782"/>
                  <a:pt x="59206" y="10785"/>
                  <a:pt x="59211" y="10790"/>
                </a:cubicBezTo>
                <a:cubicBezTo>
                  <a:pt x="59302" y="10790"/>
                  <a:pt x="60761" y="10061"/>
                  <a:pt x="60792" y="10000"/>
                </a:cubicBezTo>
                <a:cubicBezTo>
                  <a:pt x="60792" y="9970"/>
                  <a:pt x="60822" y="9939"/>
                  <a:pt x="60883" y="9879"/>
                </a:cubicBezTo>
                <a:cubicBezTo>
                  <a:pt x="61035" y="9787"/>
                  <a:pt x="61187" y="9575"/>
                  <a:pt x="61309" y="9240"/>
                </a:cubicBezTo>
                <a:cubicBezTo>
                  <a:pt x="61339" y="9088"/>
                  <a:pt x="61400" y="8967"/>
                  <a:pt x="61461" y="8967"/>
                </a:cubicBezTo>
                <a:cubicBezTo>
                  <a:pt x="61582" y="8936"/>
                  <a:pt x="61552" y="8602"/>
                  <a:pt x="61369" y="8328"/>
                </a:cubicBezTo>
                <a:cubicBezTo>
                  <a:pt x="61278" y="8176"/>
                  <a:pt x="61217" y="7994"/>
                  <a:pt x="61217" y="7933"/>
                </a:cubicBezTo>
                <a:cubicBezTo>
                  <a:pt x="61217" y="7903"/>
                  <a:pt x="61157" y="7812"/>
                  <a:pt x="61096" y="7751"/>
                </a:cubicBezTo>
                <a:cubicBezTo>
                  <a:pt x="61035" y="7690"/>
                  <a:pt x="60974" y="7599"/>
                  <a:pt x="60944" y="7538"/>
                </a:cubicBezTo>
                <a:cubicBezTo>
                  <a:pt x="60883" y="7356"/>
                  <a:pt x="60488" y="7052"/>
                  <a:pt x="60062" y="6778"/>
                </a:cubicBezTo>
                <a:cubicBezTo>
                  <a:pt x="59850" y="6657"/>
                  <a:pt x="59698" y="6535"/>
                  <a:pt x="59698" y="6505"/>
                </a:cubicBezTo>
                <a:cubicBezTo>
                  <a:pt x="59698" y="6474"/>
                  <a:pt x="60093" y="6262"/>
                  <a:pt x="60549" y="6049"/>
                </a:cubicBezTo>
                <a:cubicBezTo>
                  <a:pt x="61369" y="5654"/>
                  <a:pt x="61825" y="5410"/>
                  <a:pt x="61856" y="5380"/>
                </a:cubicBezTo>
                <a:cubicBezTo>
                  <a:pt x="61856" y="5350"/>
                  <a:pt x="62038" y="5228"/>
                  <a:pt x="62220" y="5137"/>
                </a:cubicBezTo>
                <a:cubicBezTo>
                  <a:pt x="62372" y="5046"/>
                  <a:pt x="62676" y="4711"/>
                  <a:pt x="62646" y="4681"/>
                </a:cubicBezTo>
                <a:cubicBezTo>
                  <a:pt x="62616" y="4681"/>
                  <a:pt x="62676" y="4559"/>
                  <a:pt x="62768" y="4438"/>
                </a:cubicBezTo>
                <a:cubicBezTo>
                  <a:pt x="63041" y="4073"/>
                  <a:pt x="63071" y="3526"/>
                  <a:pt x="62859" y="3435"/>
                </a:cubicBezTo>
                <a:cubicBezTo>
                  <a:pt x="62798" y="3435"/>
                  <a:pt x="62768" y="3374"/>
                  <a:pt x="62768" y="3313"/>
                </a:cubicBezTo>
                <a:cubicBezTo>
                  <a:pt x="62779" y="3279"/>
                  <a:pt x="62790" y="3262"/>
                  <a:pt x="62807" y="3262"/>
                </a:cubicBezTo>
                <a:cubicBezTo>
                  <a:pt x="62834" y="3262"/>
                  <a:pt x="62874" y="3309"/>
                  <a:pt x="62950" y="3404"/>
                </a:cubicBezTo>
                <a:cubicBezTo>
                  <a:pt x="63016" y="3470"/>
                  <a:pt x="63081" y="3520"/>
                  <a:pt x="63113" y="3520"/>
                </a:cubicBezTo>
                <a:cubicBezTo>
                  <a:pt x="63125" y="3520"/>
                  <a:pt x="63132" y="3512"/>
                  <a:pt x="63132" y="3496"/>
                </a:cubicBezTo>
                <a:cubicBezTo>
                  <a:pt x="63132" y="3496"/>
                  <a:pt x="63102" y="3404"/>
                  <a:pt x="63041" y="3374"/>
                </a:cubicBezTo>
                <a:cubicBezTo>
                  <a:pt x="62980" y="3344"/>
                  <a:pt x="62950" y="3252"/>
                  <a:pt x="62950" y="3222"/>
                </a:cubicBezTo>
                <a:cubicBezTo>
                  <a:pt x="62950" y="3161"/>
                  <a:pt x="62920" y="3070"/>
                  <a:pt x="62889" y="3009"/>
                </a:cubicBezTo>
                <a:cubicBezTo>
                  <a:pt x="62857" y="2944"/>
                  <a:pt x="62841" y="2914"/>
                  <a:pt x="62816" y="2914"/>
                </a:cubicBezTo>
                <a:cubicBezTo>
                  <a:pt x="62793" y="2914"/>
                  <a:pt x="62763" y="2936"/>
                  <a:pt x="62707" y="2979"/>
                </a:cubicBezTo>
                <a:cubicBezTo>
                  <a:pt x="62676" y="2994"/>
                  <a:pt x="62654" y="3002"/>
                  <a:pt x="62631" y="3002"/>
                </a:cubicBezTo>
                <a:cubicBezTo>
                  <a:pt x="62608" y="3002"/>
                  <a:pt x="62585" y="2994"/>
                  <a:pt x="62555" y="2979"/>
                </a:cubicBezTo>
                <a:cubicBezTo>
                  <a:pt x="62524" y="2918"/>
                  <a:pt x="62585" y="2888"/>
                  <a:pt x="62676" y="2857"/>
                </a:cubicBezTo>
                <a:cubicBezTo>
                  <a:pt x="62737" y="2827"/>
                  <a:pt x="62768" y="2796"/>
                  <a:pt x="62737" y="2796"/>
                </a:cubicBezTo>
                <a:cubicBezTo>
                  <a:pt x="62676" y="2796"/>
                  <a:pt x="62646" y="2766"/>
                  <a:pt x="62676" y="2736"/>
                </a:cubicBezTo>
                <a:cubicBezTo>
                  <a:pt x="62707" y="2705"/>
                  <a:pt x="62676" y="2644"/>
                  <a:pt x="62616" y="2614"/>
                </a:cubicBezTo>
                <a:cubicBezTo>
                  <a:pt x="62555" y="2614"/>
                  <a:pt x="62524" y="2553"/>
                  <a:pt x="62524" y="2523"/>
                </a:cubicBezTo>
                <a:cubicBezTo>
                  <a:pt x="62524" y="2462"/>
                  <a:pt x="62494" y="2432"/>
                  <a:pt x="62464" y="2401"/>
                </a:cubicBezTo>
                <a:cubicBezTo>
                  <a:pt x="62433" y="2401"/>
                  <a:pt x="62403" y="2432"/>
                  <a:pt x="62403" y="2462"/>
                </a:cubicBezTo>
                <a:cubicBezTo>
                  <a:pt x="62403" y="2523"/>
                  <a:pt x="62342" y="2584"/>
                  <a:pt x="62281" y="2584"/>
                </a:cubicBezTo>
                <a:cubicBezTo>
                  <a:pt x="62220" y="2584"/>
                  <a:pt x="62220" y="2553"/>
                  <a:pt x="62251" y="2492"/>
                </a:cubicBezTo>
                <a:cubicBezTo>
                  <a:pt x="62281" y="2432"/>
                  <a:pt x="62251" y="2401"/>
                  <a:pt x="62129" y="2401"/>
                </a:cubicBezTo>
                <a:cubicBezTo>
                  <a:pt x="61977" y="2401"/>
                  <a:pt x="61947" y="2371"/>
                  <a:pt x="62008" y="2340"/>
                </a:cubicBezTo>
                <a:cubicBezTo>
                  <a:pt x="62129" y="2310"/>
                  <a:pt x="62129" y="2249"/>
                  <a:pt x="62038" y="2219"/>
                </a:cubicBezTo>
                <a:cubicBezTo>
                  <a:pt x="62008" y="2219"/>
                  <a:pt x="61977" y="2219"/>
                  <a:pt x="61977" y="2249"/>
                </a:cubicBezTo>
                <a:cubicBezTo>
                  <a:pt x="62008" y="2280"/>
                  <a:pt x="61977" y="2310"/>
                  <a:pt x="61916" y="2310"/>
                </a:cubicBezTo>
                <a:cubicBezTo>
                  <a:pt x="61856" y="2310"/>
                  <a:pt x="61795" y="2310"/>
                  <a:pt x="61764" y="2249"/>
                </a:cubicBezTo>
                <a:cubicBezTo>
                  <a:pt x="61764" y="2219"/>
                  <a:pt x="61734" y="2188"/>
                  <a:pt x="61673" y="2188"/>
                </a:cubicBezTo>
                <a:cubicBezTo>
                  <a:pt x="61643" y="2188"/>
                  <a:pt x="61582" y="2158"/>
                  <a:pt x="61582" y="2097"/>
                </a:cubicBezTo>
                <a:cubicBezTo>
                  <a:pt x="61552" y="2037"/>
                  <a:pt x="61521" y="2006"/>
                  <a:pt x="61491" y="2006"/>
                </a:cubicBezTo>
                <a:cubicBezTo>
                  <a:pt x="61475" y="2014"/>
                  <a:pt x="61461" y="2018"/>
                  <a:pt x="61448" y="2018"/>
                </a:cubicBezTo>
                <a:cubicBezTo>
                  <a:pt x="61414" y="2018"/>
                  <a:pt x="61392" y="1990"/>
                  <a:pt x="61369" y="1945"/>
                </a:cubicBezTo>
                <a:cubicBezTo>
                  <a:pt x="61339" y="1915"/>
                  <a:pt x="61309" y="1885"/>
                  <a:pt x="61248" y="1885"/>
                </a:cubicBezTo>
                <a:cubicBezTo>
                  <a:pt x="61239" y="1893"/>
                  <a:pt x="61230" y="1897"/>
                  <a:pt x="61222" y="1897"/>
                </a:cubicBezTo>
                <a:cubicBezTo>
                  <a:pt x="61202" y="1897"/>
                  <a:pt x="61187" y="1876"/>
                  <a:pt x="61187" y="1854"/>
                </a:cubicBezTo>
                <a:cubicBezTo>
                  <a:pt x="61187" y="1824"/>
                  <a:pt x="61126" y="1793"/>
                  <a:pt x="61065" y="1793"/>
                </a:cubicBezTo>
                <a:cubicBezTo>
                  <a:pt x="60822" y="1793"/>
                  <a:pt x="60761" y="1763"/>
                  <a:pt x="60761" y="1702"/>
                </a:cubicBezTo>
                <a:cubicBezTo>
                  <a:pt x="60781" y="1643"/>
                  <a:pt x="60750" y="1610"/>
                  <a:pt x="60693" y="1610"/>
                </a:cubicBezTo>
                <a:cubicBezTo>
                  <a:pt x="60661" y="1610"/>
                  <a:pt x="60622" y="1620"/>
                  <a:pt x="60579" y="1641"/>
                </a:cubicBezTo>
                <a:cubicBezTo>
                  <a:pt x="60541" y="1661"/>
                  <a:pt x="60514" y="1671"/>
                  <a:pt x="60500" y="1671"/>
                </a:cubicBezTo>
                <a:cubicBezTo>
                  <a:pt x="60470" y="1671"/>
                  <a:pt x="60496" y="1624"/>
                  <a:pt x="60579" y="1520"/>
                </a:cubicBezTo>
                <a:cubicBezTo>
                  <a:pt x="60609" y="1459"/>
                  <a:pt x="60640" y="1398"/>
                  <a:pt x="60609" y="1398"/>
                </a:cubicBezTo>
                <a:cubicBezTo>
                  <a:pt x="60579" y="1398"/>
                  <a:pt x="60488" y="1398"/>
                  <a:pt x="60397" y="1368"/>
                </a:cubicBezTo>
                <a:cubicBezTo>
                  <a:pt x="60245" y="1368"/>
                  <a:pt x="60214" y="1337"/>
                  <a:pt x="60275" y="1246"/>
                </a:cubicBezTo>
                <a:cubicBezTo>
                  <a:pt x="60336" y="1094"/>
                  <a:pt x="60032" y="821"/>
                  <a:pt x="59728" y="760"/>
                </a:cubicBezTo>
                <a:cubicBezTo>
                  <a:pt x="59683" y="751"/>
                  <a:pt x="59644" y="747"/>
                  <a:pt x="59611" y="747"/>
                </a:cubicBezTo>
                <a:cubicBezTo>
                  <a:pt x="59530" y="747"/>
                  <a:pt x="59485" y="769"/>
                  <a:pt x="59485" y="790"/>
                </a:cubicBezTo>
                <a:cubicBezTo>
                  <a:pt x="59485" y="821"/>
                  <a:pt x="59477" y="836"/>
                  <a:pt x="59462" y="836"/>
                </a:cubicBezTo>
                <a:cubicBezTo>
                  <a:pt x="59447" y="836"/>
                  <a:pt x="59424" y="821"/>
                  <a:pt x="59394" y="790"/>
                </a:cubicBezTo>
                <a:cubicBezTo>
                  <a:pt x="59333" y="760"/>
                  <a:pt x="59272" y="699"/>
                  <a:pt x="59302" y="638"/>
                </a:cubicBezTo>
                <a:cubicBezTo>
                  <a:pt x="59302" y="578"/>
                  <a:pt x="59242" y="547"/>
                  <a:pt x="59090" y="517"/>
                </a:cubicBezTo>
                <a:cubicBezTo>
                  <a:pt x="58968" y="517"/>
                  <a:pt x="58877" y="456"/>
                  <a:pt x="58846" y="426"/>
                </a:cubicBezTo>
                <a:cubicBezTo>
                  <a:pt x="58846" y="410"/>
                  <a:pt x="58839" y="403"/>
                  <a:pt x="58831" y="403"/>
                </a:cubicBezTo>
                <a:cubicBezTo>
                  <a:pt x="58824" y="403"/>
                  <a:pt x="58816" y="410"/>
                  <a:pt x="58816" y="426"/>
                </a:cubicBezTo>
                <a:cubicBezTo>
                  <a:pt x="58816" y="456"/>
                  <a:pt x="58755" y="486"/>
                  <a:pt x="58725" y="486"/>
                </a:cubicBezTo>
                <a:cubicBezTo>
                  <a:pt x="58664" y="456"/>
                  <a:pt x="58695" y="426"/>
                  <a:pt x="58755" y="365"/>
                </a:cubicBezTo>
                <a:cubicBezTo>
                  <a:pt x="58846" y="274"/>
                  <a:pt x="58846" y="243"/>
                  <a:pt x="58755" y="182"/>
                </a:cubicBezTo>
                <a:cubicBezTo>
                  <a:pt x="58725" y="152"/>
                  <a:pt x="58710" y="137"/>
                  <a:pt x="58702" y="137"/>
                </a:cubicBezTo>
                <a:cubicBezTo>
                  <a:pt x="58695" y="137"/>
                  <a:pt x="58695" y="152"/>
                  <a:pt x="58695" y="182"/>
                </a:cubicBezTo>
                <a:cubicBezTo>
                  <a:pt x="58725" y="213"/>
                  <a:pt x="58695" y="304"/>
                  <a:pt x="58634" y="395"/>
                </a:cubicBezTo>
                <a:lnTo>
                  <a:pt x="58543" y="517"/>
                </a:lnTo>
                <a:lnTo>
                  <a:pt x="58482" y="365"/>
                </a:lnTo>
                <a:cubicBezTo>
                  <a:pt x="58482" y="304"/>
                  <a:pt x="58421" y="243"/>
                  <a:pt x="58360" y="243"/>
                </a:cubicBezTo>
                <a:cubicBezTo>
                  <a:pt x="58299" y="213"/>
                  <a:pt x="58269" y="182"/>
                  <a:pt x="58299" y="152"/>
                </a:cubicBezTo>
                <a:cubicBezTo>
                  <a:pt x="58330" y="122"/>
                  <a:pt x="58299" y="91"/>
                  <a:pt x="58239" y="91"/>
                </a:cubicBezTo>
                <a:cubicBezTo>
                  <a:pt x="58147" y="122"/>
                  <a:pt x="58087" y="182"/>
                  <a:pt x="58087" y="304"/>
                </a:cubicBezTo>
                <a:cubicBezTo>
                  <a:pt x="58087" y="304"/>
                  <a:pt x="57995" y="334"/>
                  <a:pt x="57904" y="334"/>
                </a:cubicBezTo>
                <a:cubicBezTo>
                  <a:pt x="57843" y="350"/>
                  <a:pt x="57798" y="357"/>
                  <a:pt x="57771" y="357"/>
                </a:cubicBezTo>
                <a:cubicBezTo>
                  <a:pt x="57745" y="357"/>
                  <a:pt x="57737" y="350"/>
                  <a:pt x="57752" y="334"/>
                </a:cubicBezTo>
                <a:cubicBezTo>
                  <a:pt x="57783" y="304"/>
                  <a:pt x="57509" y="30"/>
                  <a:pt x="574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8" name="Google Shape;618;p39"/>
          <p:cNvGrpSpPr/>
          <p:nvPr/>
        </p:nvGrpSpPr>
        <p:grpSpPr>
          <a:xfrm rot="4240842" flipH="1">
            <a:off x="6079968" y="854396"/>
            <a:ext cx="6434443" cy="2423117"/>
            <a:chOff x="1206975" y="935725"/>
            <a:chExt cx="4673375" cy="1759925"/>
          </a:xfrm>
        </p:grpSpPr>
        <p:sp>
          <p:nvSpPr>
            <p:cNvPr id="619" name="Google Shape;619;p39"/>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9"/>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9"/>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9"/>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9"/>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9"/>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9"/>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9"/>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9"/>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9"/>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9"/>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9"/>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9"/>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2" name="Google Shape;632;p39"/>
          <p:cNvGrpSpPr/>
          <p:nvPr/>
        </p:nvGrpSpPr>
        <p:grpSpPr>
          <a:xfrm rot="-7441487" flipH="1">
            <a:off x="-2832771" y="2921873"/>
            <a:ext cx="6434383" cy="2423095"/>
            <a:chOff x="1206975" y="935725"/>
            <a:chExt cx="4673375" cy="1759925"/>
          </a:xfrm>
        </p:grpSpPr>
        <p:sp>
          <p:nvSpPr>
            <p:cNvPr id="633" name="Google Shape;633;p39"/>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9"/>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9"/>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9"/>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9"/>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9"/>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9"/>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9"/>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9"/>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9"/>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9"/>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9"/>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9"/>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6" name="Google Shape;646;p39"/>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atin typeface="Montserrat"/>
                <a:ea typeface="Montserrat"/>
                <a:cs typeface="Montserrat"/>
                <a:sym typeface="Montserrat"/>
              </a:defRPr>
            </a:lvl2pPr>
            <a:lvl3pPr lvl="2">
              <a:spcBef>
                <a:spcPts val="0"/>
              </a:spcBef>
              <a:spcAft>
                <a:spcPts val="0"/>
              </a:spcAft>
              <a:buNone/>
              <a:defRPr>
                <a:latin typeface="Montserrat"/>
                <a:ea typeface="Montserrat"/>
                <a:cs typeface="Montserrat"/>
                <a:sym typeface="Montserrat"/>
              </a:defRPr>
            </a:lvl3pPr>
            <a:lvl4pPr lvl="3">
              <a:spcBef>
                <a:spcPts val="0"/>
              </a:spcBef>
              <a:spcAft>
                <a:spcPts val="0"/>
              </a:spcAft>
              <a:buNone/>
              <a:defRPr>
                <a:latin typeface="Montserrat"/>
                <a:ea typeface="Montserrat"/>
                <a:cs typeface="Montserrat"/>
                <a:sym typeface="Montserrat"/>
              </a:defRPr>
            </a:lvl4pPr>
            <a:lvl5pPr lvl="4">
              <a:spcBef>
                <a:spcPts val="0"/>
              </a:spcBef>
              <a:spcAft>
                <a:spcPts val="0"/>
              </a:spcAft>
              <a:buNone/>
              <a:defRPr>
                <a:latin typeface="Montserrat"/>
                <a:ea typeface="Montserrat"/>
                <a:cs typeface="Montserrat"/>
                <a:sym typeface="Montserrat"/>
              </a:defRPr>
            </a:lvl5pPr>
            <a:lvl6pPr lvl="5">
              <a:spcBef>
                <a:spcPts val="0"/>
              </a:spcBef>
              <a:spcAft>
                <a:spcPts val="0"/>
              </a:spcAft>
              <a:buNone/>
              <a:defRPr>
                <a:latin typeface="Montserrat"/>
                <a:ea typeface="Montserrat"/>
                <a:cs typeface="Montserrat"/>
                <a:sym typeface="Montserrat"/>
              </a:defRPr>
            </a:lvl6pPr>
            <a:lvl7pPr lvl="6">
              <a:spcBef>
                <a:spcPts val="0"/>
              </a:spcBef>
              <a:spcAft>
                <a:spcPts val="0"/>
              </a:spcAft>
              <a:buNone/>
              <a:defRPr>
                <a:latin typeface="Montserrat"/>
                <a:ea typeface="Montserrat"/>
                <a:cs typeface="Montserrat"/>
                <a:sym typeface="Montserrat"/>
              </a:defRPr>
            </a:lvl7pPr>
            <a:lvl8pPr lvl="7">
              <a:spcBef>
                <a:spcPts val="0"/>
              </a:spcBef>
              <a:spcAft>
                <a:spcPts val="0"/>
              </a:spcAft>
              <a:buNone/>
              <a:defRPr>
                <a:latin typeface="Montserrat"/>
                <a:ea typeface="Montserrat"/>
                <a:cs typeface="Montserrat"/>
                <a:sym typeface="Montserrat"/>
              </a:defRPr>
            </a:lvl8pPr>
            <a:lvl9pPr lvl="8">
              <a:spcBef>
                <a:spcPts val="0"/>
              </a:spcBef>
              <a:spcAft>
                <a:spcPts val="0"/>
              </a:spcAft>
              <a:buNone/>
              <a:defRPr>
                <a:latin typeface="Montserrat"/>
                <a:ea typeface="Montserrat"/>
                <a:cs typeface="Montserrat"/>
                <a:sym typeface="Montserrat"/>
              </a:defRPr>
            </a:lvl9pPr>
          </a:lstStyle>
          <a:p>
            <a:endParaRPr/>
          </a:p>
        </p:txBody>
      </p:sp>
      <p:sp>
        <p:nvSpPr>
          <p:cNvPr id="647" name="Google Shape;647;p39"/>
          <p:cNvSpPr txBox="1">
            <a:spLocks noGrp="1"/>
          </p:cNvSpPr>
          <p:nvPr>
            <p:ph type="body" idx="1"/>
          </p:nvPr>
        </p:nvSpPr>
        <p:spPr>
          <a:xfrm>
            <a:off x="713225" y="1806400"/>
            <a:ext cx="3273000" cy="9495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648" name="Google Shape;648;p39"/>
          <p:cNvSpPr txBox="1">
            <a:spLocks noGrp="1"/>
          </p:cNvSpPr>
          <p:nvPr>
            <p:ph type="body" idx="2"/>
          </p:nvPr>
        </p:nvSpPr>
        <p:spPr>
          <a:xfrm>
            <a:off x="5157750" y="3346600"/>
            <a:ext cx="3273000" cy="9495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hanks">
  <p:cSld name="CUSTOM_29">
    <p:bg>
      <p:bgPr>
        <a:solidFill>
          <a:srgbClr val="C4ECE4"/>
        </a:solidFill>
        <a:effectLst/>
      </p:bgPr>
    </p:bg>
    <p:spTree>
      <p:nvGrpSpPr>
        <p:cNvPr id="1" name="Shape 649"/>
        <p:cNvGrpSpPr/>
        <p:nvPr/>
      </p:nvGrpSpPr>
      <p:grpSpPr>
        <a:xfrm>
          <a:off x="0" y="0"/>
          <a:ext cx="0" cy="0"/>
          <a:chOff x="0" y="0"/>
          <a:chExt cx="0" cy="0"/>
        </a:xfrm>
      </p:grpSpPr>
      <p:sp>
        <p:nvSpPr>
          <p:cNvPr id="650" name="Google Shape;650;p40"/>
          <p:cNvSpPr/>
          <p:nvPr/>
        </p:nvSpPr>
        <p:spPr>
          <a:xfrm rot="-3250673">
            <a:off x="-762361" y="-1242191"/>
            <a:ext cx="5181726" cy="5673192"/>
          </a:xfrm>
          <a:custGeom>
            <a:avLst/>
            <a:gdLst/>
            <a:ahLst/>
            <a:cxnLst/>
            <a:rect l="l" t="t" r="r" b="b"/>
            <a:pathLst>
              <a:path w="63679" h="54726" extrusionOk="0">
                <a:moveTo>
                  <a:pt x="26718" y="0"/>
                </a:moveTo>
                <a:cubicBezTo>
                  <a:pt x="15958" y="2644"/>
                  <a:pt x="0" y="12553"/>
                  <a:pt x="2644" y="25806"/>
                </a:cubicBezTo>
                <a:cubicBezTo>
                  <a:pt x="3769" y="31460"/>
                  <a:pt x="9635" y="37326"/>
                  <a:pt x="13435" y="41399"/>
                </a:cubicBezTo>
                <a:cubicBezTo>
                  <a:pt x="17690" y="45958"/>
                  <a:pt x="22432" y="49089"/>
                  <a:pt x="27873" y="51977"/>
                </a:cubicBezTo>
                <a:cubicBezTo>
                  <a:pt x="31350" y="53829"/>
                  <a:pt x="35249" y="54726"/>
                  <a:pt x="39108" y="54726"/>
                </a:cubicBezTo>
                <a:cubicBezTo>
                  <a:pt x="48101" y="54726"/>
                  <a:pt x="56874" y="49858"/>
                  <a:pt x="59576" y="40882"/>
                </a:cubicBezTo>
                <a:cubicBezTo>
                  <a:pt x="63679" y="27204"/>
                  <a:pt x="57752" y="14985"/>
                  <a:pt x="47569" y="5988"/>
                </a:cubicBezTo>
                <a:cubicBezTo>
                  <a:pt x="41460" y="608"/>
                  <a:pt x="34864" y="1155"/>
                  <a:pt x="267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40"/>
          <p:cNvSpPr txBox="1">
            <a:spLocks noGrp="1"/>
          </p:cNvSpPr>
          <p:nvPr>
            <p:ph type="title"/>
          </p:nvPr>
        </p:nvSpPr>
        <p:spPr>
          <a:xfrm>
            <a:off x="713225" y="539500"/>
            <a:ext cx="3858900" cy="478200"/>
          </a:xfrm>
          <a:prstGeom prst="rect">
            <a:avLst/>
          </a:prstGeom>
        </p:spPr>
        <p:txBody>
          <a:bodyPr spcFirstLastPara="1" wrap="square" lIns="91425" tIns="91425" rIns="91425" bIns="91425" anchor="t" anchorCtr="0">
            <a:noAutofit/>
          </a:bodyPr>
          <a:lstStyle>
            <a:lvl1pPr lvl="0">
              <a:spcBef>
                <a:spcPts val="0"/>
              </a:spcBef>
              <a:spcAft>
                <a:spcPts val="0"/>
              </a:spcAft>
              <a:buNone/>
              <a:defRPr sz="4800"/>
            </a:lvl1pPr>
            <a:lvl2pPr lvl="1">
              <a:spcBef>
                <a:spcPts val="0"/>
              </a:spcBef>
              <a:spcAft>
                <a:spcPts val="0"/>
              </a:spcAft>
              <a:buNone/>
              <a:defRPr sz="4800">
                <a:latin typeface="Montserrat"/>
                <a:ea typeface="Montserrat"/>
                <a:cs typeface="Montserrat"/>
                <a:sym typeface="Montserrat"/>
              </a:defRPr>
            </a:lvl2pPr>
            <a:lvl3pPr lvl="2">
              <a:spcBef>
                <a:spcPts val="0"/>
              </a:spcBef>
              <a:spcAft>
                <a:spcPts val="0"/>
              </a:spcAft>
              <a:buNone/>
              <a:defRPr sz="4800">
                <a:latin typeface="Montserrat"/>
                <a:ea typeface="Montserrat"/>
                <a:cs typeface="Montserrat"/>
                <a:sym typeface="Montserrat"/>
              </a:defRPr>
            </a:lvl3pPr>
            <a:lvl4pPr lvl="3">
              <a:spcBef>
                <a:spcPts val="0"/>
              </a:spcBef>
              <a:spcAft>
                <a:spcPts val="0"/>
              </a:spcAft>
              <a:buNone/>
              <a:defRPr sz="4800">
                <a:latin typeface="Montserrat"/>
                <a:ea typeface="Montserrat"/>
                <a:cs typeface="Montserrat"/>
                <a:sym typeface="Montserrat"/>
              </a:defRPr>
            </a:lvl4pPr>
            <a:lvl5pPr lvl="4">
              <a:spcBef>
                <a:spcPts val="0"/>
              </a:spcBef>
              <a:spcAft>
                <a:spcPts val="0"/>
              </a:spcAft>
              <a:buNone/>
              <a:defRPr sz="4800">
                <a:latin typeface="Montserrat"/>
                <a:ea typeface="Montserrat"/>
                <a:cs typeface="Montserrat"/>
                <a:sym typeface="Montserrat"/>
              </a:defRPr>
            </a:lvl5pPr>
            <a:lvl6pPr lvl="5">
              <a:spcBef>
                <a:spcPts val="0"/>
              </a:spcBef>
              <a:spcAft>
                <a:spcPts val="0"/>
              </a:spcAft>
              <a:buNone/>
              <a:defRPr sz="4800">
                <a:latin typeface="Montserrat"/>
                <a:ea typeface="Montserrat"/>
                <a:cs typeface="Montserrat"/>
                <a:sym typeface="Montserrat"/>
              </a:defRPr>
            </a:lvl6pPr>
            <a:lvl7pPr lvl="6">
              <a:spcBef>
                <a:spcPts val="0"/>
              </a:spcBef>
              <a:spcAft>
                <a:spcPts val="0"/>
              </a:spcAft>
              <a:buNone/>
              <a:defRPr sz="4800">
                <a:latin typeface="Montserrat"/>
                <a:ea typeface="Montserrat"/>
                <a:cs typeface="Montserrat"/>
                <a:sym typeface="Montserrat"/>
              </a:defRPr>
            </a:lvl7pPr>
            <a:lvl8pPr lvl="7">
              <a:spcBef>
                <a:spcPts val="0"/>
              </a:spcBef>
              <a:spcAft>
                <a:spcPts val="0"/>
              </a:spcAft>
              <a:buNone/>
              <a:defRPr sz="4800">
                <a:latin typeface="Montserrat"/>
                <a:ea typeface="Montserrat"/>
                <a:cs typeface="Montserrat"/>
                <a:sym typeface="Montserrat"/>
              </a:defRPr>
            </a:lvl8pPr>
            <a:lvl9pPr lvl="8">
              <a:spcBef>
                <a:spcPts val="0"/>
              </a:spcBef>
              <a:spcAft>
                <a:spcPts val="0"/>
              </a:spcAft>
              <a:buNone/>
              <a:defRPr sz="4800">
                <a:latin typeface="Montserrat"/>
                <a:ea typeface="Montserrat"/>
                <a:cs typeface="Montserrat"/>
                <a:sym typeface="Montserrat"/>
              </a:defRPr>
            </a:lvl9pPr>
          </a:lstStyle>
          <a:p>
            <a:endParaRPr/>
          </a:p>
        </p:txBody>
      </p:sp>
      <p:sp>
        <p:nvSpPr>
          <p:cNvPr id="652" name="Google Shape;652;p40"/>
          <p:cNvSpPr txBox="1">
            <a:spLocks noGrp="1"/>
          </p:cNvSpPr>
          <p:nvPr>
            <p:ph type="body" idx="1"/>
          </p:nvPr>
        </p:nvSpPr>
        <p:spPr>
          <a:xfrm>
            <a:off x="1334100" y="2110400"/>
            <a:ext cx="2814300" cy="4278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653" name="Google Shape;653;p40"/>
          <p:cNvSpPr txBox="1"/>
          <p:nvPr/>
        </p:nvSpPr>
        <p:spPr>
          <a:xfrm>
            <a:off x="1041120" y="3738475"/>
            <a:ext cx="3226500" cy="553500"/>
          </a:xfrm>
          <a:prstGeom prst="rect">
            <a:avLst/>
          </a:prstGeom>
          <a:noFill/>
          <a:ln>
            <a:noFill/>
          </a:ln>
        </p:spPr>
        <p:txBody>
          <a:bodyPr spcFirstLastPara="1" wrap="square" lIns="91425" tIns="91425" rIns="91425" bIns="91425" anchor="t" anchorCtr="0">
            <a:noAutofit/>
          </a:bodyPr>
          <a:lstStyle/>
          <a:p>
            <a:pPr marL="0" lvl="0" indent="0" algn="ctr" rtl="0">
              <a:lnSpc>
                <a:spcPct val="114000"/>
              </a:lnSpc>
              <a:spcBef>
                <a:spcPts val="0"/>
              </a:spcBef>
              <a:spcAft>
                <a:spcPts val="0"/>
              </a:spcAft>
              <a:buNone/>
            </a:pPr>
            <a:r>
              <a:rPr lang="en" sz="1000">
                <a:solidFill>
                  <a:schemeClr val="dk2"/>
                </a:solidFill>
                <a:latin typeface="Montserrat"/>
                <a:ea typeface="Montserrat"/>
                <a:cs typeface="Montserrat"/>
                <a:sym typeface="Montserrat"/>
              </a:rPr>
              <a:t>CREDITS: This presentation template was created by </a:t>
            </a:r>
            <a:r>
              <a:rPr lang="en" sz="1000" b="1">
                <a:solidFill>
                  <a:schemeClr val="dk2"/>
                </a:solidFill>
                <a:uFill>
                  <a:noFill/>
                </a:uFill>
                <a:latin typeface="Montserrat"/>
                <a:ea typeface="Montserrat"/>
                <a:cs typeface="Montserrat"/>
                <a:sym typeface="Montserrat"/>
                <a:hlinkClick r:id="rId2">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Slidesgo</a:t>
            </a:r>
            <a:r>
              <a:rPr lang="en" sz="1000" b="1">
                <a:solidFill>
                  <a:schemeClr val="dk2"/>
                </a:solidFill>
                <a:latin typeface="Montserrat"/>
                <a:ea typeface="Montserrat"/>
                <a:cs typeface="Montserrat"/>
                <a:sym typeface="Montserrat"/>
              </a:rPr>
              <a:t>,</a:t>
            </a:r>
            <a:r>
              <a:rPr lang="en" sz="1000">
                <a:solidFill>
                  <a:schemeClr val="dk2"/>
                </a:solidFill>
                <a:latin typeface="Montserrat"/>
                <a:ea typeface="Montserrat"/>
                <a:cs typeface="Montserrat"/>
                <a:sym typeface="Montserrat"/>
              </a:rPr>
              <a:t> including icons by </a:t>
            </a:r>
            <a:r>
              <a:rPr lang="en" sz="1000" b="1">
                <a:solidFill>
                  <a:schemeClr val="dk2"/>
                </a:solidFill>
                <a:uFill>
                  <a:noFill/>
                </a:uFill>
                <a:latin typeface="Montserrat"/>
                <a:ea typeface="Montserrat"/>
                <a:cs typeface="Montserrat"/>
                <a:sym typeface="Montserrat"/>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Flaticon</a:t>
            </a:r>
            <a:r>
              <a:rPr lang="en" sz="1000">
                <a:solidFill>
                  <a:schemeClr val="dk2"/>
                </a:solidFill>
                <a:latin typeface="Montserrat"/>
                <a:ea typeface="Montserrat"/>
                <a:cs typeface="Montserrat"/>
                <a:sym typeface="Montserrat"/>
              </a:rPr>
              <a:t>, infographics &amp; images by </a:t>
            </a:r>
            <a:r>
              <a:rPr lang="en" sz="1000" b="1">
                <a:solidFill>
                  <a:schemeClr val="dk2"/>
                </a:solidFill>
                <a:uFill>
                  <a:noFill/>
                </a:uFill>
                <a:latin typeface="Montserrat"/>
                <a:ea typeface="Montserrat"/>
                <a:cs typeface="Montserrat"/>
                <a:sym typeface="Montserrat"/>
                <a:hlinkClick r:id="rId4">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Freepik</a:t>
            </a:r>
            <a:r>
              <a:rPr lang="en" sz="1000">
                <a:solidFill>
                  <a:schemeClr val="dk2"/>
                </a:solidFill>
                <a:latin typeface="Montserrat"/>
                <a:ea typeface="Montserrat"/>
                <a:cs typeface="Montserrat"/>
                <a:sym typeface="Montserrat"/>
              </a:rPr>
              <a:t> </a:t>
            </a:r>
            <a:endParaRPr sz="1000">
              <a:solidFill>
                <a:schemeClr val="dk2"/>
              </a:solidFill>
              <a:latin typeface="Montserrat"/>
              <a:ea typeface="Montserrat"/>
              <a:cs typeface="Montserrat"/>
              <a:sym typeface="Montserrat"/>
            </a:endParaRPr>
          </a:p>
        </p:txBody>
      </p:sp>
      <p:sp>
        <p:nvSpPr>
          <p:cNvPr id="654" name="Google Shape;654;p40"/>
          <p:cNvSpPr txBox="1">
            <a:spLocks noGrp="1"/>
          </p:cNvSpPr>
          <p:nvPr>
            <p:ph type="subTitle" idx="2"/>
          </p:nvPr>
        </p:nvSpPr>
        <p:spPr>
          <a:xfrm>
            <a:off x="713050" y="1416750"/>
            <a:ext cx="3858900" cy="2946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b="1"/>
            </a:lvl1pPr>
            <a:lvl2pPr lvl="1" algn="ctr">
              <a:spcBef>
                <a:spcPts val="1600"/>
              </a:spcBef>
              <a:spcAft>
                <a:spcPts val="0"/>
              </a:spcAft>
              <a:buNone/>
              <a:defRPr b="1"/>
            </a:lvl2pPr>
            <a:lvl3pPr lvl="2" algn="ctr">
              <a:spcBef>
                <a:spcPts val="1600"/>
              </a:spcBef>
              <a:spcAft>
                <a:spcPts val="0"/>
              </a:spcAft>
              <a:buNone/>
              <a:defRPr b="1"/>
            </a:lvl3pPr>
            <a:lvl4pPr lvl="3" algn="ctr">
              <a:spcBef>
                <a:spcPts val="1600"/>
              </a:spcBef>
              <a:spcAft>
                <a:spcPts val="0"/>
              </a:spcAft>
              <a:buNone/>
              <a:defRPr b="1"/>
            </a:lvl4pPr>
            <a:lvl5pPr lvl="4" algn="ctr">
              <a:spcBef>
                <a:spcPts val="1600"/>
              </a:spcBef>
              <a:spcAft>
                <a:spcPts val="0"/>
              </a:spcAft>
              <a:buNone/>
              <a:defRPr b="1"/>
            </a:lvl5pPr>
            <a:lvl6pPr lvl="5" algn="ctr">
              <a:spcBef>
                <a:spcPts val="1600"/>
              </a:spcBef>
              <a:spcAft>
                <a:spcPts val="0"/>
              </a:spcAft>
              <a:buNone/>
              <a:defRPr b="1"/>
            </a:lvl6pPr>
            <a:lvl7pPr lvl="6" algn="ctr">
              <a:spcBef>
                <a:spcPts val="1600"/>
              </a:spcBef>
              <a:spcAft>
                <a:spcPts val="0"/>
              </a:spcAft>
              <a:buNone/>
              <a:defRPr b="1"/>
            </a:lvl7pPr>
            <a:lvl8pPr lvl="7" algn="ctr">
              <a:spcBef>
                <a:spcPts val="1600"/>
              </a:spcBef>
              <a:spcAft>
                <a:spcPts val="0"/>
              </a:spcAft>
              <a:buNone/>
              <a:defRPr b="1"/>
            </a:lvl8pPr>
            <a:lvl9pPr lvl="8" algn="ctr">
              <a:spcBef>
                <a:spcPts val="1600"/>
              </a:spcBef>
              <a:spcAft>
                <a:spcPts val="1600"/>
              </a:spcAft>
              <a:buNone/>
              <a:defRPr b="1"/>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accent3"/>
        </a:solidFill>
        <a:effectLst/>
      </p:bgPr>
    </p:bg>
    <p:spTree>
      <p:nvGrpSpPr>
        <p:cNvPr id="1" name="Shape 24"/>
        <p:cNvGrpSpPr/>
        <p:nvPr/>
      </p:nvGrpSpPr>
      <p:grpSpPr>
        <a:xfrm>
          <a:off x="0" y="0"/>
          <a:ext cx="0" cy="0"/>
          <a:chOff x="0" y="0"/>
          <a:chExt cx="0" cy="0"/>
        </a:xfrm>
      </p:grpSpPr>
      <p:sp>
        <p:nvSpPr>
          <p:cNvPr id="25" name="Google Shape;25;p5"/>
          <p:cNvSpPr/>
          <p:nvPr/>
        </p:nvSpPr>
        <p:spPr>
          <a:xfrm rot="9953034">
            <a:off x="106389" y="88959"/>
            <a:ext cx="8931294" cy="5270276"/>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 name="Google Shape;26;p5"/>
          <p:cNvGrpSpPr/>
          <p:nvPr/>
        </p:nvGrpSpPr>
        <p:grpSpPr>
          <a:xfrm rot="7732612">
            <a:off x="4762637" y="2731660"/>
            <a:ext cx="6434698" cy="2423214"/>
            <a:chOff x="1206975" y="935725"/>
            <a:chExt cx="4673375" cy="1759925"/>
          </a:xfrm>
        </p:grpSpPr>
        <p:sp>
          <p:nvSpPr>
            <p:cNvPr id="27" name="Google Shape;27;p5"/>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5"/>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5"/>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5"/>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5"/>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5"/>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5"/>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5"/>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5"/>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5"/>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5"/>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5"/>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rtl="0">
              <a:spcBef>
                <a:spcPts val="0"/>
              </a:spcBef>
              <a:spcAft>
                <a:spcPts val="0"/>
              </a:spcAft>
              <a:buNone/>
              <a:defRPr/>
            </a:lvl1pPr>
            <a:lvl2pPr lvl="1" rtl="0">
              <a:spcBef>
                <a:spcPts val="0"/>
              </a:spcBef>
              <a:spcAft>
                <a:spcPts val="0"/>
              </a:spcAft>
              <a:buNone/>
              <a:defRPr>
                <a:latin typeface="Montserrat"/>
                <a:ea typeface="Montserrat"/>
                <a:cs typeface="Montserrat"/>
                <a:sym typeface="Montserrat"/>
              </a:defRPr>
            </a:lvl2pPr>
            <a:lvl3pPr lvl="2" rtl="0">
              <a:spcBef>
                <a:spcPts val="0"/>
              </a:spcBef>
              <a:spcAft>
                <a:spcPts val="0"/>
              </a:spcAft>
              <a:buNone/>
              <a:defRPr>
                <a:latin typeface="Montserrat"/>
                <a:ea typeface="Montserrat"/>
                <a:cs typeface="Montserrat"/>
                <a:sym typeface="Montserrat"/>
              </a:defRPr>
            </a:lvl3pPr>
            <a:lvl4pPr lvl="3" rtl="0">
              <a:spcBef>
                <a:spcPts val="0"/>
              </a:spcBef>
              <a:spcAft>
                <a:spcPts val="0"/>
              </a:spcAft>
              <a:buNone/>
              <a:defRPr>
                <a:latin typeface="Montserrat"/>
                <a:ea typeface="Montserrat"/>
                <a:cs typeface="Montserrat"/>
                <a:sym typeface="Montserrat"/>
              </a:defRPr>
            </a:lvl4pPr>
            <a:lvl5pPr lvl="4" rtl="0">
              <a:spcBef>
                <a:spcPts val="0"/>
              </a:spcBef>
              <a:spcAft>
                <a:spcPts val="0"/>
              </a:spcAft>
              <a:buNone/>
              <a:defRPr>
                <a:latin typeface="Montserrat"/>
                <a:ea typeface="Montserrat"/>
                <a:cs typeface="Montserrat"/>
                <a:sym typeface="Montserrat"/>
              </a:defRPr>
            </a:lvl5pPr>
            <a:lvl6pPr lvl="5" rtl="0">
              <a:spcBef>
                <a:spcPts val="0"/>
              </a:spcBef>
              <a:spcAft>
                <a:spcPts val="0"/>
              </a:spcAft>
              <a:buNone/>
              <a:defRPr>
                <a:latin typeface="Montserrat"/>
                <a:ea typeface="Montserrat"/>
                <a:cs typeface="Montserrat"/>
                <a:sym typeface="Montserrat"/>
              </a:defRPr>
            </a:lvl6pPr>
            <a:lvl7pPr lvl="6" rtl="0">
              <a:spcBef>
                <a:spcPts val="0"/>
              </a:spcBef>
              <a:spcAft>
                <a:spcPts val="0"/>
              </a:spcAft>
              <a:buNone/>
              <a:defRPr>
                <a:latin typeface="Montserrat"/>
                <a:ea typeface="Montserrat"/>
                <a:cs typeface="Montserrat"/>
                <a:sym typeface="Montserrat"/>
              </a:defRPr>
            </a:lvl7pPr>
            <a:lvl8pPr lvl="7" rtl="0">
              <a:spcBef>
                <a:spcPts val="0"/>
              </a:spcBef>
              <a:spcAft>
                <a:spcPts val="0"/>
              </a:spcAft>
              <a:buNone/>
              <a:defRPr>
                <a:latin typeface="Montserrat"/>
                <a:ea typeface="Montserrat"/>
                <a:cs typeface="Montserrat"/>
                <a:sym typeface="Montserrat"/>
              </a:defRPr>
            </a:lvl8pPr>
            <a:lvl9pPr lvl="8" rtl="0">
              <a:spcBef>
                <a:spcPts val="0"/>
              </a:spcBef>
              <a:spcAft>
                <a:spcPts val="0"/>
              </a:spcAft>
              <a:buNone/>
              <a:defRPr>
                <a:latin typeface="Montserrat"/>
                <a:ea typeface="Montserrat"/>
                <a:cs typeface="Montserrat"/>
                <a:sym typeface="Montserrat"/>
              </a:defRPr>
            </a:lvl9pPr>
          </a:lstStyle>
          <a:p>
            <a:endParaRPr/>
          </a:p>
        </p:txBody>
      </p:sp>
      <p:sp>
        <p:nvSpPr>
          <p:cNvPr id="41" name="Google Shape;41;p5"/>
          <p:cNvSpPr txBox="1">
            <a:spLocks noGrp="1"/>
          </p:cNvSpPr>
          <p:nvPr>
            <p:ph type="subTitle" idx="1"/>
          </p:nvPr>
        </p:nvSpPr>
        <p:spPr>
          <a:xfrm>
            <a:off x="1016538" y="2897450"/>
            <a:ext cx="31509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42" name="Google Shape;42;p5"/>
          <p:cNvSpPr txBox="1">
            <a:spLocks noGrp="1"/>
          </p:cNvSpPr>
          <p:nvPr>
            <p:ph type="body" idx="2"/>
          </p:nvPr>
        </p:nvSpPr>
        <p:spPr>
          <a:xfrm>
            <a:off x="1016561" y="3296750"/>
            <a:ext cx="3150900" cy="7515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3" name="Google Shape;43;p5"/>
          <p:cNvSpPr txBox="1">
            <a:spLocks noGrp="1"/>
          </p:cNvSpPr>
          <p:nvPr>
            <p:ph type="subTitle" idx="3"/>
          </p:nvPr>
        </p:nvSpPr>
        <p:spPr>
          <a:xfrm>
            <a:off x="5101936" y="2897450"/>
            <a:ext cx="3150900" cy="478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lvl1pPr>
            <a:lvl2pPr lvl="1" algn="ctr" rtl="0">
              <a:spcBef>
                <a:spcPts val="1600"/>
              </a:spcBef>
              <a:spcAft>
                <a:spcPts val="0"/>
              </a:spcAft>
              <a:buNone/>
              <a:defRPr sz="1800" b="1"/>
            </a:lvl2pPr>
            <a:lvl3pPr lvl="2" algn="ctr" rtl="0">
              <a:spcBef>
                <a:spcPts val="1600"/>
              </a:spcBef>
              <a:spcAft>
                <a:spcPts val="0"/>
              </a:spcAft>
              <a:buNone/>
              <a:defRPr sz="1800" b="1"/>
            </a:lvl3pPr>
            <a:lvl4pPr lvl="3" algn="ctr" rtl="0">
              <a:spcBef>
                <a:spcPts val="1600"/>
              </a:spcBef>
              <a:spcAft>
                <a:spcPts val="0"/>
              </a:spcAft>
              <a:buNone/>
              <a:defRPr sz="1800" b="1"/>
            </a:lvl4pPr>
            <a:lvl5pPr lvl="4" algn="ctr" rtl="0">
              <a:spcBef>
                <a:spcPts val="1600"/>
              </a:spcBef>
              <a:spcAft>
                <a:spcPts val="0"/>
              </a:spcAft>
              <a:buNone/>
              <a:defRPr sz="1800" b="1"/>
            </a:lvl5pPr>
            <a:lvl6pPr lvl="5" algn="ctr" rtl="0">
              <a:spcBef>
                <a:spcPts val="1600"/>
              </a:spcBef>
              <a:spcAft>
                <a:spcPts val="0"/>
              </a:spcAft>
              <a:buNone/>
              <a:defRPr sz="1800" b="1"/>
            </a:lvl6pPr>
            <a:lvl7pPr lvl="6" algn="ctr" rtl="0">
              <a:spcBef>
                <a:spcPts val="1600"/>
              </a:spcBef>
              <a:spcAft>
                <a:spcPts val="0"/>
              </a:spcAft>
              <a:buNone/>
              <a:defRPr sz="1800" b="1"/>
            </a:lvl7pPr>
            <a:lvl8pPr lvl="7" algn="ctr" rtl="0">
              <a:spcBef>
                <a:spcPts val="1600"/>
              </a:spcBef>
              <a:spcAft>
                <a:spcPts val="0"/>
              </a:spcAft>
              <a:buNone/>
              <a:defRPr sz="1800" b="1"/>
            </a:lvl8pPr>
            <a:lvl9pPr lvl="8" algn="ctr" rtl="0">
              <a:spcBef>
                <a:spcPts val="1600"/>
              </a:spcBef>
              <a:spcAft>
                <a:spcPts val="1600"/>
              </a:spcAft>
              <a:buNone/>
              <a:defRPr sz="1800" b="1"/>
            </a:lvl9pPr>
          </a:lstStyle>
          <a:p>
            <a:endParaRPr/>
          </a:p>
        </p:txBody>
      </p:sp>
      <p:sp>
        <p:nvSpPr>
          <p:cNvPr id="44" name="Google Shape;44;p5"/>
          <p:cNvSpPr txBox="1">
            <a:spLocks noGrp="1"/>
          </p:cNvSpPr>
          <p:nvPr>
            <p:ph type="body" idx="4"/>
          </p:nvPr>
        </p:nvSpPr>
        <p:spPr>
          <a:xfrm>
            <a:off x="5101960" y="3296750"/>
            <a:ext cx="3150900" cy="7515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Background 5">
  <p:cSld name="CUSTOM_30">
    <p:bg>
      <p:bgPr>
        <a:solidFill>
          <a:srgbClr val="C4ECE4"/>
        </a:solidFill>
        <a:effectLst/>
      </p:bgPr>
    </p:bg>
    <p:spTree>
      <p:nvGrpSpPr>
        <p:cNvPr id="1" name="Shape 655"/>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rgbClr val="C4ECE4"/>
        </a:solidFill>
        <a:effectLst/>
      </p:bgPr>
    </p:bg>
    <p:spTree>
      <p:nvGrpSpPr>
        <p:cNvPr id="1" name="Shape 45"/>
        <p:cNvGrpSpPr/>
        <p:nvPr/>
      </p:nvGrpSpPr>
      <p:grpSpPr>
        <a:xfrm>
          <a:off x="0" y="0"/>
          <a:ext cx="0" cy="0"/>
          <a:chOff x="0" y="0"/>
          <a:chExt cx="0" cy="0"/>
        </a:xfrm>
      </p:grpSpPr>
      <p:sp>
        <p:nvSpPr>
          <p:cNvPr id="46" name="Google Shape;46;p6"/>
          <p:cNvSpPr/>
          <p:nvPr/>
        </p:nvSpPr>
        <p:spPr>
          <a:xfrm rot="10016624">
            <a:off x="81506" y="2860090"/>
            <a:ext cx="8613968" cy="3478656"/>
          </a:xfrm>
          <a:custGeom>
            <a:avLst/>
            <a:gdLst/>
            <a:ahLst/>
            <a:cxnLst/>
            <a:rect l="l" t="t" r="r" b="b"/>
            <a:pathLst>
              <a:path w="88483" h="58881" extrusionOk="0">
                <a:moveTo>
                  <a:pt x="27228" y="1"/>
                </a:moveTo>
                <a:cubicBezTo>
                  <a:pt x="23701" y="1"/>
                  <a:pt x="20261" y="582"/>
                  <a:pt x="17266" y="2099"/>
                </a:cubicBezTo>
                <a:cubicBezTo>
                  <a:pt x="14773" y="3345"/>
                  <a:pt x="12554" y="5078"/>
                  <a:pt x="10092" y="6993"/>
                </a:cubicBezTo>
                <a:cubicBezTo>
                  <a:pt x="4682" y="11187"/>
                  <a:pt x="1" y="16233"/>
                  <a:pt x="1" y="23497"/>
                </a:cubicBezTo>
                <a:cubicBezTo>
                  <a:pt x="457" y="33467"/>
                  <a:pt x="9028" y="38756"/>
                  <a:pt x="16141" y="44379"/>
                </a:cubicBezTo>
                <a:cubicBezTo>
                  <a:pt x="27099" y="53057"/>
                  <a:pt x="42103" y="58881"/>
                  <a:pt x="56703" y="58881"/>
                </a:cubicBezTo>
                <a:cubicBezTo>
                  <a:pt x="62151" y="58881"/>
                  <a:pt x="67542" y="58070"/>
                  <a:pt x="72647" y="56294"/>
                </a:cubicBezTo>
                <a:cubicBezTo>
                  <a:pt x="82039" y="53042"/>
                  <a:pt x="88483" y="43589"/>
                  <a:pt x="87115" y="33346"/>
                </a:cubicBezTo>
                <a:cubicBezTo>
                  <a:pt x="85838" y="23923"/>
                  <a:pt x="71188" y="17145"/>
                  <a:pt x="63923" y="12707"/>
                </a:cubicBezTo>
                <a:cubicBezTo>
                  <a:pt x="56932" y="8482"/>
                  <a:pt x="49303" y="4743"/>
                  <a:pt x="41430" y="2403"/>
                </a:cubicBezTo>
                <a:cubicBezTo>
                  <a:pt x="37159" y="1115"/>
                  <a:pt x="32110" y="1"/>
                  <a:pt x="27228"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6"/>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3"/>
        </a:solidFill>
        <a:effectLst/>
      </p:bgPr>
    </p:bg>
    <p:spTree>
      <p:nvGrpSpPr>
        <p:cNvPr id="1" name="Shape 48"/>
        <p:cNvGrpSpPr/>
        <p:nvPr/>
      </p:nvGrpSpPr>
      <p:grpSpPr>
        <a:xfrm>
          <a:off x="0" y="0"/>
          <a:ext cx="0" cy="0"/>
          <a:chOff x="0" y="0"/>
          <a:chExt cx="0" cy="0"/>
        </a:xfrm>
      </p:grpSpPr>
      <p:sp>
        <p:nvSpPr>
          <p:cNvPr id="49" name="Google Shape;49;p7"/>
          <p:cNvSpPr/>
          <p:nvPr/>
        </p:nvSpPr>
        <p:spPr>
          <a:xfrm rot="247257">
            <a:off x="144112" y="-926424"/>
            <a:ext cx="9081803" cy="4337028"/>
          </a:xfrm>
          <a:custGeom>
            <a:avLst/>
            <a:gdLst/>
            <a:ahLst/>
            <a:cxnLst/>
            <a:rect l="l" t="t" r="r" b="b"/>
            <a:pathLst>
              <a:path w="63133" h="20335" extrusionOk="0">
                <a:moveTo>
                  <a:pt x="59669" y="869"/>
                </a:moveTo>
                <a:cubicBezTo>
                  <a:pt x="59698" y="869"/>
                  <a:pt x="59728" y="890"/>
                  <a:pt x="59728" y="912"/>
                </a:cubicBezTo>
                <a:cubicBezTo>
                  <a:pt x="59758" y="942"/>
                  <a:pt x="59728" y="942"/>
                  <a:pt x="59667" y="942"/>
                </a:cubicBezTo>
                <a:cubicBezTo>
                  <a:pt x="59546" y="912"/>
                  <a:pt x="59546" y="881"/>
                  <a:pt x="59637" y="881"/>
                </a:cubicBezTo>
                <a:cubicBezTo>
                  <a:pt x="59646" y="873"/>
                  <a:pt x="59657" y="869"/>
                  <a:pt x="59669" y="869"/>
                </a:cubicBezTo>
                <a:close/>
                <a:moveTo>
                  <a:pt x="60046" y="960"/>
                </a:moveTo>
                <a:cubicBezTo>
                  <a:pt x="60060" y="960"/>
                  <a:pt x="60075" y="964"/>
                  <a:pt x="60093" y="973"/>
                </a:cubicBezTo>
                <a:cubicBezTo>
                  <a:pt x="60123" y="1003"/>
                  <a:pt x="60123" y="1033"/>
                  <a:pt x="60093" y="1064"/>
                </a:cubicBezTo>
                <a:cubicBezTo>
                  <a:pt x="60071" y="1085"/>
                  <a:pt x="60035" y="1107"/>
                  <a:pt x="60004" y="1107"/>
                </a:cubicBezTo>
                <a:cubicBezTo>
                  <a:pt x="59992" y="1107"/>
                  <a:pt x="59980" y="1103"/>
                  <a:pt x="59971" y="1094"/>
                </a:cubicBezTo>
                <a:cubicBezTo>
                  <a:pt x="59941" y="1094"/>
                  <a:pt x="59941" y="1033"/>
                  <a:pt x="59971" y="1003"/>
                </a:cubicBezTo>
                <a:cubicBezTo>
                  <a:pt x="59993" y="982"/>
                  <a:pt x="60014" y="960"/>
                  <a:pt x="60046" y="960"/>
                </a:cubicBezTo>
                <a:close/>
                <a:moveTo>
                  <a:pt x="52249" y="1294"/>
                </a:moveTo>
                <a:cubicBezTo>
                  <a:pt x="52268" y="1294"/>
                  <a:pt x="52281" y="1307"/>
                  <a:pt x="52281" y="1307"/>
                </a:cubicBezTo>
                <a:cubicBezTo>
                  <a:pt x="52281" y="1337"/>
                  <a:pt x="52220" y="1368"/>
                  <a:pt x="52190" y="1398"/>
                </a:cubicBezTo>
                <a:cubicBezTo>
                  <a:pt x="52159" y="1398"/>
                  <a:pt x="52129" y="1398"/>
                  <a:pt x="52129" y="1368"/>
                </a:cubicBezTo>
                <a:cubicBezTo>
                  <a:pt x="52129" y="1337"/>
                  <a:pt x="52159" y="1307"/>
                  <a:pt x="52220" y="1307"/>
                </a:cubicBezTo>
                <a:cubicBezTo>
                  <a:pt x="52230" y="1297"/>
                  <a:pt x="52240" y="1294"/>
                  <a:pt x="52249" y="1294"/>
                </a:cubicBezTo>
                <a:close/>
                <a:moveTo>
                  <a:pt x="41449" y="2346"/>
                </a:moveTo>
                <a:cubicBezTo>
                  <a:pt x="41470" y="2346"/>
                  <a:pt x="41495" y="2354"/>
                  <a:pt x="41521" y="2371"/>
                </a:cubicBezTo>
                <a:cubicBezTo>
                  <a:pt x="41551" y="2401"/>
                  <a:pt x="41551" y="2462"/>
                  <a:pt x="41521" y="2492"/>
                </a:cubicBezTo>
                <a:cubicBezTo>
                  <a:pt x="41508" y="2505"/>
                  <a:pt x="41496" y="2512"/>
                  <a:pt x="41483" y="2512"/>
                </a:cubicBezTo>
                <a:cubicBezTo>
                  <a:pt x="41465" y="2512"/>
                  <a:pt x="41448" y="2498"/>
                  <a:pt x="41430" y="2462"/>
                </a:cubicBezTo>
                <a:cubicBezTo>
                  <a:pt x="41364" y="2396"/>
                  <a:pt x="41393" y="2346"/>
                  <a:pt x="41449" y="2346"/>
                </a:cubicBezTo>
                <a:close/>
                <a:moveTo>
                  <a:pt x="39275" y="2875"/>
                </a:moveTo>
                <a:cubicBezTo>
                  <a:pt x="39284" y="2875"/>
                  <a:pt x="39293" y="2879"/>
                  <a:pt x="39302" y="2888"/>
                </a:cubicBezTo>
                <a:lnTo>
                  <a:pt x="39363" y="2888"/>
                </a:lnTo>
                <a:cubicBezTo>
                  <a:pt x="39363" y="2918"/>
                  <a:pt x="39332" y="2918"/>
                  <a:pt x="39302" y="2948"/>
                </a:cubicBezTo>
                <a:cubicBezTo>
                  <a:pt x="39241" y="2948"/>
                  <a:pt x="39211" y="2948"/>
                  <a:pt x="39211" y="2918"/>
                </a:cubicBezTo>
                <a:cubicBezTo>
                  <a:pt x="39232" y="2896"/>
                  <a:pt x="39254" y="2875"/>
                  <a:pt x="39275" y="2875"/>
                </a:cubicBezTo>
                <a:close/>
                <a:moveTo>
                  <a:pt x="36111" y="3587"/>
                </a:moveTo>
                <a:cubicBezTo>
                  <a:pt x="36293" y="3587"/>
                  <a:pt x="36506" y="3617"/>
                  <a:pt x="36658" y="3647"/>
                </a:cubicBezTo>
                <a:cubicBezTo>
                  <a:pt x="36870" y="3678"/>
                  <a:pt x="36718" y="3739"/>
                  <a:pt x="36414" y="3739"/>
                </a:cubicBezTo>
                <a:cubicBezTo>
                  <a:pt x="36364" y="3729"/>
                  <a:pt x="36310" y="3725"/>
                  <a:pt x="36257" y="3725"/>
                </a:cubicBezTo>
                <a:cubicBezTo>
                  <a:pt x="36151" y="3725"/>
                  <a:pt x="36050" y="3739"/>
                  <a:pt x="35989" y="3739"/>
                </a:cubicBezTo>
                <a:cubicBezTo>
                  <a:pt x="35928" y="3739"/>
                  <a:pt x="35867" y="3708"/>
                  <a:pt x="35867" y="3647"/>
                </a:cubicBezTo>
                <a:cubicBezTo>
                  <a:pt x="35898" y="3617"/>
                  <a:pt x="35898" y="3587"/>
                  <a:pt x="35959" y="3587"/>
                </a:cubicBezTo>
                <a:close/>
                <a:moveTo>
                  <a:pt x="8025" y="7994"/>
                </a:moveTo>
                <a:cubicBezTo>
                  <a:pt x="8055" y="7994"/>
                  <a:pt x="8116" y="7994"/>
                  <a:pt x="8177" y="8024"/>
                </a:cubicBezTo>
                <a:cubicBezTo>
                  <a:pt x="8197" y="8024"/>
                  <a:pt x="8204" y="8038"/>
                  <a:pt x="8179" y="8038"/>
                </a:cubicBezTo>
                <a:cubicBezTo>
                  <a:pt x="8167" y="8038"/>
                  <a:pt x="8146" y="8035"/>
                  <a:pt x="8116" y="8024"/>
                </a:cubicBezTo>
                <a:cubicBezTo>
                  <a:pt x="8055" y="8024"/>
                  <a:pt x="7994" y="7994"/>
                  <a:pt x="8025" y="7994"/>
                </a:cubicBezTo>
                <a:close/>
                <a:moveTo>
                  <a:pt x="6110" y="9939"/>
                </a:moveTo>
                <a:cubicBezTo>
                  <a:pt x="6171" y="9939"/>
                  <a:pt x="6201" y="9939"/>
                  <a:pt x="6232" y="9970"/>
                </a:cubicBezTo>
                <a:cubicBezTo>
                  <a:pt x="6232" y="10000"/>
                  <a:pt x="6201" y="10000"/>
                  <a:pt x="6171" y="10000"/>
                </a:cubicBezTo>
                <a:cubicBezTo>
                  <a:pt x="6019" y="10000"/>
                  <a:pt x="6019" y="9970"/>
                  <a:pt x="6110" y="9939"/>
                </a:cubicBezTo>
                <a:close/>
                <a:moveTo>
                  <a:pt x="6779" y="10547"/>
                </a:moveTo>
                <a:cubicBezTo>
                  <a:pt x="6839" y="10547"/>
                  <a:pt x="6839" y="10578"/>
                  <a:pt x="6839" y="10608"/>
                </a:cubicBezTo>
                <a:cubicBezTo>
                  <a:pt x="6839" y="10608"/>
                  <a:pt x="6809" y="10638"/>
                  <a:pt x="6718" y="10638"/>
                </a:cubicBezTo>
                <a:cubicBezTo>
                  <a:pt x="6657" y="10608"/>
                  <a:pt x="6627" y="10608"/>
                  <a:pt x="6657" y="10578"/>
                </a:cubicBezTo>
                <a:cubicBezTo>
                  <a:pt x="6687" y="10547"/>
                  <a:pt x="6748" y="10547"/>
                  <a:pt x="6779" y="10547"/>
                </a:cubicBezTo>
                <a:close/>
                <a:moveTo>
                  <a:pt x="760" y="13587"/>
                </a:moveTo>
                <a:cubicBezTo>
                  <a:pt x="791" y="13587"/>
                  <a:pt x="851" y="13617"/>
                  <a:pt x="882" y="13678"/>
                </a:cubicBezTo>
                <a:cubicBezTo>
                  <a:pt x="899" y="13711"/>
                  <a:pt x="897" y="13736"/>
                  <a:pt x="877" y="13736"/>
                </a:cubicBezTo>
                <a:cubicBezTo>
                  <a:pt x="861" y="13736"/>
                  <a:pt x="832" y="13719"/>
                  <a:pt x="791" y="13678"/>
                </a:cubicBezTo>
                <a:cubicBezTo>
                  <a:pt x="669" y="13587"/>
                  <a:pt x="669" y="13587"/>
                  <a:pt x="760" y="13587"/>
                </a:cubicBezTo>
                <a:close/>
                <a:moveTo>
                  <a:pt x="57418" y="0"/>
                </a:moveTo>
                <a:cubicBezTo>
                  <a:pt x="57418" y="0"/>
                  <a:pt x="57387" y="30"/>
                  <a:pt x="57387" y="91"/>
                </a:cubicBezTo>
                <a:cubicBezTo>
                  <a:pt x="57387" y="152"/>
                  <a:pt x="57327" y="182"/>
                  <a:pt x="57266" y="182"/>
                </a:cubicBezTo>
                <a:cubicBezTo>
                  <a:pt x="57205" y="182"/>
                  <a:pt x="57144" y="182"/>
                  <a:pt x="57144" y="213"/>
                </a:cubicBezTo>
                <a:cubicBezTo>
                  <a:pt x="57144" y="243"/>
                  <a:pt x="57114" y="243"/>
                  <a:pt x="57053" y="243"/>
                </a:cubicBezTo>
                <a:cubicBezTo>
                  <a:pt x="57023" y="243"/>
                  <a:pt x="56992" y="213"/>
                  <a:pt x="56992" y="152"/>
                </a:cubicBezTo>
                <a:cubicBezTo>
                  <a:pt x="57008" y="106"/>
                  <a:pt x="57015" y="84"/>
                  <a:pt x="57008" y="84"/>
                </a:cubicBezTo>
                <a:lnTo>
                  <a:pt x="57008" y="84"/>
                </a:lnTo>
                <a:cubicBezTo>
                  <a:pt x="57000" y="84"/>
                  <a:pt x="56977" y="106"/>
                  <a:pt x="56932" y="152"/>
                </a:cubicBezTo>
                <a:cubicBezTo>
                  <a:pt x="56889" y="173"/>
                  <a:pt x="56815" y="195"/>
                  <a:pt x="56711" y="195"/>
                </a:cubicBezTo>
                <a:cubicBezTo>
                  <a:pt x="56668" y="195"/>
                  <a:pt x="56620" y="191"/>
                  <a:pt x="56567" y="182"/>
                </a:cubicBezTo>
                <a:cubicBezTo>
                  <a:pt x="56479" y="170"/>
                  <a:pt x="56411" y="162"/>
                  <a:pt x="56361" y="162"/>
                </a:cubicBezTo>
                <a:cubicBezTo>
                  <a:pt x="56289" y="162"/>
                  <a:pt x="56250" y="177"/>
                  <a:pt x="56232" y="213"/>
                </a:cubicBezTo>
                <a:cubicBezTo>
                  <a:pt x="56218" y="255"/>
                  <a:pt x="56139" y="278"/>
                  <a:pt x="56042" y="278"/>
                </a:cubicBezTo>
                <a:cubicBezTo>
                  <a:pt x="55931" y="278"/>
                  <a:pt x="55797" y="248"/>
                  <a:pt x="55716" y="182"/>
                </a:cubicBezTo>
                <a:cubicBezTo>
                  <a:pt x="55618" y="117"/>
                  <a:pt x="55546" y="87"/>
                  <a:pt x="55506" y="87"/>
                </a:cubicBezTo>
                <a:cubicBezTo>
                  <a:pt x="55471" y="87"/>
                  <a:pt x="55458" y="110"/>
                  <a:pt x="55473" y="152"/>
                </a:cubicBezTo>
                <a:cubicBezTo>
                  <a:pt x="55503" y="213"/>
                  <a:pt x="55473" y="213"/>
                  <a:pt x="55442" y="213"/>
                </a:cubicBezTo>
                <a:cubicBezTo>
                  <a:pt x="55430" y="200"/>
                  <a:pt x="55417" y="193"/>
                  <a:pt x="55404" y="193"/>
                </a:cubicBezTo>
                <a:cubicBezTo>
                  <a:pt x="55387" y="193"/>
                  <a:pt x="55369" y="208"/>
                  <a:pt x="55351" y="243"/>
                </a:cubicBezTo>
                <a:cubicBezTo>
                  <a:pt x="55351" y="289"/>
                  <a:pt x="55351" y="312"/>
                  <a:pt x="55321" y="312"/>
                </a:cubicBezTo>
                <a:cubicBezTo>
                  <a:pt x="55290" y="312"/>
                  <a:pt x="55229" y="289"/>
                  <a:pt x="55108" y="243"/>
                </a:cubicBezTo>
                <a:cubicBezTo>
                  <a:pt x="55037" y="208"/>
                  <a:pt x="54986" y="193"/>
                  <a:pt x="54951" y="193"/>
                </a:cubicBezTo>
                <a:cubicBezTo>
                  <a:pt x="54925" y="193"/>
                  <a:pt x="54908" y="200"/>
                  <a:pt x="54895" y="213"/>
                </a:cubicBezTo>
                <a:cubicBezTo>
                  <a:pt x="54875" y="213"/>
                  <a:pt x="54828" y="226"/>
                  <a:pt x="54780" y="226"/>
                </a:cubicBezTo>
                <a:cubicBezTo>
                  <a:pt x="54757" y="226"/>
                  <a:pt x="54733" y="223"/>
                  <a:pt x="54713" y="213"/>
                </a:cubicBezTo>
                <a:cubicBezTo>
                  <a:pt x="54621" y="213"/>
                  <a:pt x="54561" y="243"/>
                  <a:pt x="54561" y="274"/>
                </a:cubicBezTo>
                <a:cubicBezTo>
                  <a:pt x="54530" y="334"/>
                  <a:pt x="54470" y="334"/>
                  <a:pt x="54348" y="334"/>
                </a:cubicBezTo>
                <a:cubicBezTo>
                  <a:pt x="54135" y="289"/>
                  <a:pt x="53983" y="266"/>
                  <a:pt x="53884" y="266"/>
                </a:cubicBezTo>
                <a:cubicBezTo>
                  <a:pt x="53786" y="266"/>
                  <a:pt x="53740" y="289"/>
                  <a:pt x="53740" y="334"/>
                </a:cubicBezTo>
                <a:cubicBezTo>
                  <a:pt x="53719" y="356"/>
                  <a:pt x="53697" y="377"/>
                  <a:pt x="53643" y="377"/>
                </a:cubicBezTo>
                <a:cubicBezTo>
                  <a:pt x="53621" y="377"/>
                  <a:pt x="53593" y="374"/>
                  <a:pt x="53558" y="365"/>
                </a:cubicBezTo>
                <a:cubicBezTo>
                  <a:pt x="53532" y="352"/>
                  <a:pt x="53497" y="345"/>
                  <a:pt x="53457" y="345"/>
                </a:cubicBezTo>
                <a:cubicBezTo>
                  <a:pt x="53401" y="345"/>
                  <a:pt x="53337" y="360"/>
                  <a:pt x="53284" y="395"/>
                </a:cubicBezTo>
                <a:cubicBezTo>
                  <a:pt x="53238" y="410"/>
                  <a:pt x="53200" y="418"/>
                  <a:pt x="53174" y="418"/>
                </a:cubicBezTo>
                <a:cubicBezTo>
                  <a:pt x="53147" y="418"/>
                  <a:pt x="53132" y="410"/>
                  <a:pt x="53132" y="395"/>
                </a:cubicBezTo>
                <a:cubicBezTo>
                  <a:pt x="53132" y="387"/>
                  <a:pt x="53130" y="383"/>
                  <a:pt x="53126" y="383"/>
                </a:cubicBezTo>
                <a:cubicBezTo>
                  <a:pt x="53114" y="383"/>
                  <a:pt x="53085" y="411"/>
                  <a:pt x="53041" y="456"/>
                </a:cubicBezTo>
                <a:cubicBezTo>
                  <a:pt x="52980" y="517"/>
                  <a:pt x="52859" y="547"/>
                  <a:pt x="52767" y="547"/>
                </a:cubicBezTo>
                <a:cubicBezTo>
                  <a:pt x="52676" y="547"/>
                  <a:pt x="52585" y="578"/>
                  <a:pt x="52585" y="608"/>
                </a:cubicBezTo>
                <a:cubicBezTo>
                  <a:pt x="52585" y="629"/>
                  <a:pt x="52570" y="651"/>
                  <a:pt x="52539" y="651"/>
                </a:cubicBezTo>
                <a:cubicBezTo>
                  <a:pt x="52527" y="651"/>
                  <a:pt x="52512" y="647"/>
                  <a:pt x="52494" y="638"/>
                </a:cubicBezTo>
                <a:cubicBezTo>
                  <a:pt x="52463" y="608"/>
                  <a:pt x="52463" y="578"/>
                  <a:pt x="52494" y="578"/>
                </a:cubicBezTo>
                <a:cubicBezTo>
                  <a:pt x="52524" y="547"/>
                  <a:pt x="52494" y="517"/>
                  <a:pt x="52463" y="517"/>
                </a:cubicBezTo>
                <a:cubicBezTo>
                  <a:pt x="52403" y="517"/>
                  <a:pt x="52342" y="517"/>
                  <a:pt x="52311" y="578"/>
                </a:cubicBezTo>
                <a:cubicBezTo>
                  <a:pt x="52296" y="593"/>
                  <a:pt x="52273" y="600"/>
                  <a:pt x="52235" y="600"/>
                </a:cubicBezTo>
                <a:cubicBezTo>
                  <a:pt x="52197" y="600"/>
                  <a:pt x="52144" y="593"/>
                  <a:pt x="52068" y="578"/>
                </a:cubicBezTo>
                <a:cubicBezTo>
                  <a:pt x="51992" y="562"/>
                  <a:pt x="51939" y="555"/>
                  <a:pt x="51905" y="555"/>
                </a:cubicBezTo>
                <a:cubicBezTo>
                  <a:pt x="51871" y="555"/>
                  <a:pt x="51855" y="562"/>
                  <a:pt x="51855" y="578"/>
                </a:cubicBezTo>
                <a:cubicBezTo>
                  <a:pt x="51836" y="636"/>
                  <a:pt x="51753" y="670"/>
                  <a:pt x="51680" y="670"/>
                </a:cubicBezTo>
                <a:cubicBezTo>
                  <a:pt x="51640" y="670"/>
                  <a:pt x="51603" y="660"/>
                  <a:pt x="51582" y="638"/>
                </a:cubicBezTo>
                <a:cubicBezTo>
                  <a:pt x="51552" y="608"/>
                  <a:pt x="51582" y="547"/>
                  <a:pt x="51673" y="517"/>
                </a:cubicBezTo>
                <a:cubicBezTo>
                  <a:pt x="51795" y="486"/>
                  <a:pt x="51795" y="486"/>
                  <a:pt x="51673" y="456"/>
                </a:cubicBezTo>
                <a:cubicBezTo>
                  <a:pt x="51582" y="456"/>
                  <a:pt x="51491" y="456"/>
                  <a:pt x="51460" y="486"/>
                </a:cubicBezTo>
                <a:cubicBezTo>
                  <a:pt x="51440" y="486"/>
                  <a:pt x="51406" y="500"/>
                  <a:pt x="51368" y="500"/>
                </a:cubicBezTo>
                <a:cubicBezTo>
                  <a:pt x="51349" y="500"/>
                  <a:pt x="51329" y="496"/>
                  <a:pt x="51308" y="486"/>
                </a:cubicBezTo>
                <a:cubicBezTo>
                  <a:pt x="51291" y="477"/>
                  <a:pt x="51273" y="474"/>
                  <a:pt x="51256" y="474"/>
                </a:cubicBezTo>
                <a:cubicBezTo>
                  <a:pt x="51215" y="474"/>
                  <a:pt x="51178" y="495"/>
                  <a:pt x="51156" y="517"/>
                </a:cubicBezTo>
                <a:cubicBezTo>
                  <a:pt x="51156" y="538"/>
                  <a:pt x="51111" y="560"/>
                  <a:pt x="51052" y="560"/>
                </a:cubicBezTo>
                <a:cubicBezTo>
                  <a:pt x="51027" y="560"/>
                  <a:pt x="51001" y="556"/>
                  <a:pt x="50974" y="547"/>
                </a:cubicBezTo>
                <a:cubicBezTo>
                  <a:pt x="50913" y="547"/>
                  <a:pt x="50792" y="578"/>
                  <a:pt x="50731" y="608"/>
                </a:cubicBezTo>
                <a:cubicBezTo>
                  <a:pt x="50688" y="629"/>
                  <a:pt x="50630" y="651"/>
                  <a:pt x="50578" y="651"/>
                </a:cubicBezTo>
                <a:cubicBezTo>
                  <a:pt x="50556" y="651"/>
                  <a:pt x="50536" y="647"/>
                  <a:pt x="50518" y="638"/>
                </a:cubicBezTo>
                <a:cubicBezTo>
                  <a:pt x="50457" y="638"/>
                  <a:pt x="50336" y="669"/>
                  <a:pt x="50214" y="699"/>
                </a:cubicBezTo>
                <a:cubicBezTo>
                  <a:pt x="50123" y="760"/>
                  <a:pt x="50032" y="760"/>
                  <a:pt x="49971" y="760"/>
                </a:cubicBezTo>
                <a:cubicBezTo>
                  <a:pt x="49956" y="745"/>
                  <a:pt x="49941" y="737"/>
                  <a:pt x="49929" y="737"/>
                </a:cubicBezTo>
                <a:cubicBezTo>
                  <a:pt x="49918" y="737"/>
                  <a:pt x="49910" y="745"/>
                  <a:pt x="49910" y="760"/>
                </a:cubicBezTo>
                <a:cubicBezTo>
                  <a:pt x="49910" y="775"/>
                  <a:pt x="49895" y="783"/>
                  <a:pt x="49868" y="783"/>
                </a:cubicBezTo>
                <a:cubicBezTo>
                  <a:pt x="49842" y="783"/>
                  <a:pt x="49804" y="775"/>
                  <a:pt x="49758" y="760"/>
                </a:cubicBezTo>
                <a:cubicBezTo>
                  <a:pt x="49742" y="752"/>
                  <a:pt x="49719" y="748"/>
                  <a:pt x="49691" y="748"/>
                </a:cubicBezTo>
                <a:cubicBezTo>
                  <a:pt x="49616" y="748"/>
                  <a:pt x="49505" y="776"/>
                  <a:pt x="49393" y="821"/>
                </a:cubicBezTo>
                <a:cubicBezTo>
                  <a:pt x="49241" y="881"/>
                  <a:pt x="49089" y="912"/>
                  <a:pt x="49029" y="912"/>
                </a:cubicBezTo>
                <a:cubicBezTo>
                  <a:pt x="49011" y="903"/>
                  <a:pt x="48993" y="899"/>
                  <a:pt x="48976" y="899"/>
                </a:cubicBezTo>
                <a:cubicBezTo>
                  <a:pt x="48935" y="899"/>
                  <a:pt x="48898" y="921"/>
                  <a:pt x="48877" y="942"/>
                </a:cubicBezTo>
                <a:cubicBezTo>
                  <a:pt x="48846" y="1003"/>
                  <a:pt x="48269" y="1064"/>
                  <a:pt x="47965" y="1064"/>
                </a:cubicBezTo>
                <a:cubicBezTo>
                  <a:pt x="47904" y="1064"/>
                  <a:pt x="47813" y="1094"/>
                  <a:pt x="47782" y="1125"/>
                </a:cubicBezTo>
                <a:cubicBezTo>
                  <a:pt x="47770" y="1137"/>
                  <a:pt x="47757" y="1145"/>
                  <a:pt x="47745" y="1145"/>
                </a:cubicBezTo>
                <a:cubicBezTo>
                  <a:pt x="47727" y="1145"/>
                  <a:pt x="47709" y="1130"/>
                  <a:pt x="47691" y="1094"/>
                </a:cubicBezTo>
                <a:cubicBezTo>
                  <a:pt x="47679" y="1082"/>
                  <a:pt x="47661" y="1074"/>
                  <a:pt x="47638" y="1074"/>
                </a:cubicBezTo>
                <a:cubicBezTo>
                  <a:pt x="47605" y="1074"/>
                  <a:pt x="47562" y="1089"/>
                  <a:pt x="47509" y="1125"/>
                </a:cubicBezTo>
                <a:cubicBezTo>
                  <a:pt x="47418" y="1155"/>
                  <a:pt x="47266" y="1185"/>
                  <a:pt x="47205" y="1185"/>
                </a:cubicBezTo>
                <a:cubicBezTo>
                  <a:pt x="47114" y="1185"/>
                  <a:pt x="47023" y="1185"/>
                  <a:pt x="46992" y="1246"/>
                </a:cubicBezTo>
                <a:cubicBezTo>
                  <a:pt x="46971" y="1268"/>
                  <a:pt x="46904" y="1289"/>
                  <a:pt x="46823" y="1289"/>
                </a:cubicBezTo>
                <a:cubicBezTo>
                  <a:pt x="46790" y="1289"/>
                  <a:pt x="46754" y="1286"/>
                  <a:pt x="46719" y="1277"/>
                </a:cubicBezTo>
                <a:cubicBezTo>
                  <a:pt x="46597" y="1277"/>
                  <a:pt x="46475" y="1307"/>
                  <a:pt x="46415" y="1337"/>
                </a:cubicBezTo>
                <a:cubicBezTo>
                  <a:pt x="46361" y="1373"/>
                  <a:pt x="46308" y="1388"/>
                  <a:pt x="46248" y="1388"/>
                </a:cubicBezTo>
                <a:cubicBezTo>
                  <a:pt x="46206" y="1388"/>
                  <a:pt x="46161" y="1380"/>
                  <a:pt x="46111" y="1368"/>
                </a:cubicBezTo>
                <a:cubicBezTo>
                  <a:pt x="46060" y="1355"/>
                  <a:pt x="46020" y="1348"/>
                  <a:pt x="45987" y="1348"/>
                </a:cubicBezTo>
                <a:cubicBezTo>
                  <a:pt x="45939" y="1348"/>
                  <a:pt x="45903" y="1363"/>
                  <a:pt x="45868" y="1398"/>
                </a:cubicBezTo>
                <a:cubicBezTo>
                  <a:pt x="45845" y="1443"/>
                  <a:pt x="45790" y="1471"/>
                  <a:pt x="45715" y="1471"/>
                </a:cubicBezTo>
                <a:cubicBezTo>
                  <a:pt x="45687" y="1471"/>
                  <a:pt x="45657" y="1467"/>
                  <a:pt x="45624" y="1459"/>
                </a:cubicBezTo>
                <a:cubicBezTo>
                  <a:pt x="45503" y="1459"/>
                  <a:pt x="45351" y="1459"/>
                  <a:pt x="45290" y="1489"/>
                </a:cubicBezTo>
                <a:cubicBezTo>
                  <a:pt x="45247" y="1511"/>
                  <a:pt x="45189" y="1532"/>
                  <a:pt x="45148" y="1532"/>
                </a:cubicBezTo>
                <a:cubicBezTo>
                  <a:pt x="45131" y="1532"/>
                  <a:pt x="45117" y="1529"/>
                  <a:pt x="45108" y="1520"/>
                </a:cubicBezTo>
                <a:cubicBezTo>
                  <a:pt x="45077" y="1505"/>
                  <a:pt x="45054" y="1497"/>
                  <a:pt x="45035" y="1497"/>
                </a:cubicBezTo>
                <a:cubicBezTo>
                  <a:pt x="45016" y="1497"/>
                  <a:pt x="45001" y="1505"/>
                  <a:pt x="44986" y="1520"/>
                </a:cubicBezTo>
                <a:cubicBezTo>
                  <a:pt x="44956" y="1550"/>
                  <a:pt x="44864" y="1550"/>
                  <a:pt x="44773" y="1550"/>
                </a:cubicBezTo>
                <a:cubicBezTo>
                  <a:pt x="44757" y="1542"/>
                  <a:pt x="44741" y="1538"/>
                  <a:pt x="44725" y="1538"/>
                </a:cubicBezTo>
                <a:cubicBezTo>
                  <a:pt x="44682" y="1538"/>
                  <a:pt x="44644" y="1566"/>
                  <a:pt x="44621" y="1611"/>
                </a:cubicBezTo>
                <a:cubicBezTo>
                  <a:pt x="44621" y="1641"/>
                  <a:pt x="44500" y="1733"/>
                  <a:pt x="44378" y="1793"/>
                </a:cubicBezTo>
                <a:cubicBezTo>
                  <a:pt x="44241" y="1852"/>
                  <a:pt x="44116" y="1886"/>
                  <a:pt x="43979" y="1886"/>
                </a:cubicBezTo>
                <a:cubicBezTo>
                  <a:pt x="43904" y="1886"/>
                  <a:pt x="43826" y="1876"/>
                  <a:pt x="43740" y="1854"/>
                </a:cubicBezTo>
                <a:cubicBezTo>
                  <a:pt x="43679" y="1854"/>
                  <a:pt x="43557" y="1885"/>
                  <a:pt x="43466" y="1915"/>
                </a:cubicBezTo>
                <a:cubicBezTo>
                  <a:pt x="43375" y="1976"/>
                  <a:pt x="43253" y="2006"/>
                  <a:pt x="43193" y="2006"/>
                </a:cubicBezTo>
                <a:cubicBezTo>
                  <a:pt x="43132" y="2006"/>
                  <a:pt x="43010" y="2037"/>
                  <a:pt x="42919" y="2097"/>
                </a:cubicBezTo>
                <a:cubicBezTo>
                  <a:pt x="42828" y="2128"/>
                  <a:pt x="42676" y="2158"/>
                  <a:pt x="42554" y="2158"/>
                </a:cubicBezTo>
                <a:cubicBezTo>
                  <a:pt x="42129" y="2158"/>
                  <a:pt x="41795" y="2188"/>
                  <a:pt x="41764" y="2249"/>
                </a:cubicBezTo>
                <a:cubicBezTo>
                  <a:pt x="41743" y="2271"/>
                  <a:pt x="41691" y="2292"/>
                  <a:pt x="41630" y="2292"/>
                </a:cubicBezTo>
                <a:cubicBezTo>
                  <a:pt x="41605" y="2292"/>
                  <a:pt x="41578" y="2289"/>
                  <a:pt x="41551" y="2280"/>
                </a:cubicBezTo>
                <a:cubicBezTo>
                  <a:pt x="41460" y="2280"/>
                  <a:pt x="41339" y="2280"/>
                  <a:pt x="41278" y="2310"/>
                </a:cubicBezTo>
                <a:cubicBezTo>
                  <a:pt x="41115" y="2392"/>
                  <a:pt x="40734" y="2497"/>
                  <a:pt x="40568" y="2497"/>
                </a:cubicBezTo>
                <a:cubicBezTo>
                  <a:pt x="40548" y="2497"/>
                  <a:pt x="40531" y="2496"/>
                  <a:pt x="40518" y="2492"/>
                </a:cubicBezTo>
                <a:cubicBezTo>
                  <a:pt x="40457" y="2492"/>
                  <a:pt x="40396" y="2492"/>
                  <a:pt x="40366" y="2523"/>
                </a:cubicBezTo>
                <a:cubicBezTo>
                  <a:pt x="40366" y="2584"/>
                  <a:pt x="40001" y="2736"/>
                  <a:pt x="39880" y="2736"/>
                </a:cubicBezTo>
                <a:lnTo>
                  <a:pt x="39667" y="2736"/>
                </a:lnTo>
                <a:cubicBezTo>
                  <a:pt x="39647" y="2746"/>
                  <a:pt x="39623" y="2749"/>
                  <a:pt x="39599" y="2749"/>
                </a:cubicBezTo>
                <a:cubicBezTo>
                  <a:pt x="39552" y="2749"/>
                  <a:pt x="39505" y="2736"/>
                  <a:pt x="39484" y="2736"/>
                </a:cubicBezTo>
                <a:cubicBezTo>
                  <a:pt x="39472" y="2723"/>
                  <a:pt x="39454" y="2716"/>
                  <a:pt x="39431" y="2716"/>
                </a:cubicBezTo>
                <a:cubicBezTo>
                  <a:pt x="39398" y="2716"/>
                  <a:pt x="39355" y="2730"/>
                  <a:pt x="39302" y="2766"/>
                </a:cubicBezTo>
                <a:cubicBezTo>
                  <a:pt x="39241" y="2796"/>
                  <a:pt x="39120" y="2796"/>
                  <a:pt x="39089" y="2796"/>
                </a:cubicBezTo>
                <a:cubicBezTo>
                  <a:pt x="38877" y="2796"/>
                  <a:pt x="38573" y="2857"/>
                  <a:pt x="38542" y="2918"/>
                </a:cubicBezTo>
                <a:cubicBezTo>
                  <a:pt x="38542" y="2918"/>
                  <a:pt x="38451" y="2948"/>
                  <a:pt x="38329" y="2948"/>
                </a:cubicBezTo>
                <a:cubicBezTo>
                  <a:pt x="38177" y="2948"/>
                  <a:pt x="38086" y="2979"/>
                  <a:pt x="38086" y="3040"/>
                </a:cubicBezTo>
                <a:cubicBezTo>
                  <a:pt x="38086" y="3061"/>
                  <a:pt x="38071" y="3083"/>
                  <a:pt x="38062" y="3083"/>
                </a:cubicBezTo>
                <a:cubicBezTo>
                  <a:pt x="38058" y="3083"/>
                  <a:pt x="38056" y="3079"/>
                  <a:pt x="38056" y="3070"/>
                </a:cubicBezTo>
                <a:cubicBezTo>
                  <a:pt x="38035" y="3038"/>
                  <a:pt x="37973" y="3025"/>
                  <a:pt x="37897" y="3025"/>
                </a:cubicBezTo>
                <a:cubicBezTo>
                  <a:pt x="37756" y="3025"/>
                  <a:pt x="37568" y="3071"/>
                  <a:pt x="37509" y="3131"/>
                </a:cubicBezTo>
                <a:cubicBezTo>
                  <a:pt x="37478" y="3192"/>
                  <a:pt x="37418" y="3192"/>
                  <a:pt x="37387" y="3192"/>
                </a:cubicBezTo>
                <a:cubicBezTo>
                  <a:pt x="37365" y="3186"/>
                  <a:pt x="37334" y="3183"/>
                  <a:pt x="37299" y="3183"/>
                </a:cubicBezTo>
                <a:cubicBezTo>
                  <a:pt x="37143" y="3183"/>
                  <a:pt x="36895" y="3233"/>
                  <a:pt x="36870" y="3283"/>
                </a:cubicBezTo>
                <a:cubicBezTo>
                  <a:pt x="36870" y="3283"/>
                  <a:pt x="36718" y="3313"/>
                  <a:pt x="36536" y="3313"/>
                </a:cubicBezTo>
                <a:cubicBezTo>
                  <a:pt x="36495" y="3305"/>
                  <a:pt x="36446" y="3301"/>
                  <a:pt x="36392" y="3301"/>
                </a:cubicBezTo>
                <a:cubicBezTo>
                  <a:pt x="36246" y="3301"/>
                  <a:pt x="36070" y="3329"/>
                  <a:pt x="35959" y="3374"/>
                </a:cubicBezTo>
                <a:cubicBezTo>
                  <a:pt x="35776" y="3404"/>
                  <a:pt x="35624" y="3435"/>
                  <a:pt x="35563" y="3435"/>
                </a:cubicBezTo>
                <a:cubicBezTo>
                  <a:pt x="35503" y="3435"/>
                  <a:pt x="35442" y="3435"/>
                  <a:pt x="35442" y="3465"/>
                </a:cubicBezTo>
                <a:cubicBezTo>
                  <a:pt x="35442" y="3496"/>
                  <a:pt x="35351" y="3526"/>
                  <a:pt x="35229" y="3526"/>
                </a:cubicBezTo>
                <a:cubicBezTo>
                  <a:pt x="35138" y="3526"/>
                  <a:pt x="34925" y="3587"/>
                  <a:pt x="34773" y="3647"/>
                </a:cubicBezTo>
                <a:cubicBezTo>
                  <a:pt x="34621" y="3708"/>
                  <a:pt x="34408" y="3769"/>
                  <a:pt x="34317" y="3769"/>
                </a:cubicBezTo>
                <a:cubicBezTo>
                  <a:pt x="34293" y="3761"/>
                  <a:pt x="34266" y="3757"/>
                  <a:pt x="34240" y="3757"/>
                </a:cubicBezTo>
                <a:cubicBezTo>
                  <a:pt x="34167" y="3757"/>
                  <a:pt x="34096" y="3785"/>
                  <a:pt x="34074" y="3830"/>
                </a:cubicBezTo>
                <a:cubicBezTo>
                  <a:pt x="34013" y="3860"/>
                  <a:pt x="33922" y="3891"/>
                  <a:pt x="33861" y="3891"/>
                </a:cubicBezTo>
                <a:cubicBezTo>
                  <a:pt x="33740" y="3891"/>
                  <a:pt x="33101" y="4043"/>
                  <a:pt x="33071" y="4103"/>
                </a:cubicBezTo>
                <a:cubicBezTo>
                  <a:pt x="33071" y="4103"/>
                  <a:pt x="33041" y="4103"/>
                  <a:pt x="32980" y="4073"/>
                </a:cubicBezTo>
                <a:lnTo>
                  <a:pt x="32767" y="4073"/>
                </a:lnTo>
                <a:cubicBezTo>
                  <a:pt x="32706" y="4103"/>
                  <a:pt x="32585" y="4134"/>
                  <a:pt x="32493" y="4134"/>
                </a:cubicBezTo>
                <a:cubicBezTo>
                  <a:pt x="32402" y="4134"/>
                  <a:pt x="32220" y="4164"/>
                  <a:pt x="32068" y="4195"/>
                </a:cubicBezTo>
                <a:cubicBezTo>
                  <a:pt x="31961" y="4210"/>
                  <a:pt x="31886" y="4217"/>
                  <a:pt x="31829" y="4217"/>
                </a:cubicBezTo>
                <a:cubicBezTo>
                  <a:pt x="31772" y="4217"/>
                  <a:pt x="31734" y="4210"/>
                  <a:pt x="31703" y="4195"/>
                </a:cubicBezTo>
                <a:cubicBezTo>
                  <a:pt x="31680" y="4171"/>
                  <a:pt x="31657" y="4161"/>
                  <a:pt x="31633" y="4161"/>
                </a:cubicBezTo>
                <a:cubicBezTo>
                  <a:pt x="31596" y="4161"/>
                  <a:pt x="31558" y="4187"/>
                  <a:pt x="31521" y="4225"/>
                </a:cubicBezTo>
                <a:cubicBezTo>
                  <a:pt x="31430" y="4255"/>
                  <a:pt x="31308" y="4286"/>
                  <a:pt x="31095" y="4286"/>
                </a:cubicBezTo>
                <a:cubicBezTo>
                  <a:pt x="31019" y="4271"/>
                  <a:pt x="30943" y="4263"/>
                  <a:pt x="30879" y="4263"/>
                </a:cubicBezTo>
                <a:cubicBezTo>
                  <a:pt x="30814" y="4263"/>
                  <a:pt x="30761" y="4271"/>
                  <a:pt x="30730" y="4286"/>
                </a:cubicBezTo>
                <a:cubicBezTo>
                  <a:pt x="30670" y="4316"/>
                  <a:pt x="30578" y="4347"/>
                  <a:pt x="30518" y="4377"/>
                </a:cubicBezTo>
                <a:cubicBezTo>
                  <a:pt x="30477" y="4377"/>
                  <a:pt x="30410" y="4390"/>
                  <a:pt x="30342" y="4390"/>
                </a:cubicBezTo>
                <a:cubicBezTo>
                  <a:pt x="30308" y="4390"/>
                  <a:pt x="30275" y="4387"/>
                  <a:pt x="30244" y="4377"/>
                </a:cubicBezTo>
                <a:cubicBezTo>
                  <a:pt x="30183" y="4377"/>
                  <a:pt x="29971" y="4407"/>
                  <a:pt x="29788" y="4438"/>
                </a:cubicBezTo>
                <a:cubicBezTo>
                  <a:pt x="29606" y="4499"/>
                  <a:pt x="29302" y="4559"/>
                  <a:pt x="29119" y="4590"/>
                </a:cubicBezTo>
                <a:cubicBezTo>
                  <a:pt x="28937" y="4620"/>
                  <a:pt x="28755" y="4681"/>
                  <a:pt x="28724" y="4681"/>
                </a:cubicBezTo>
                <a:cubicBezTo>
                  <a:pt x="28724" y="4696"/>
                  <a:pt x="28717" y="4704"/>
                  <a:pt x="28702" y="4704"/>
                </a:cubicBezTo>
                <a:cubicBezTo>
                  <a:pt x="28686" y="4704"/>
                  <a:pt x="28664" y="4696"/>
                  <a:pt x="28633" y="4681"/>
                </a:cubicBezTo>
                <a:cubicBezTo>
                  <a:pt x="28603" y="4681"/>
                  <a:pt x="28481" y="4681"/>
                  <a:pt x="28329" y="4742"/>
                </a:cubicBezTo>
                <a:cubicBezTo>
                  <a:pt x="28218" y="4786"/>
                  <a:pt x="28107" y="4814"/>
                  <a:pt x="28031" y="4814"/>
                </a:cubicBezTo>
                <a:cubicBezTo>
                  <a:pt x="28004" y="4814"/>
                  <a:pt x="27981" y="4811"/>
                  <a:pt x="27964" y="4803"/>
                </a:cubicBezTo>
                <a:cubicBezTo>
                  <a:pt x="27904" y="4803"/>
                  <a:pt x="27752" y="4803"/>
                  <a:pt x="27600" y="4863"/>
                </a:cubicBezTo>
                <a:cubicBezTo>
                  <a:pt x="27444" y="4908"/>
                  <a:pt x="27337" y="4936"/>
                  <a:pt x="27207" y="4936"/>
                </a:cubicBezTo>
                <a:cubicBezTo>
                  <a:pt x="27160" y="4936"/>
                  <a:pt x="27110" y="4932"/>
                  <a:pt x="27053" y="4924"/>
                </a:cubicBezTo>
                <a:cubicBezTo>
                  <a:pt x="27022" y="4924"/>
                  <a:pt x="26992" y="4954"/>
                  <a:pt x="26992" y="4985"/>
                </a:cubicBezTo>
                <a:cubicBezTo>
                  <a:pt x="26992" y="5015"/>
                  <a:pt x="26901" y="5046"/>
                  <a:pt x="26809" y="5046"/>
                </a:cubicBezTo>
                <a:cubicBezTo>
                  <a:pt x="26749" y="5046"/>
                  <a:pt x="26566" y="5046"/>
                  <a:pt x="26414" y="5076"/>
                </a:cubicBezTo>
                <a:cubicBezTo>
                  <a:pt x="26338" y="5091"/>
                  <a:pt x="26262" y="5099"/>
                  <a:pt x="26198" y="5099"/>
                </a:cubicBezTo>
                <a:cubicBezTo>
                  <a:pt x="26133" y="5099"/>
                  <a:pt x="26080" y="5091"/>
                  <a:pt x="26050" y="5076"/>
                </a:cubicBezTo>
                <a:cubicBezTo>
                  <a:pt x="25989" y="5076"/>
                  <a:pt x="25928" y="5076"/>
                  <a:pt x="25898" y="5106"/>
                </a:cubicBezTo>
                <a:cubicBezTo>
                  <a:pt x="25898" y="5128"/>
                  <a:pt x="25852" y="5149"/>
                  <a:pt x="25793" y="5149"/>
                </a:cubicBezTo>
                <a:cubicBezTo>
                  <a:pt x="25769" y="5149"/>
                  <a:pt x="25742" y="5146"/>
                  <a:pt x="25715" y="5137"/>
                </a:cubicBezTo>
                <a:cubicBezTo>
                  <a:pt x="25624" y="5137"/>
                  <a:pt x="25533" y="5167"/>
                  <a:pt x="25472" y="5228"/>
                </a:cubicBezTo>
                <a:cubicBezTo>
                  <a:pt x="25429" y="5250"/>
                  <a:pt x="25356" y="5271"/>
                  <a:pt x="25273" y="5271"/>
                </a:cubicBezTo>
                <a:cubicBezTo>
                  <a:pt x="25239" y="5271"/>
                  <a:pt x="25204" y="5267"/>
                  <a:pt x="25168" y="5258"/>
                </a:cubicBezTo>
                <a:cubicBezTo>
                  <a:pt x="25046" y="5258"/>
                  <a:pt x="24894" y="5258"/>
                  <a:pt x="24834" y="5289"/>
                </a:cubicBezTo>
                <a:cubicBezTo>
                  <a:pt x="24740" y="5336"/>
                  <a:pt x="24110" y="5400"/>
                  <a:pt x="23808" y="5400"/>
                </a:cubicBezTo>
                <a:cubicBezTo>
                  <a:pt x="23717" y="5400"/>
                  <a:pt x="23655" y="5394"/>
                  <a:pt x="23648" y="5380"/>
                </a:cubicBezTo>
                <a:cubicBezTo>
                  <a:pt x="23618" y="5380"/>
                  <a:pt x="23557" y="5380"/>
                  <a:pt x="23496" y="5441"/>
                </a:cubicBezTo>
                <a:cubicBezTo>
                  <a:pt x="23405" y="5471"/>
                  <a:pt x="23162" y="5532"/>
                  <a:pt x="22828" y="5532"/>
                </a:cubicBezTo>
                <a:cubicBezTo>
                  <a:pt x="22554" y="5532"/>
                  <a:pt x="22250" y="5562"/>
                  <a:pt x="22220" y="5593"/>
                </a:cubicBezTo>
                <a:cubicBezTo>
                  <a:pt x="22159" y="5623"/>
                  <a:pt x="22037" y="5654"/>
                  <a:pt x="21916" y="5654"/>
                </a:cubicBezTo>
                <a:cubicBezTo>
                  <a:pt x="21794" y="5654"/>
                  <a:pt x="21673" y="5654"/>
                  <a:pt x="21642" y="5684"/>
                </a:cubicBezTo>
                <a:cubicBezTo>
                  <a:pt x="21614" y="5712"/>
                  <a:pt x="20938" y="5870"/>
                  <a:pt x="20763" y="5870"/>
                </a:cubicBezTo>
                <a:cubicBezTo>
                  <a:pt x="20748" y="5870"/>
                  <a:pt x="20737" y="5869"/>
                  <a:pt x="20730" y="5866"/>
                </a:cubicBezTo>
                <a:cubicBezTo>
                  <a:pt x="20700" y="5866"/>
                  <a:pt x="20609" y="5897"/>
                  <a:pt x="20548" y="5927"/>
                </a:cubicBezTo>
                <a:cubicBezTo>
                  <a:pt x="20503" y="5972"/>
                  <a:pt x="20459" y="6000"/>
                  <a:pt x="20414" y="6000"/>
                </a:cubicBezTo>
                <a:cubicBezTo>
                  <a:pt x="20398" y="6000"/>
                  <a:pt x="20382" y="5996"/>
                  <a:pt x="20366" y="5988"/>
                </a:cubicBezTo>
                <a:cubicBezTo>
                  <a:pt x="20335" y="5988"/>
                  <a:pt x="20244" y="6018"/>
                  <a:pt x="20153" y="6079"/>
                </a:cubicBezTo>
                <a:cubicBezTo>
                  <a:pt x="20067" y="6101"/>
                  <a:pt x="19996" y="6122"/>
                  <a:pt x="19951" y="6122"/>
                </a:cubicBezTo>
                <a:cubicBezTo>
                  <a:pt x="19933" y="6122"/>
                  <a:pt x="19918" y="6118"/>
                  <a:pt x="19910" y="6110"/>
                </a:cubicBezTo>
                <a:cubicBezTo>
                  <a:pt x="19894" y="6094"/>
                  <a:pt x="19872" y="6087"/>
                  <a:pt x="19849" y="6087"/>
                </a:cubicBezTo>
                <a:cubicBezTo>
                  <a:pt x="19826" y="6087"/>
                  <a:pt x="19803" y="6094"/>
                  <a:pt x="19788" y="6110"/>
                </a:cubicBezTo>
                <a:cubicBezTo>
                  <a:pt x="19758" y="6140"/>
                  <a:pt x="19636" y="6140"/>
                  <a:pt x="19545" y="6140"/>
                </a:cubicBezTo>
                <a:cubicBezTo>
                  <a:pt x="19512" y="6132"/>
                  <a:pt x="19478" y="6128"/>
                  <a:pt x="19442" y="6128"/>
                </a:cubicBezTo>
                <a:cubicBezTo>
                  <a:pt x="19344" y="6128"/>
                  <a:pt x="19239" y="6156"/>
                  <a:pt x="19150" y="6201"/>
                </a:cubicBezTo>
                <a:cubicBezTo>
                  <a:pt x="19061" y="6245"/>
                  <a:pt x="18972" y="6273"/>
                  <a:pt x="18895" y="6273"/>
                </a:cubicBezTo>
                <a:cubicBezTo>
                  <a:pt x="18866" y="6273"/>
                  <a:pt x="18840" y="6270"/>
                  <a:pt x="18815" y="6262"/>
                </a:cubicBezTo>
                <a:cubicBezTo>
                  <a:pt x="18734" y="6238"/>
                  <a:pt x="18617" y="6228"/>
                  <a:pt x="18506" y="6228"/>
                </a:cubicBezTo>
                <a:cubicBezTo>
                  <a:pt x="18325" y="6228"/>
                  <a:pt x="18158" y="6254"/>
                  <a:pt x="18177" y="6292"/>
                </a:cubicBezTo>
                <a:cubicBezTo>
                  <a:pt x="18177" y="6309"/>
                  <a:pt x="18126" y="6327"/>
                  <a:pt x="18048" y="6327"/>
                </a:cubicBezTo>
                <a:cubicBezTo>
                  <a:pt x="17991" y="6327"/>
                  <a:pt x="17920" y="6318"/>
                  <a:pt x="17843" y="6292"/>
                </a:cubicBezTo>
                <a:cubicBezTo>
                  <a:pt x="17820" y="6286"/>
                  <a:pt x="17795" y="6284"/>
                  <a:pt x="17768" y="6284"/>
                </a:cubicBezTo>
                <a:cubicBezTo>
                  <a:pt x="17650" y="6284"/>
                  <a:pt x="17508" y="6333"/>
                  <a:pt x="17508" y="6383"/>
                </a:cubicBezTo>
                <a:cubicBezTo>
                  <a:pt x="17490" y="6421"/>
                  <a:pt x="17424" y="6447"/>
                  <a:pt x="17334" y="6447"/>
                </a:cubicBezTo>
                <a:cubicBezTo>
                  <a:pt x="17278" y="6447"/>
                  <a:pt x="17213" y="6437"/>
                  <a:pt x="17144" y="6413"/>
                </a:cubicBezTo>
                <a:cubicBezTo>
                  <a:pt x="17106" y="6401"/>
                  <a:pt x="17063" y="6394"/>
                  <a:pt x="17019" y="6394"/>
                </a:cubicBezTo>
                <a:cubicBezTo>
                  <a:pt x="16957" y="6394"/>
                  <a:pt x="16893" y="6408"/>
                  <a:pt x="16840" y="6444"/>
                </a:cubicBezTo>
                <a:cubicBezTo>
                  <a:pt x="16794" y="6459"/>
                  <a:pt x="16756" y="6467"/>
                  <a:pt x="16729" y="6467"/>
                </a:cubicBezTo>
                <a:cubicBezTo>
                  <a:pt x="16703" y="6467"/>
                  <a:pt x="16688" y="6459"/>
                  <a:pt x="16688" y="6444"/>
                </a:cubicBezTo>
                <a:lnTo>
                  <a:pt x="16627" y="6444"/>
                </a:lnTo>
                <a:cubicBezTo>
                  <a:pt x="16596" y="6474"/>
                  <a:pt x="16414" y="6505"/>
                  <a:pt x="16262" y="6505"/>
                </a:cubicBezTo>
                <a:cubicBezTo>
                  <a:pt x="16080" y="6535"/>
                  <a:pt x="15928" y="6565"/>
                  <a:pt x="15928" y="6565"/>
                </a:cubicBezTo>
                <a:cubicBezTo>
                  <a:pt x="15928" y="6596"/>
                  <a:pt x="15867" y="6596"/>
                  <a:pt x="15837" y="6596"/>
                </a:cubicBezTo>
                <a:cubicBezTo>
                  <a:pt x="15819" y="6587"/>
                  <a:pt x="15801" y="6583"/>
                  <a:pt x="15784" y="6583"/>
                </a:cubicBezTo>
                <a:cubicBezTo>
                  <a:pt x="15743" y="6583"/>
                  <a:pt x="15706" y="6605"/>
                  <a:pt x="15685" y="6626"/>
                </a:cubicBezTo>
                <a:cubicBezTo>
                  <a:pt x="15654" y="6687"/>
                  <a:pt x="15654" y="6748"/>
                  <a:pt x="15715" y="6748"/>
                </a:cubicBezTo>
                <a:cubicBezTo>
                  <a:pt x="15745" y="6748"/>
                  <a:pt x="15624" y="6778"/>
                  <a:pt x="15441" y="6809"/>
                </a:cubicBezTo>
                <a:cubicBezTo>
                  <a:pt x="15335" y="6844"/>
                  <a:pt x="15238" y="6859"/>
                  <a:pt x="15171" y="6859"/>
                </a:cubicBezTo>
                <a:cubicBezTo>
                  <a:pt x="15123" y="6859"/>
                  <a:pt x="15089" y="6852"/>
                  <a:pt x="15077" y="6839"/>
                </a:cubicBezTo>
                <a:cubicBezTo>
                  <a:pt x="15061" y="6809"/>
                  <a:pt x="14932" y="6793"/>
                  <a:pt x="14796" y="6793"/>
                </a:cubicBezTo>
                <a:cubicBezTo>
                  <a:pt x="14659" y="6793"/>
                  <a:pt x="14514" y="6809"/>
                  <a:pt x="14469" y="6839"/>
                </a:cubicBezTo>
                <a:cubicBezTo>
                  <a:pt x="14454" y="6854"/>
                  <a:pt x="14431" y="6862"/>
                  <a:pt x="14404" y="6862"/>
                </a:cubicBezTo>
                <a:cubicBezTo>
                  <a:pt x="14378" y="6862"/>
                  <a:pt x="14347" y="6854"/>
                  <a:pt x="14317" y="6839"/>
                </a:cubicBezTo>
                <a:cubicBezTo>
                  <a:pt x="14286" y="6824"/>
                  <a:pt x="14248" y="6816"/>
                  <a:pt x="14218" y="6816"/>
                </a:cubicBezTo>
                <a:cubicBezTo>
                  <a:pt x="14188" y="6816"/>
                  <a:pt x="14165" y="6824"/>
                  <a:pt x="14165" y="6839"/>
                </a:cubicBezTo>
                <a:cubicBezTo>
                  <a:pt x="14143" y="6861"/>
                  <a:pt x="14076" y="6882"/>
                  <a:pt x="13996" y="6882"/>
                </a:cubicBezTo>
                <a:cubicBezTo>
                  <a:pt x="13962" y="6882"/>
                  <a:pt x="13927" y="6878"/>
                  <a:pt x="13891" y="6869"/>
                </a:cubicBezTo>
                <a:cubicBezTo>
                  <a:pt x="13856" y="6861"/>
                  <a:pt x="13820" y="6857"/>
                  <a:pt x="13786" y="6857"/>
                </a:cubicBezTo>
                <a:cubicBezTo>
                  <a:pt x="13704" y="6857"/>
                  <a:pt x="13630" y="6878"/>
                  <a:pt x="13587" y="6900"/>
                </a:cubicBezTo>
                <a:cubicBezTo>
                  <a:pt x="13560" y="6927"/>
                  <a:pt x="13539" y="6942"/>
                  <a:pt x="13521" y="6942"/>
                </a:cubicBezTo>
                <a:cubicBezTo>
                  <a:pt x="13499" y="6942"/>
                  <a:pt x="13482" y="6920"/>
                  <a:pt x="13466" y="6869"/>
                </a:cubicBezTo>
                <a:cubicBezTo>
                  <a:pt x="13444" y="6848"/>
                  <a:pt x="13426" y="6838"/>
                  <a:pt x="13413" y="6838"/>
                </a:cubicBezTo>
                <a:cubicBezTo>
                  <a:pt x="13387" y="6838"/>
                  <a:pt x="13375" y="6871"/>
                  <a:pt x="13375" y="6930"/>
                </a:cubicBezTo>
                <a:cubicBezTo>
                  <a:pt x="13375" y="6968"/>
                  <a:pt x="13363" y="6994"/>
                  <a:pt x="13347" y="6994"/>
                </a:cubicBezTo>
                <a:cubicBezTo>
                  <a:pt x="13337" y="6994"/>
                  <a:pt x="13325" y="6984"/>
                  <a:pt x="13314" y="6961"/>
                </a:cubicBezTo>
                <a:cubicBezTo>
                  <a:pt x="13283" y="6930"/>
                  <a:pt x="13223" y="6930"/>
                  <a:pt x="13162" y="6930"/>
                </a:cubicBezTo>
                <a:cubicBezTo>
                  <a:pt x="13101" y="6961"/>
                  <a:pt x="12949" y="6961"/>
                  <a:pt x="12858" y="6961"/>
                </a:cubicBezTo>
                <a:cubicBezTo>
                  <a:pt x="12812" y="6945"/>
                  <a:pt x="12774" y="6938"/>
                  <a:pt x="12748" y="6938"/>
                </a:cubicBezTo>
                <a:cubicBezTo>
                  <a:pt x="12721" y="6938"/>
                  <a:pt x="12706" y="6945"/>
                  <a:pt x="12706" y="6961"/>
                </a:cubicBezTo>
                <a:cubicBezTo>
                  <a:pt x="12706" y="6991"/>
                  <a:pt x="12615" y="7021"/>
                  <a:pt x="12523" y="7021"/>
                </a:cubicBezTo>
                <a:cubicBezTo>
                  <a:pt x="12402" y="7021"/>
                  <a:pt x="12311" y="7052"/>
                  <a:pt x="12311" y="7082"/>
                </a:cubicBezTo>
                <a:cubicBezTo>
                  <a:pt x="12311" y="7113"/>
                  <a:pt x="12280" y="7113"/>
                  <a:pt x="12189" y="7113"/>
                </a:cubicBezTo>
                <a:cubicBezTo>
                  <a:pt x="12178" y="7107"/>
                  <a:pt x="12168" y="7105"/>
                  <a:pt x="12159" y="7105"/>
                </a:cubicBezTo>
                <a:cubicBezTo>
                  <a:pt x="12117" y="7105"/>
                  <a:pt x="12092" y="7154"/>
                  <a:pt x="12068" y="7204"/>
                </a:cubicBezTo>
                <a:lnTo>
                  <a:pt x="12068" y="7295"/>
                </a:lnTo>
                <a:lnTo>
                  <a:pt x="12007" y="7173"/>
                </a:lnTo>
                <a:cubicBezTo>
                  <a:pt x="11968" y="7116"/>
                  <a:pt x="11954" y="7094"/>
                  <a:pt x="11918" y="7094"/>
                </a:cubicBezTo>
                <a:cubicBezTo>
                  <a:pt x="11897" y="7094"/>
                  <a:pt x="11869" y="7101"/>
                  <a:pt x="11824" y="7113"/>
                </a:cubicBezTo>
                <a:cubicBezTo>
                  <a:pt x="11733" y="7143"/>
                  <a:pt x="11642" y="7173"/>
                  <a:pt x="11612" y="7204"/>
                </a:cubicBezTo>
                <a:cubicBezTo>
                  <a:pt x="11581" y="7219"/>
                  <a:pt x="11520" y="7227"/>
                  <a:pt x="11429" y="7227"/>
                </a:cubicBezTo>
                <a:cubicBezTo>
                  <a:pt x="11338" y="7227"/>
                  <a:pt x="11216" y="7219"/>
                  <a:pt x="11064" y="7204"/>
                </a:cubicBezTo>
                <a:cubicBezTo>
                  <a:pt x="10912" y="7204"/>
                  <a:pt x="10821" y="7204"/>
                  <a:pt x="10821" y="7265"/>
                </a:cubicBezTo>
                <a:cubicBezTo>
                  <a:pt x="10821" y="7295"/>
                  <a:pt x="10760" y="7295"/>
                  <a:pt x="10730" y="7295"/>
                </a:cubicBezTo>
                <a:cubicBezTo>
                  <a:pt x="10717" y="7292"/>
                  <a:pt x="10702" y="7290"/>
                  <a:pt x="10687" y="7290"/>
                </a:cubicBezTo>
                <a:cubicBezTo>
                  <a:pt x="10561" y="7290"/>
                  <a:pt x="10376" y="7391"/>
                  <a:pt x="10425" y="7445"/>
                </a:cubicBezTo>
                <a:lnTo>
                  <a:pt x="10425" y="7445"/>
                </a:lnTo>
                <a:cubicBezTo>
                  <a:pt x="10406" y="7443"/>
                  <a:pt x="10361" y="7435"/>
                  <a:pt x="10305" y="7417"/>
                </a:cubicBezTo>
                <a:cubicBezTo>
                  <a:pt x="10244" y="7401"/>
                  <a:pt x="10191" y="7394"/>
                  <a:pt x="10137" y="7394"/>
                </a:cubicBezTo>
                <a:cubicBezTo>
                  <a:pt x="10084" y="7394"/>
                  <a:pt x="10031" y="7401"/>
                  <a:pt x="9970" y="7417"/>
                </a:cubicBezTo>
                <a:cubicBezTo>
                  <a:pt x="9917" y="7452"/>
                  <a:pt x="9884" y="7467"/>
                  <a:pt x="9866" y="7467"/>
                </a:cubicBezTo>
                <a:cubicBezTo>
                  <a:pt x="9854" y="7467"/>
                  <a:pt x="9849" y="7460"/>
                  <a:pt x="9849" y="7447"/>
                </a:cubicBezTo>
                <a:cubicBezTo>
                  <a:pt x="9849" y="7388"/>
                  <a:pt x="9709" y="7355"/>
                  <a:pt x="9594" y="7355"/>
                </a:cubicBezTo>
                <a:cubicBezTo>
                  <a:pt x="9531" y="7355"/>
                  <a:pt x="9475" y="7365"/>
                  <a:pt x="9453" y="7386"/>
                </a:cubicBezTo>
                <a:cubicBezTo>
                  <a:pt x="9453" y="7417"/>
                  <a:pt x="9301" y="7417"/>
                  <a:pt x="9150" y="7417"/>
                </a:cubicBezTo>
                <a:cubicBezTo>
                  <a:pt x="9052" y="7408"/>
                  <a:pt x="8946" y="7404"/>
                  <a:pt x="8851" y="7404"/>
                </a:cubicBezTo>
                <a:cubicBezTo>
                  <a:pt x="8621" y="7404"/>
                  <a:pt x="8452" y="7425"/>
                  <a:pt x="8602" y="7447"/>
                </a:cubicBezTo>
                <a:cubicBezTo>
                  <a:pt x="8694" y="7477"/>
                  <a:pt x="8724" y="7508"/>
                  <a:pt x="8724" y="7569"/>
                </a:cubicBezTo>
                <a:cubicBezTo>
                  <a:pt x="8724" y="7629"/>
                  <a:pt x="8754" y="7690"/>
                  <a:pt x="8785" y="7690"/>
                </a:cubicBezTo>
                <a:cubicBezTo>
                  <a:pt x="8815" y="7705"/>
                  <a:pt x="8815" y="7713"/>
                  <a:pt x="8789" y="7713"/>
                </a:cubicBezTo>
                <a:cubicBezTo>
                  <a:pt x="8762" y="7713"/>
                  <a:pt x="8709" y="7705"/>
                  <a:pt x="8633" y="7690"/>
                </a:cubicBezTo>
                <a:cubicBezTo>
                  <a:pt x="8481" y="7660"/>
                  <a:pt x="8420" y="7629"/>
                  <a:pt x="8420" y="7569"/>
                </a:cubicBezTo>
                <a:cubicBezTo>
                  <a:pt x="8420" y="7508"/>
                  <a:pt x="8359" y="7477"/>
                  <a:pt x="8207" y="7477"/>
                </a:cubicBezTo>
                <a:cubicBezTo>
                  <a:pt x="8158" y="7469"/>
                  <a:pt x="8120" y="7465"/>
                  <a:pt x="8092" y="7465"/>
                </a:cubicBezTo>
                <a:cubicBezTo>
                  <a:pt x="8013" y="7465"/>
                  <a:pt x="8003" y="7494"/>
                  <a:pt x="8025" y="7538"/>
                </a:cubicBezTo>
                <a:cubicBezTo>
                  <a:pt x="8025" y="7599"/>
                  <a:pt x="7994" y="7660"/>
                  <a:pt x="7934" y="7690"/>
                </a:cubicBezTo>
                <a:cubicBezTo>
                  <a:pt x="7891" y="7712"/>
                  <a:pt x="7848" y="7733"/>
                  <a:pt x="7826" y="7733"/>
                </a:cubicBezTo>
                <a:cubicBezTo>
                  <a:pt x="7817" y="7733"/>
                  <a:pt x="7812" y="7729"/>
                  <a:pt x="7812" y="7721"/>
                </a:cubicBezTo>
                <a:cubicBezTo>
                  <a:pt x="7812" y="7712"/>
                  <a:pt x="7804" y="7708"/>
                  <a:pt x="7790" y="7708"/>
                </a:cubicBezTo>
                <a:cubicBezTo>
                  <a:pt x="7756" y="7708"/>
                  <a:pt x="7685" y="7729"/>
                  <a:pt x="7599" y="7751"/>
                </a:cubicBezTo>
                <a:cubicBezTo>
                  <a:pt x="7478" y="7781"/>
                  <a:pt x="7356" y="7812"/>
                  <a:pt x="7356" y="7842"/>
                </a:cubicBezTo>
                <a:cubicBezTo>
                  <a:pt x="7356" y="7872"/>
                  <a:pt x="7379" y="7888"/>
                  <a:pt x="7421" y="7888"/>
                </a:cubicBezTo>
                <a:cubicBezTo>
                  <a:pt x="7463" y="7888"/>
                  <a:pt x="7523" y="7872"/>
                  <a:pt x="7599" y="7842"/>
                </a:cubicBezTo>
                <a:cubicBezTo>
                  <a:pt x="7642" y="7821"/>
                  <a:pt x="7701" y="7799"/>
                  <a:pt x="7742" y="7799"/>
                </a:cubicBezTo>
                <a:cubicBezTo>
                  <a:pt x="7759" y="7799"/>
                  <a:pt x="7773" y="7803"/>
                  <a:pt x="7782" y="7812"/>
                </a:cubicBezTo>
                <a:cubicBezTo>
                  <a:pt x="7836" y="7866"/>
                  <a:pt x="7697" y="7968"/>
                  <a:pt x="7537" y="7968"/>
                </a:cubicBezTo>
                <a:cubicBezTo>
                  <a:pt x="7517" y="7968"/>
                  <a:pt x="7497" y="7967"/>
                  <a:pt x="7478" y="7964"/>
                </a:cubicBezTo>
                <a:cubicBezTo>
                  <a:pt x="7387" y="7964"/>
                  <a:pt x="7295" y="7994"/>
                  <a:pt x="7265" y="7994"/>
                </a:cubicBezTo>
                <a:cubicBezTo>
                  <a:pt x="7250" y="8009"/>
                  <a:pt x="7219" y="8017"/>
                  <a:pt x="7181" y="8017"/>
                </a:cubicBezTo>
                <a:cubicBezTo>
                  <a:pt x="7143" y="8017"/>
                  <a:pt x="7098" y="8009"/>
                  <a:pt x="7052" y="7994"/>
                </a:cubicBezTo>
                <a:cubicBezTo>
                  <a:pt x="7002" y="7981"/>
                  <a:pt x="6972" y="7974"/>
                  <a:pt x="6962" y="7974"/>
                </a:cubicBezTo>
                <a:cubicBezTo>
                  <a:pt x="6946" y="7974"/>
                  <a:pt x="6968" y="7989"/>
                  <a:pt x="7022" y="8024"/>
                </a:cubicBezTo>
                <a:cubicBezTo>
                  <a:pt x="7083" y="8116"/>
                  <a:pt x="7083" y="8116"/>
                  <a:pt x="6991" y="8146"/>
                </a:cubicBezTo>
                <a:cubicBezTo>
                  <a:pt x="6900" y="8146"/>
                  <a:pt x="6870" y="8116"/>
                  <a:pt x="6870" y="8055"/>
                </a:cubicBezTo>
                <a:cubicBezTo>
                  <a:pt x="6892" y="7968"/>
                  <a:pt x="6773" y="7896"/>
                  <a:pt x="6670" y="7896"/>
                </a:cubicBezTo>
                <a:cubicBezTo>
                  <a:pt x="6630" y="7896"/>
                  <a:pt x="6592" y="7907"/>
                  <a:pt x="6566" y="7933"/>
                </a:cubicBezTo>
                <a:cubicBezTo>
                  <a:pt x="6535" y="7933"/>
                  <a:pt x="6566" y="7964"/>
                  <a:pt x="6657" y="7994"/>
                </a:cubicBezTo>
                <a:cubicBezTo>
                  <a:pt x="6748" y="7994"/>
                  <a:pt x="6809" y="8024"/>
                  <a:pt x="6809" y="8055"/>
                </a:cubicBezTo>
                <a:cubicBezTo>
                  <a:pt x="6809" y="8085"/>
                  <a:pt x="6809" y="8176"/>
                  <a:pt x="6839" y="8237"/>
                </a:cubicBezTo>
                <a:cubicBezTo>
                  <a:pt x="6839" y="8298"/>
                  <a:pt x="6809" y="8328"/>
                  <a:pt x="6657" y="8359"/>
                </a:cubicBezTo>
                <a:cubicBezTo>
                  <a:pt x="6535" y="8389"/>
                  <a:pt x="6475" y="8420"/>
                  <a:pt x="6505" y="8480"/>
                </a:cubicBezTo>
                <a:cubicBezTo>
                  <a:pt x="6520" y="8526"/>
                  <a:pt x="6497" y="8549"/>
                  <a:pt x="6459" y="8549"/>
                </a:cubicBezTo>
                <a:cubicBezTo>
                  <a:pt x="6422" y="8549"/>
                  <a:pt x="6368" y="8526"/>
                  <a:pt x="6323" y="8480"/>
                </a:cubicBezTo>
                <a:cubicBezTo>
                  <a:pt x="6311" y="8457"/>
                  <a:pt x="6295" y="8447"/>
                  <a:pt x="6275" y="8447"/>
                </a:cubicBezTo>
                <a:cubicBezTo>
                  <a:pt x="6241" y="8447"/>
                  <a:pt x="6197" y="8473"/>
                  <a:pt x="6140" y="8511"/>
                </a:cubicBezTo>
                <a:cubicBezTo>
                  <a:pt x="6019" y="8572"/>
                  <a:pt x="6019" y="8602"/>
                  <a:pt x="6110" y="8663"/>
                </a:cubicBezTo>
                <a:cubicBezTo>
                  <a:pt x="6171" y="8693"/>
                  <a:pt x="6323" y="8724"/>
                  <a:pt x="6505" y="8724"/>
                </a:cubicBezTo>
                <a:cubicBezTo>
                  <a:pt x="6809" y="8754"/>
                  <a:pt x="6900" y="8845"/>
                  <a:pt x="6596" y="8876"/>
                </a:cubicBezTo>
                <a:cubicBezTo>
                  <a:pt x="6505" y="8876"/>
                  <a:pt x="6323" y="8906"/>
                  <a:pt x="6201" y="8967"/>
                </a:cubicBezTo>
                <a:cubicBezTo>
                  <a:pt x="6049" y="9028"/>
                  <a:pt x="6019" y="9088"/>
                  <a:pt x="6049" y="9179"/>
                </a:cubicBezTo>
                <a:cubicBezTo>
                  <a:pt x="6071" y="9224"/>
                  <a:pt x="6094" y="9252"/>
                  <a:pt x="6116" y="9252"/>
                </a:cubicBezTo>
                <a:cubicBezTo>
                  <a:pt x="6124" y="9252"/>
                  <a:pt x="6132" y="9248"/>
                  <a:pt x="6140" y="9240"/>
                </a:cubicBezTo>
                <a:cubicBezTo>
                  <a:pt x="6140" y="9202"/>
                  <a:pt x="6167" y="9185"/>
                  <a:pt x="6196" y="9185"/>
                </a:cubicBezTo>
                <a:cubicBezTo>
                  <a:pt x="6236" y="9185"/>
                  <a:pt x="6280" y="9218"/>
                  <a:pt x="6262" y="9271"/>
                </a:cubicBezTo>
                <a:cubicBezTo>
                  <a:pt x="6262" y="9324"/>
                  <a:pt x="6180" y="9356"/>
                  <a:pt x="6099" y="9356"/>
                </a:cubicBezTo>
                <a:cubicBezTo>
                  <a:pt x="6041" y="9356"/>
                  <a:pt x="5983" y="9339"/>
                  <a:pt x="5958" y="9301"/>
                </a:cubicBezTo>
                <a:cubicBezTo>
                  <a:pt x="5940" y="9265"/>
                  <a:pt x="5933" y="9251"/>
                  <a:pt x="5918" y="9251"/>
                </a:cubicBezTo>
                <a:cubicBezTo>
                  <a:pt x="5907" y="9251"/>
                  <a:pt x="5892" y="9258"/>
                  <a:pt x="5867" y="9271"/>
                </a:cubicBezTo>
                <a:cubicBezTo>
                  <a:pt x="5836" y="9301"/>
                  <a:pt x="5867" y="9331"/>
                  <a:pt x="5897" y="9331"/>
                </a:cubicBezTo>
                <a:cubicBezTo>
                  <a:pt x="5928" y="9331"/>
                  <a:pt x="5958" y="9362"/>
                  <a:pt x="5928" y="9392"/>
                </a:cubicBezTo>
                <a:cubicBezTo>
                  <a:pt x="5897" y="9423"/>
                  <a:pt x="5958" y="9453"/>
                  <a:pt x="6049" y="9483"/>
                </a:cubicBezTo>
                <a:cubicBezTo>
                  <a:pt x="6262" y="9544"/>
                  <a:pt x="6323" y="9757"/>
                  <a:pt x="6140" y="9787"/>
                </a:cubicBezTo>
                <a:cubicBezTo>
                  <a:pt x="6096" y="9796"/>
                  <a:pt x="6062" y="9800"/>
                  <a:pt x="6037" y="9800"/>
                </a:cubicBezTo>
                <a:cubicBezTo>
                  <a:pt x="5978" y="9800"/>
                  <a:pt x="5976" y="9779"/>
                  <a:pt x="6019" y="9757"/>
                </a:cubicBezTo>
                <a:cubicBezTo>
                  <a:pt x="6049" y="9727"/>
                  <a:pt x="6019" y="9696"/>
                  <a:pt x="5928" y="9666"/>
                </a:cubicBezTo>
                <a:cubicBezTo>
                  <a:pt x="5776" y="9666"/>
                  <a:pt x="5776" y="9666"/>
                  <a:pt x="5867" y="9757"/>
                </a:cubicBezTo>
                <a:cubicBezTo>
                  <a:pt x="5928" y="9818"/>
                  <a:pt x="5958" y="9939"/>
                  <a:pt x="5958" y="10000"/>
                </a:cubicBezTo>
                <a:cubicBezTo>
                  <a:pt x="5958" y="10061"/>
                  <a:pt x="6019" y="10152"/>
                  <a:pt x="6080" y="10183"/>
                </a:cubicBezTo>
                <a:cubicBezTo>
                  <a:pt x="6140" y="10213"/>
                  <a:pt x="6140" y="10213"/>
                  <a:pt x="6049" y="10243"/>
                </a:cubicBezTo>
                <a:cubicBezTo>
                  <a:pt x="5928" y="10274"/>
                  <a:pt x="6049" y="10365"/>
                  <a:pt x="6232" y="10426"/>
                </a:cubicBezTo>
                <a:cubicBezTo>
                  <a:pt x="6323" y="10456"/>
                  <a:pt x="6353" y="10487"/>
                  <a:pt x="6323" y="10487"/>
                </a:cubicBezTo>
                <a:cubicBezTo>
                  <a:pt x="6292" y="10517"/>
                  <a:pt x="6262" y="10517"/>
                  <a:pt x="6232" y="10517"/>
                </a:cubicBezTo>
                <a:cubicBezTo>
                  <a:pt x="6223" y="10508"/>
                  <a:pt x="6214" y="10504"/>
                  <a:pt x="6206" y="10504"/>
                </a:cubicBezTo>
                <a:cubicBezTo>
                  <a:pt x="6186" y="10504"/>
                  <a:pt x="6171" y="10526"/>
                  <a:pt x="6171" y="10547"/>
                </a:cubicBezTo>
                <a:cubicBezTo>
                  <a:pt x="6171" y="10600"/>
                  <a:pt x="6556" y="10675"/>
                  <a:pt x="6739" y="10675"/>
                </a:cubicBezTo>
                <a:cubicBezTo>
                  <a:pt x="6768" y="10675"/>
                  <a:pt x="6792" y="10673"/>
                  <a:pt x="6809" y="10669"/>
                </a:cubicBezTo>
                <a:cubicBezTo>
                  <a:pt x="6836" y="10655"/>
                  <a:pt x="6864" y="10649"/>
                  <a:pt x="6889" y="10649"/>
                </a:cubicBezTo>
                <a:cubicBezTo>
                  <a:pt x="6976" y="10649"/>
                  <a:pt x="7039" y="10720"/>
                  <a:pt x="6991" y="10790"/>
                </a:cubicBezTo>
                <a:cubicBezTo>
                  <a:pt x="6938" y="10843"/>
                  <a:pt x="6834" y="10876"/>
                  <a:pt x="6732" y="10876"/>
                </a:cubicBezTo>
                <a:cubicBezTo>
                  <a:pt x="6659" y="10876"/>
                  <a:pt x="6586" y="10859"/>
                  <a:pt x="6535" y="10821"/>
                </a:cubicBezTo>
                <a:cubicBezTo>
                  <a:pt x="6506" y="10792"/>
                  <a:pt x="6449" y="10791"/>
                  <a:pt x="6391" y="10790"/>
                </a:cubicBezTo>
                <a:lnTo>
                  <a:pt x="6391" y="10790"/>
                </a:lnTo>
                <a:cubicBezTo>
                  <a:pt x="6404" y="10782"/>
                  <a:pt x="6422" y="10771"/>
                  <a:pt x="6444" y="10760"/>
                </a:cubicBezTo>
                <a:cubicBezTo>
                  <a:pt x="6535" y="10699"/>
                  <a:pt x="6535" y="10699"/>
                  <a:pt x="6414" y="10699"/>
                </a:cubicBezTo>
                <a:cubicBezTo>
                  <a:pt x="6353" y="10699"/>
                  <a:pt x="6292" y="10730"/>
                  <a:pt x="6292" y="10760"/>
                </a:cubicBezTo>
                <a:cubicBezTo>
                  <a:pt x="6292" y="10790"/>
                  <a:pt x="6232" y="10790"/>
                  <a:pt x="6171" y="10790"/>
                </a:cubicBezTo>
                <a:cubicBezTo>
                  <a:pt x="6144" y="10782"/>
                  <a:pt x="6125" y="10778"/>
                  <a:pt x="6113" y="10778"/>
                </a:cubicBezTo>
                <a:cubicBezTo>
                  <a:pt x="6082" y="10778"/>
                  <a:pt x="6088" y="10799"/>
                  <a:pt x="6110" y="10821"/>
                </a:cubicBezTo>
                <a:cubicBezTo>
                  <a:pt x="6171" y="10882"/>
                  <a:pt x="6171" y="10912"/>
                  <a:pt x="6080" y="10942"/>
                </a:cubicBezTo>
                <a:cubicBezTo>
                  <a:pt x="5908" y="11007"/>
                  <a:pt x="6070" y="11071"/>
                  <a:pt x="6266" y="11071"/>
                </a:cubicBezTo>
                <a:cubicBezTo>
                  <a:pt x="6347" y="11071"/>
                  <a:pt x="6434" y="11060"/>
                  <a:pt x="6505" y="11034"/>
                </a:cubicBezTo>
                <a:cubicBezTo>
                  <a:pt x="6566" y="11018"/>
                  <a:pt x="6627" y="11011"/>
                  <a:pt x="6676" y="11011"/>
                </a:cubicBezTo>
                <a:cubicBezTo>
                  <a:pt x="6725" y="11011"/>
                  <a:pt x="6763" y="11018"/>
                  <a:pt x="6779" y="11034"/>
                </a:cubicBezTo>
                <a:cubicBezTo>
                  <a:pt x="6866" y="11063"/>
                  <a:pt x="6870" y="11340"/>
                  <a:pt x="6791" y="11340"/>
                </a:cubicBezTo>
                <a:cubicBezTo>
                  <a:pt x="6787" y="11340"/>
                  <a:pt x="6783" y="11339"/>
                  <a:pt x="6779" y="11338"/>
                </a:cubicBezTo>
                <a:cubicBezTo>
                  <a:pt x="6748" y="11338"/>
                  <a:pt x="6657" y="11368"/>
                  <a:pt x="6596" y="11398"/>
                </a:cubicBezTo>
                <a:cubicBezTo>
                  <a:pt x="6551" y="11444"/>
                  <a:pt x="6528" y="11467"/>
                  <a:pt x="6520" y="11467"/>
                </a:cubicBezTo>
                <a:cubicBezTo>
                  <a:pt x="6513" y="11467"/>
                  <a:pt x="6520" y="11444"/>
                  <a:pt x="6535" y="11398"/>
                </a:cubicBezTo>
                <a:cubicBezTo>
                  <a:pt x="6566" y="11338"/>
                  <a:pt x="6566" y="11307"/>
                  <a:pt x="6475" y="11307"/>
                </a:cubicBezTo>
                <a:cubicBezTo>
                  <a:pt x="6414" y="11307"/>
                  <a:pt x="6384" y="11307"/>
                  <a:pt x="6384" y="11338"/>
                </a:cubicBezTo>
                <a:cubicBezTo>
                  <a:pt x="6353" y="11368"/>
                  <a:pt x="6292" y="11368"/>
                  <a:pt x="6232" y="11368"/>
                </a:cubicBezTo>
                <a:cubicBezTo>
                  <a:pt x="6140" y="11368"/>
                  <a:pt x="6080" y="11368"/>
                  <a:pt x="6080" y="11398"/>
                </a:cubicBezTo>
                <a:cubicBezTo>
                  <a:pt x="6056" y="11445"/>
                  <a:pt x="6194" y="11510"/>
                  <a:pt x="6287" y="11510"/>
                </a:cubicBezTo>
                <a:cubicBezTo>
                  <a:pt x="6315" y="11510"/>
                  <a:pt x="6339" y="11504"/>
                  <a:pt x="6353" y="11490"/>
                </a:cubicBezTo>
                <a:cubicBezTo>
                  <a:pt x="6372" y="11477"/>
                  <a:pt x="6389" y="11471"/>
                  <a:pt x="6405" y="11471"/>
                </a:cubicBezTo>
                <a:cubicBezTo>
                  <a:pt x="6467" y="11471"/>
                  <a:pt x="6505" y="11563"/>
                  <a:pt x="6505" y="11733"/>
                </a:cubicBezTo>
                <a:cubicBezTo>
                  <a:pt x="6528" y="11801"/>
                  <a:pt x="6516" y="11835"/>
                  <a:pt x="6484" y="11835"/>
                </a:cubicBezTo>
                <a:cubicBezTo>
                  <a:pt x="6473" y="11835"/>
                  <a:pt x="6459" y="11832"/>
                  <a:pt x="6444" y="11824"/>
                </a:cubicBezTo>
                <a:cubicBezTo>
                  <a:pt x="6429" y="11809"/>
                  <a:pt x="6414" y="11801"/>
                  <a:pt x="6406" y="11801"/>
                </a:cubicBezTo>
                <a:cubicBezTo>
                  <a:pt x="6399" y="11801"/>
                  <a:pt x="6399" y="11809"/>
                  <a:pt x="6414" y="11824"/>
                </a:cubicBezTo>
                <a:cubicBezTo>
                  <a:pt x="6414" y="11854"/>
                  <a:pt x="6444" y="11976"/>
                  <a:pt x="6444" y="12097"/>
                </a:cubicBezTo>
                <a:cubicBezTo>
                  <a:pt x="6444" y="12266"/>
                  <a:pt x="6444" y="12320"/>
                  <a:pt x="6399" y="12320"/>
                </a:cubicBezTo>
                <a:cubicBezTo>
                  <a:pt x="6387" y="12320"/>
                  <a:pt x="6372" y="12317"/>
                  <a:pt x="6353" y="12310"/>
                </a:cubicBezTo>
                <a:cubicBezTo>
                  <a:pt x="6328" y="12298"/>
                  <a:pt x="6298" y="12290"/>
                  <a:pt x="6264" y="12290"/>
                </a:cubicBezTo>
                <a:cubicBezTo>
                  <a:pt x="6217" y="12290"/>
                  <a:pt x="6163" y="12305"/>
                  <a:pt x="6110" y="12341"/>
                </a:cubicBezTo>
                <a:cubicBezTo>
                  <a:pt x="6049" y="12371"/>
                  <a:pt x="5806" y="12432"/>
                  <a:pt x="5563" y="12432"/>
                </a:cubicBezTo>
                <a:cubicBezTo>
                  <a:pt x="5350" y="12462"/>
                  <a:pt x="5107" y="12493"/>
                  <a:pt x="5076" y="12523"/>
                </a:cubicBezTo>
                <a:cubicBezTo>
                  <a:pt x="5046" y="12538"/>
                  <a:pt x="5008" y="12546"/>
                  <a:pt x="4966" y="12546"/>
                </a:cubicBezTo>
                <a:cubicBezTo>
                  <a:pt x="4925" y="12546"/>
                  <a:pt x="4879" y="12538"/>
                  <a:pt x="4833" y="12523"/>
                </a:cubicBezTo>
                <a:cubicBezTo>
                  <a:pt x="4783" y="12510"/>
                  <a:pt x="4717" y="12503"/>
                  <a:pt x="4637" y="12503"/>
                </a:cubicBezTo>
                <a:cubicBezTo>
                  <a:pt x="4525" y="12503"/>
                  <a:pt x="4386" y="12518"/>
                  <a:pt x="4225" y="12553"/>
                </a:cubicBezTo>
                <a:cubicBezTo>
                  <a:pt x="4013" y="12614"/>
                  <a:pt x="3739" y="12645"/>
                  <a:pt x="3496" y="12645"/>
                </a:cubicBezTo>
                <a:cubicBezTo>
                  <a:pt x="3344" y="12645"/>
                  <a:pt x="3253" y="12675"/>
                  <a:pt x="3253" y="12675"/>
                </a:cubicBezTo>
                <a:cubicBezTo>
                  <a:pt x="3253" y="12705"/>
                  <a:pt x="3070" y="12736"/>
                  <a:pt x="2888" y="12736"/>
                </a:cubicBezTo>
                <a:cubicBezTo>
                  <a:pt x="2675" y="12736"/>
                  <a:pt x="2554" y="12736"/>
                  <a:pt x="2554" y="12797"/>
                </a:cubicBezTo>
                <a:cubicBezTo>
                  <a:pt x="2554" y="12827"/>
                  <a:pt x="2523" y="12857"/>
                  <a:pt x="2462" y="12888"/>
                </a:cubicBezTo>
                <a:cubicBezTo>
                  <a:pt x="2394" y="12929"/>
                  <a:pt x="2338" y="12945"/>
                  <a:pt x="2308" y="12945"/>
                </a:cubicBezTo>
                <a:cubicBezTo>
                  <a:pt x="2272" y="12945"/>
                  <a:pt x="2274" y="12921"/>
                  <a:pt x="2341" y="12888"/>
                </a:cubicBezTo>
                <a:cubicBezTo>
                  <a:pt x="2402" y="12857"/>
                  <a:pt x="2402" y="12827"/>
                  <a:pt x="2371" y="12797"/>
                </a:cubicBezTo>
                <a:cubicBezTo>
                  <a:pt x="2353" y="12788"/>
                  <a:pt x="2338" y="12784"/>
                  <a:pt x="2325" y="12784"/>
                </a:cubicBezTo>
                <a:cubicBezTo>
                  <a:pt x="2293" y="12784"/>
                  <a:pt x="2271" y="12805"/>
                  <a:pt x="2250" y="12827"/>
                </a:cubicBezTo>
                <a:cubicBezTo>
                  <a:pt x="2228" y="12848"/>
                  <a:pt x="2161" y="12870"/>
                  <a:pt x="2091" y="12870"/>
                </a:cubicBezTo>
                <a:cubicBezTo>
                  <a:pt x="2063" y="12870"/>
                  <a:pt x="2033" y="12866"/>
                  <a:pt x="2007" y="12857"/>
                </a:cubicBezTo>
                <a:cubicBezTo>
                  <a:pt x="1824" y="12857"/>
                  <a:pt x="1824" y="12857"/>
                  <a:pt x="1915" y="12888"/>
                </a:cubicBezTo>
                <a:cubicBezTo>
                  <a:pt x="2067" y="12949"/>
                  <a:pt x="2037" y="12949"/>
                  <a:pt x="1855" y="13009"/>
                </a:cubicBezTo>
                <a:cubicBezTo>
                  <a:pt x="1763" y="13040"/>
                  <a:pt x="1611" y="13040"/>
                  <a:pt x="1581" y="13040"/>
                </a:cubicBezTo>
                <a:cubicBezTo>
                  <a:pt x="1573" y="13032"/>
                  <a:pt x="1563" y="13028"/>
                  <a:pt x="1552" y="13028"/>
                </a:cubicBezTo>
                <a:cubicBezTo>
                  <a:pt x="1522" y="13028"/>
                  <a:pt x="1490" y="13056"/>
                  <a:pt x="1490" y="13101"/>
                </a:cubicBezTo>
                <a:cubicBezTo>
                  <a:pt x="1471" y="13197"/>
                  <a:pt x="1366" y="13256"/>
                  <a:pt x="1261" y="13256"/>
                </a:cubicBezTo>
                <a:cubicBezTo>
                  <a:pt x="1200" y="13256"/>
                  <a:pt x="1139" y="13236"/>
                  <a:pt x="1095" y="13192"/>
                </a:cubicBezTo>
                <a:cubicBezTo>
                  <a:pt x="1050" y="13169"/>
                  <a:pt x="1022" y="13155"/>
                  <a:pt x="1003" y="13155"/>
                </a:cubicBezTo>
                <a:cubicBezTo>
                  <a:pt x="969" y="13155"/>
                  <a:pt x="962" y="13198"/>
                  <a:pt x="943" y="13313"/>
                </a:cubicBezTo>
                <a:cubicBezTo>
                  <a:pt x="943" y="13435"/>
                  <a:pt x="882" y="13496"/>
                  <a:pt x="791" y="13496"/>
                </a:cubicBezTo>
                <a:cubicBezTo>
                  <a:pt x="780" y="13493"/>
                  <a:pt x="768" y="13492"/>
                  <a:pt x="755" y="13492"/>
                </a:cubicBezTo>
                <a:cubicBezTo>
                  <a:pt x="623" y="13492"/>
                  <a:pt x="398" y="13623"/>
                  <a:pt x="426" y="13678"/>
                </a:cubicBezTo>
                <a:cubicBezTo>
                  <a:pt x="456" y="13708"/>
                  <a:pt x="426" y="13708"/>
                  <a:pt x="365" y="13708"/>
                </a:cubicBezTo>
                <a:cubicBezTo>
                  <a:pt x="213" y="13708"/>
                  <a:pt x="152" y="13891"/>
                  <a:pt x="274" y="14043"/>
                </a:cubicBezTo>
                <a:cubicBezTo>
                  <a:pt x="315" y="14146"/>
                  <a:pt x="300" y="14207"/>
                  <a:pt x="239" y="14207"/>
                </a:cubicBezTo>
                <a:cubicBezTo>
                  <a:pt x="210" y="14207"/>
                  <a:pt x="171" y="14194"/>
                  <a:pt x="122" y="14164"/>
                </a:cubicBezTo>
                <a:cubicBezTo>
                  <a:pt x="100" y="14143"/>
                  <a:pt x="83" y="14133"/>
                  <a:pt x="69" y="14133"/>
                </a:cubicBezTo>
                <a:cubicBezTo>
                  <a:pt x="43" y="14133"/>
                  <a:pt x="31" y="14166"/>
                  <a:pt x="31" y="14225"/>
                </a:cubicBezTo>
                <a:cubicBezTo>
                  <a:pt x="0" y="14286"/>
                  <a:pt x="31" y="14347"/>
                  <a:pt x="61" y="14347"/>
                </a:cubicBezTo>
                <a:cubicBezTo>
                  <a:pt x="77" y="14341"/>
                  <a:pt x="92" y="14339"/>
                  <a:pt x="104" y="14339"/>
                </a:cubicBezTo>
                <a:cubicBezTo>
                  <a:pt x="161" y="14339"/>
                  <a:pt x="177" y="14393"/>
                  <a:pt x="152" y="14468"/>
                </a:cubicBezTo>
                <a:cubicBezTo>
                  <a:pt x="122" y="14499"/>
                  <a:pt x="152" y="14499"/>
                  <a:pt x="213" y="14499"/>
                </a:cubicBezTo>
                <a:lnTo>
                  <a:pt x="274" y="14499"/>
                </a:lnTo>
                <a:cubicBezTo>
                  <a:pt x="274" y="14499"/>
                  <a:pt x="304" y="14560"/>
                  <a:pt x="304" y="14590"/>
                </a:cubicBezTo>
                <a:cubicBezTo>
                  <a:pt x="327" y="14634"/>
                  <a:pt x="316" y="14663"/>
                  <a:pt x="285" y="14663"/>
                </a:cubicBezTo>
                <a:cubicBezTo>
                  <a:pt x="274" y="14663"/>
                  <a:pt x="260" y="14659"/>
                  <a:pt x="244" y="14651"/>
                </a:cubicBezTo>
                <a:cubicBezTo>
                  <a:pt x="152" y="14651"/>
                  <a:pt x="122" y="14681"/>
                  <a:pt x="122" y="14742"/>
                </a:cubicBezTo>
                <a:cubicBezTo>
                  <a:pt x="122" y="14803"/>
                  <a:pt x="152" y="14833"/>
                  <a:pt x="183" y="14833"/>
                </a:cubicBezTo>
                <a:cubicBezTo>
                  <a:pt x="188" y="14828"/>
                  <a:pt x="194" y="14825"/>
                  <a:pt x="199" y="14825"/>
                </a:cubicBezTo>
                <a:cubicBezTo>
                  <a:pt x="221" y="14825"/>
                  <a:pt x="232" y="14875"/>
                  <a:pt x="183" y="14924"/>
                </a:cubicBezTo>
                <a:cubicBezTo>
                  <a:pt x="152" y="14985"/>
                  <a:pt x="152" y="15046"/>
                  <a:pt x="183" y="15046"/>
                </a:cubicBezTo>
                <a:cubicBezTo>
                  <a:pt x="274" y="15046"/>
                  <a:pt x="335" y="15350"/>
                  <a:pt x="274" y="15380"/>
                </a:cubicBezTo>
                <a:cubicBezTo>
                  <a:pt x="266" y="15388"/>
                  <a:pt x="255" y="15392"/>
                  <a:pt x="244" y="15392"/>
                </a:cubicBezTo>
                <a:cubicBezTo>
                  <a:pt x="213" y="15392"/>
                  <a:pt x="175" y="15364"/>
                  <a:pt x="152" y="15319"/>
                </a:cubicBezTo>
                <a:cubicBezTo>
                  <a:pt x="124" y="15286"/>
                  <a:pt x="104" y="15271"/>
                  <a:pt x="92" y="15271"/>
                </a:cubicBezTo>
                <a:cubicBezTo>
                  <a:pt x="36" y="15271"/>
                  <a:pt x="120" y="15558"/>
                  <a:pt x="244" y="15806"/>
                </a:cubicBezTo>
                <a:cubicBezTo>
                  <a:pt x="335" y="15988"/>
                  <a:pt x="426" y="16170"/>
                  <a:pt x="396" y="16201"/>
                </a:cubicBezTo>
                <a:cubicBezTo>
                  <a:pt x="396" y="16262"/>
                  <a:pt x="426" y="16292"/>
                  <a:pt x="456" y="16322"/>
                </a:cubicBezTo>
                <a:cubicBezTo>
                  <a:pt x="517" y="16353"/>
                  <a:pt x="548" y="16414"/>
                  <a:pt x="517" y="16444"/>
                </a:cubicBezTo>
                <a:cubicBezTo>
                  <a:pt x="517" y="16505"/>
                  <a:pt x="548" y="16535"/>
                  <a:pt x="578" y="16566"/>
                </a:cubicBezTo>
                <a:cubicBezTo>
                  <a:pt x="608" y="16566"/>
                  <a:pt x="669" y="16626"/>
                  <a:pt x="669" y="16718"/>
                </a:cubicBezTo>
                <a:cubicBezTo>
                  <a:pt x="700" y="16809"/>
                  <a:pt x="760" y="16900"/>
                  <a:pt x="882" y="16930"/>
                </a:cubicBezTo>
                <a:cubicBezTo>
                  <a:pt x="973" y="16961"/>
                  <a:pt x="1095" y="17082"/>
                  <a:pt x="1155" y="17143"/>
                </a:cubicBezTo>
                <a:cubicBezTo>
                  <a:pt x="1277" y="17356"/>
                  <a:pt x="1551" y="17569"/>
                  <a:pt x="1703" y="17569"/>
                </a:cubicBezTo>
                <a:cubicBezTo>
                  <a:pt x="1733" y="17569"/>
                  <a:pt x="1794" y="17599"/>
                  <a:pt x="1794" y="17629"/>
                </a:cubicBezTo>
                <a:cubicBezTo>
                  <a:pt x="1763" y="17660"/>
                  <a:pt x="1885" y="17721"/>
                  <a:pt x="2007" y="17812"/>
                </a:cubicBezTo>
                <a:cubicBezTo>
                  <a:pt x="2159" y="17903"/>
                  <a:pt x="2280" y="17964"/>
                  <a:pt x="2493" y="17964"/>
                </a:cubicBezTo>
                <a:cubicBezTo>
                  <a:pt x="2591" y="17982"/>
                  <a:pt x="2707" y="17989"/>
                  <a:pt x="2829" y="17989"/>
                </a:cubicBezTo>
                <a:cubicBezTo>
                  <a:pt x="3124" y="17989"/>
                  <a:pt x="3454" y="17946"/>
                  <a:pt x="3648" y="17903"/>
                </a:cubicBezTo>
                <a:cubicBezTo>
                  <a:pt x="3739" y="17873"/>
                  <a:pt x="4256" y="17812"/>
                  <a:pt x="4773" y="17751"/>
                </a:cubicBezTo>
                <a:cubicBezTo>
                  <a:pt x="5289" y="17721"/>
                  <a:pt x="6110" y="17629"/>
                  <a:pt x="6596" y="17599"/>
                </a:cubicBezTo>
                <a:cubicBezTo>
                  <a:pt x="6968" y="17559"/>
                  <a:pt x="7212" y="17537"/>
                  <a:pt x="7366" y="17537"/>
                </a:cubicBezTo>
                <a:cubicBezTo>
                  <a:pt x="7566" y="17537"/>
                  <a:pt x="7616" y="17574"/>
                  <a:pt x="7599" y="17660"/>
                </a:cubicBezTo>
                <a:cubicBezTo>
                  <a:pt x="7599" y="17690"/>
                  <a:pt x="7630" y="17721"/>
                  <a:pt x="7691" y="17751"/>
                </a:cubicBezTo>
                <a:cubicBezTo>
                  <a:pt x="7873" y="17751"/>
                  <a:pt x="8116" y="17994"/>
                  <a:pt x="8359" y="18389"/>
                </a:cubicBezTo>
                <a:cubicBezTo>
                  <a:pt x="8481" y="18572"/>
                  <a:pt x="8633" y="18785"/>
                  <a:pt x="8694" y="18815"/>
                </a:cubicBezTo>
                <a:cubicBezTo>
                  <a:pt x="8724" y="18876"/>
                  <a:pt x="8754" y="18936"/>
                  <a:pt x="8754" y="18936"/>
                </a:cubicBezTo>
                <a:cubicBezTo>
                  <a:pt x="8754" y="18967"/>
                  <a:pt x="8815" y="18997"/>
                  <a:pt x="8906" y="18997"/>
                </a:cubicBezTo>
                <a:cubicBezTo>
                  <a:pt x="8998" y="19028"/>
                  <a:pt x="9058" y="19058"/>
                  <a:pt x="9058" y="19088"/>
                </a:cubicBezTo>
                <a:cubicBezTo>
                  <a:pt x="9058" y="19119"/>
                  <a:pt x="9089" y="19119"/>
                  <a:pt x="9150" y="19149"/>
                </a:cubicBezTo>
                <a:cubicBezTo>
                  <a:pt x="9210" y="19149"/>
                  <a:pt x="9271" y="19210"/>
                  <a:pt x="9301" y="19301"/>
                </a:cubicBezTo>
                <a:cubicBezTo>
                  <a:pt x="9362" y="19362"/>
                  <a:pt x="9423" y="19423"/>
                  <a:pt x="9514" y="19423"/>
                </a:cubicBezTo>
                <a:cubicBezTo>
                  <a:pt x="9666" y="19423"/>
                  <a:pt x="9940" y="19544"/>
                  <a:pt x="9940" y="19575"/>
                </a:cubicBezTo>
                <a:cubicBezTo>
                  <a:pt x="9940" y="19605"/>
                  <a:pt x="10001" y="19666"/>
                  <a:pt x="10092" y="19696"/>
                </a:cubicBezTo>
                <a:cubicBezTo>
                  <a:pt x="10183" y="19727"/>
                  <a:pt x="10305" y="19788"/>
                  <a:pt x="10365" y="19818"/>
                </a:cubicBezTo>
                <a:cubicBezTo>
                  <a:pt x="10423" y="19876"/>
                  <a:pt x="10469" y="19897"/>
                  <a:pt x="10533" y="19897"/>
                </a:cubicBezTo>
                <a:cubicBezTo>
                  <a:pt x="10570" y="19897"/>
                  <a:pt x="10614" y="19890"/>
                  <a:pt x="10669" y="19879"/>
                </a:cubicBezTo>
                <a:cubicBezTo>
                  <a:pt x="10821" y="19879"/>
                  <a:pt x="10882" y="19879"/>
                  <a:pt x="10973" y="19940"/>
                </a:cubicBezTo>
                <a:cubicBezTo>
                  <a:pt x="11023" y="19990"/>
                  <a:pt x="11046" y="20012"/>
                  <a:pt x="11071" y="20012"/>
                </a:cubicBezTo>
                <a:cubicBezTo>
                  <a:pt x="11092" y="20012"/>
                  <a:pt x="11115" y="19997"/>
                  <a:pt x="11156" y="19970"/>
                </a:cubicBezTo>
                <a:cubicBezTo>
                  <a:pt x="11186" y="19940"/>
                  <a:pt x="11277" y="19909"/>
                  <a:pt x="11338" y="19909"/>
                </a:cubicBezTo>
                <a:cubicBezTo>
                  <a:pt x="11399" y="19909"/>
                  <a:pt x="11581" y="19909"/>
                  <a:pt x="11764" y="19879"/>
                </a:cubicBezTo>
                <a:lnTo>
                  <a:pt x="12068" y="19788"/>
                </a:lnTo>
                <a:lnTo>
                  <a:pt x="12371" y="19940"/>
                </a:lnTo>
                <a:cubicBezTo>
                  <a:pt x="12615" y="20061"/>
                  <a:pt x="12767" y="20092"/>
                  <a:pt x="13557" y="20183"/>
                </a:cubicBezTo>
                <a:cubicBezTo>
                  <a:pt x="14043" y="20244"/>
                  <a:pt x="14803" y="20274"/>
                  <a:pt x="15198" y="20304"/>
                </a:cubicBezTo>
                <a:cubicBezTo>
                  <a:pt x="15593" y="20304"/>
                  <a:pt x="16110" y="20335"/>
                  <a:pt x="16353" y="20335"/>
                </a:cubicBezTo>
                <a:cubicBezTo>
                  <a:pt x="16596" y="20335"/>
                  <a:pt x="16840" y="20335"/>
                  <a:pt x="16870" y="20304"/>
                </a:cubicBezTo>
                <a:lnTo>
                  <a:pt x="17022" y="20304"/>
                </a:lnTo>
                <a:cubicBezTo>
                  <a:pt x="17037" y="20319"/>
                  <a:pt x="17303" y="20327"/>
                  <a:pt x="17581" y="20327"/>
                </a:cubicBezTo>
                <a:cubicBezTo>
                  <a:pt x="17858" y="20327"/>
                  <a:pt x="18147" y="20319"/>
                  <a:pt x="18207" y="20304"/>
                </a:cubicBezTo>
                <a:lnTo>
                  <a:pt x="18633" y="20304"/>
                </a:lnTo>
                <a:cubicBezTo>
                  <a:pt x="18815" y="20304"/>
                  <a:pt x="19180" y="20304"/>
                  <a:pt x="19454" y="20274"/>
                </a:cubicBezTo>
                <a:lnTo>
                  <a:pt x="20031" y="20274"/>
                </a:lnTo>
                <a:cubicBezTo>
                  <a:pt x="20092" y="20274"/>
                  <a:pt x="20214" y="20274"/>
                  <a:pt x="20274" y="20244"/>
                </a:cubicBezTo>
                <a:lnTo>
                  <a:pt x="20609" y="20244"/>
                </a:lnTo>
                <a:cubicBezTo>
                  <a:pt x="20730" y="20244"/>
                  <a:pt x="20821" y="20244"/>
                  <a:pt x="20852" y="20213"/>
                </a:cubicBezTo>
                <a:lnTo>
                  <a:pt x="21125" y="20213"/>
                </a:lnTo>
                <a:cubicBezTo>
                  <a:pt x="21247" y="20213"/>
                  <a:pt x="21399" y="20213"/>
                  <a:pt x="21460" y="20183"/>
                </a:cubicBezTo>
                <a:cubicBezTo>
                  <a:pt x="21521" y="20183"/>
                  <a:pt x="21595" y="20169"/>
                  <a:pt x="21656" y="20169"/>
                </a:cubicBezTo>
                <a:cubicBezTo>
                  <a:pt x="21686" y="20169"/>
                  <a:pt x="21713" y="20173"/>
                  <a:pt x="21733" y="20183"/>
                </a:cubicBezTo>
                <a:cubicBezTo>
                  <a:pt x="21825" y="20183"/>
                  <a:pt x="21916" y="20183"/>
                  <a:pt x="21946" y="20152"/>
                </a:cubicBezTo>
                <a:cubicBezTo>
                  <a:pt x="21977" y="20152"/>
                  <a:pt x="22007" y="20122"/>
                  <a:pt x="22037" y="20122"/>
                </a:cubicBezTo>
                <a:cubicBezTo>
                  <a:pt x="22073" y="20131"/>
                  <a:pt x="22140" y="20135"/>
                  <a:pt x="22229" y="20135"/>
                </a:cubicBezTo>
                <a:cubicBezTo>
                  <a:pt x="22444" y="20135"/>
                  <a:pt x="22788" y="20113"/>
                  <a:pt x="23132" y="20092"/>
                </a:cubicBezTo>
                <a:cubicBezTo>
                  <a:pt x="23405" y="20092"/>
                  <a:pt x="23679" y="20061"/>
                  <a:pt x="23679" y="20061"/>
                </a:cubicBezTo>
                <a:cubicBezTo>
                  <a:pt x="23709" y="20061"/>
                  <a:pt x="23800" y="20061"/>
                  <a:pt x="23922" y="20031"/>
                </a:cubicBezTo>
                <a:cubicBezTo>
                  <a:pt x="24074" y="20000"/>
                  <a:pt x="25168" y="19940"/>
                  <a:pt x="25259" y="19940"/>
                </a:cubicBezTo>
                <a:cubicBezTo>
                  <a:pt x="25259" y="19940"/>
                  <a:pt x="25320" y="19909"/>
                  <a:pt x="25350" y="19909"/>
                </a:cubicBezTo>
                <a:cubicBezTo>
                  <a:pt x="25472" y="19879"/>
                  <a:pt x="26019" y="19848"/>
                  <a:pt x="26141" y="19848"/>
                </a:cubicBezTo>
                <a:lnTo>
                  <a:pt x="26445" y="19848"/>
                </a:lnTo>
                <a:cubicBezTo>
                  <a:pt x="26536" y="19818"/>
                  <a:pt x="27053" y="19757"/>
                  <a:pt x="27600" y="19696"/>
                </a:cubicBezTo>
                <a:cubicBezTo>
                  <a:pt x="28542" y="19605"/>
                  <a:pt x="29028" y="19544"/>
                  <a:pt x="29332" y="19514"/>
                </a:cubicBezTo>
                <a:cubicBezTo>
                  <a:pt x="29423" y="19514"/>
                  <a:pt x="29697" y="19484"/>
                  <a:pt x="30001" y="19453"/>
                </a:cubicBezTo>
                <a:cubicBezTo>
                  <a:pt x="30548" y="19392"/>
                  <a:pt x="32402" y="19149"/>
                  <a:pt x="33132" y="19028"/>
                </a:cubicBezTo>
                <a:cubicBezTo>
                  <a:pt x="33375" y="18997"/>
                  <a:pt x="33618" y="18967"/>
                  <a:pt x="33648" y="18967"/>
                </a:cubicBezTo>
                <a:cubicBezTo>
                  <a:pt x="33679" y="18967"/>
                  <a:pt x="33861" y="18967"/>
                  <a:pt x="34044" y="18936"/>
                </a:cubicBezTo>
                <a:cubicBezTo>
                  <a:pt x="34226" y="18906"/>
                  <a:pt x="34530" y="18845"/>
                  <a:pt x="34773" y="18815"/>
                </a:cubicBezTo>
                <a:cubicBezTo>
                  <a:pt x="34986" y="18785"/>
                  <a:pt x="35229" y="18754"/>
                  <a:pt x="35259" y="18754"/>
                </a:cubicBezTo>
                <a:cubicBezTo>
                  <a:pt x="35320" y="18724"/>
                  <a:pt x="35472" y="18693"/>
                  <a:pt x="35624" y="18693"/>
                </a:cubicBezTo>
                <a:cubicBezTo>
                  <a:pt x="35807" y="18663"/>
                  <a:pt x="36262" y="18602"/>
                  <a:pt x="36688" y="18511"/>
                </a:cubicBezTo>
                <a:cubicBezTo>
                  <a:pt x="37114" y="18450"/>
                  <a:pt x="37478" y="18389"/>
                  <a:pt x="37509" y="18389"/>
                </a:cubicBezTo>
                <a:cubicBezTo>
                  <a:pt x="37600" y="18389"/>
                  <a:pt x="38360" y="18268"/>
                  <a:pt x="39363" y="18085"/>
                </a:cubicBezTo>
                <a:cubicBezTo>
                  <a:pt x="40366" y="17933"/>
                  <a:pt x="44986" y="17052"/>
                  <a:pt x="45047" y="17022"/>
                </a:cubicBezTo>
                <a:cubicBezTo>
                  <a:pt x="45047" y="17022"/>
                  <a:pt x="45442" y="16930"/>
                  <a:pt x="45898" y="16839"/>
                </a:cubicBezTo>
                <a:cubicBezTo>
                  <a:pt x="46354" y="16748"/>
                  <a:pt x="46779" y="16687"/>
                  <a:pt x="46840" y="16657"/>
                </a:cubicBezTo>
                <a:cubicBezTo>
                  <a:pt x="46901" y="16626"/>
                  <a:pt x="47205" y="16566"/>
                  <a:pt x="47509" y="16505"/>
                </a:cubicBezTo>
                <a:cubicBezTo>
                  <a:pt x="47782" y="16444"/>
                  <a:pt x="48208" y="16353"/>
                  <a:pt x="48421" y="16292"/>
                </a:cubicBezTo>
                <a:cubicBezTo>
                  <a:pt x="48603" y="16262"/>
                  <a:pt x="48937" y="16170"/>
                  <a:pt x="49150" y="16140"/>
                </a:cubicBezTo>
                <a:cubicBezTo>
                  <a:pt x="49819" y="16019"/>
                  <a:pt x="51552" y="15532"/>
                  <a:pt x="52007" y="15319"/>
                </a:cubicBezTo>
                <a:cubicBezTo>
                  <a:pt x="52372" y="15167"/>
                  <a:pt x="52828" y="14833"/>
                  <a:pt x="52859" y="14742"/>
                </a:cubicBezTo>
                <a:cubicBezTo>
                  <a:pt x="52859" y="14712"/>
                  <a:pt x="52980" y="14590"/>
                  <a:pt x="53132" y="14499"/>
                </a:cubicBezTo>
                <a:cubicBezTo>
                  <a:pt x="53284" y="14347"/>
                  <a:pt x="53406" y="14195"/>
                  <a:pt x="53436" y="14073"/>
                </a:cubicBezTo>
                <a:cubicBezTo>
                  <a:pt x="53466" y="13982"/>
                  <a:pt x="53497" y="13830"/>
                  <a:pt x="53558" y="13769"/>
                </a:cubicBezTo>
                <a:cubicBezTo>
                  <a:pt x="53588" y="13678"/>
                  <a:pt x="53558" y="13556"/>
                  <a:pt x="53527" y="13465"/>
                </a:cubicBezTo>
                <a:cubicBezTo>
                  <a:pt x="53466" y="13374"/>
                  <a:pt x="53436" y="13253"/>
                  <a:pt x="53436" y="13222"/>
                </a:cubicBezTo>
                <a:cubicBezTo>
                  <a:pt x="53436" y="13192"/>
                  <a:pt x="53375" y="13070"/>
                  <a:pt x="53284" y="12979"/>
                </a:cubicBezTo>
                <a:cubicBezTo>
                  <a:pt x="53071" y="12736"/>
                  <a:pt x="53102" y="12645"/>
                  <a:pt x="53345" y="12553"/>
                </a:cubicBezTo>
                <a:cubicBezTo>
                  <a:pt x="53466" y="12523"/>
                  <a:pt x="53679" y="12432"/>
                  <a:pt x="53831" y="12341"/>
                </a:cubicBezTo>
                <a:cubicBezTo>
                  <a:pt x="53983" y="12280"/>
                  <a:pt x="54287" y="12158"/>
                  <a:pt x="54470" y="12128"/>
                </a:cubicBezTo>
                <a:cubicBezTo>
                  <a:pt x="55108" y="11976"/>
                  <a:pt x="56020" y="11763"/>
                  <a:pt x="56384" y="11642"/>
                </a:cubicBezTo>
                <a:cubicBezTo>
                  <a:pt x="56567" y="11581"/>
                  <a:pt x="56749" y="11520"/>
                  <a:pt x="56780" y="11520"/>
                </a:cubicBezTo>
                <a:cubicBezTo>
                  <a:pt x="56784" y="11521"/>
                  <a:pt x="56790" y="11522"/>
                  <a:pt x="56798" y="11522"/>
                </a:cubicBezTo>
                <a:cubicBezTo>
                  <a:pt x="56955" y="11522"/>
                  <a:pt x="57786" y="11244"/>
                  <a:pt x="57843" y="11186"/>
                </a:cubicBezTo>
                <a:cubicBezTo>
                  <a:pt x="57874" y="11155"/>
                  <a:pt x="57935" y="11155"/>
                  <a:pt x="57995" y="11155"/>
                </a:cubicBezTo>
                <a:cubicBezTo>
                  <a:pt x="58087" y="11155"/>
                  <a:pt x="58664" y="11003"/>
                  <a:pt x="58907" y="10882"/>
                </a:cubicBezTo>
                <a:cubicBezTo>
                  <a:pt x="59007" y="10832"/>
                  <a:pt x="59126" y="10782"/>
                  <a:pt x="59183" y="10782"/>
                </a:cubicBezTo>
                <a:cubicBezTo>
                  <a:pt x="59196" y="10782"/>
                  <a:pt x="59206" y="10785"/>
                  <a:pt x="59211" y="10790"/>
                </a:cubicBezTo>
                <a:cubicBezTo>
                  <a:pt x="59302" y="10790"/>
                  <a:pt x="60761" y="10061"/>
                  <a:pt x="60792" y="10000"/>
                </a:cubicBezTo>
                <a:cubicBezTo>
                  <a:pt x="60792" y="9970"/>
                  <a:pt x="60822" y="9939"/>
                  <a:pt x="60883" y="9879"/>
                </a:cubicBezTo>
                <a:cubicBezTo>
                  <a:pt x="61035" y="9787"/>
                  <a:pt x="61187" y="9575"/>
                  <a:pt x="61309" y="9240"/>
                </a:cubicBezTo>
                <a:cubicBezTo>
                  <a:pt x="61339" y="9088"/>
                  <a:pt x="61400" y="8967"/>
                  <a:pt x="61461" y="8967"/>
                </a:cubicBezTo>
                <a:cubicBezTo>
                  <a:pt x="61582" y="8936"/>
                  <a:pt x="61552" y="8602"/>
                  <a:pt x="61369" y="8328"/>
                </a:cubicBezTo>
                <a:cubicBezTo>
                  <a:pt x="61278" y="8176"/>
                  <a:pt x="61217" y="7994"/>
                  <a:pt x="61217" y="7933"/>
                </a:cubicBezTo>
                <a:cubicBezTo>
                  <a:pt x="61217" y="7903"/>
                  <a:pt x="61157" y="7812"/>
                  <a:pt x="61096" y="7751"/>
                </a:cubicBezTo>
                <a:cubicBezTo>
                  <a:pt x="61035" y="7690"/>
                  <a:pt x="60974" y="7599"/>
                  <a:pt x="60944" y="7538"/>
                </a:cubicBezTo>
                <a:cubicBezTo>
                  <a:pt x="60883" y="7356"/>
                  <a:pt x="60488" y="7052"/>
                  <a:pt x="60062" y="6778"/>
                </a:cubicBezTo>
                <a:cubicBezTo>
                  <a:pt x="59850" y="6657"/>
                  <a:pt x="59698" y="6535"/>
                  <a:pt x="59698" y="6505"/>
                </a:cubicBezTo>
                <a:cubicBezTo>
                  <a:pt x="59698" y="6474"/>
                  <a:pt x="60093" y="6262"/>
                  <a:pt x="60549" y="6049"/>
                </a:cubicBezTo>
                <a:cubicBezTo>
                  <a:pt x="61369" y="5654"/>
                  <a:pt x="61825" y="5410"/>
                  <a:pt x="61856" y="5380"/>
                </a:cubicBezTo>
                <a:cubicBezTo>
                  <a:pt x="61856" y="5350"/>
                  <a:pt x="62038" y="5228"/>
                  <a:pt x="62220" y="5137"/>
                </a:cubicBezTo>
                <a:cubicBezTo>
                  <a:pt x="62372" y="5046"/>
                  <a:pt x="62676" y="4711"/>
                  <a:pt x="62646" y="4681"/>
                </a:cubicBezTo>
                <a:cubicBezTo>
                  <a:pt x="62616" y="4681"/>
                  <a:pt x="62676" y="4559"/>
                  <a:pt x="62768" y="4438"/>
                </a:cubicBezTo>
                <a:cubicBezTo>
                  <a:pt x="63041" y="4073"/>
                  <a:pt x="63071" y="3526"/>
                  <a:pt x="62859" y="3435"/>
                </a:cubicBezTo>
                <a:cubicBezTo>
                  <a:pt x="62798" y="3435"/>
                  <a:pt x="62768" y="3374"/>
                  <a:pt x="62768" y="3313"/>
                </a:cubicBezTo>
                <a:cubicBezTo>
                  <a:pt x="62779" y="3279"/>
                  <a:pt x="62790" y="3262"/>
                  <a:pt x="62807" y="3262"/>
                </a:cubicBezTo>
                <a:cubicBezTo>
                  <a:pt x="62834" y="3262"/>
                  <a:pt x="62874" y="3309"/>
                  <a:pt x="62950" y="3404"/>
                </a:cubicBezTo>
                <a:cubicBezTo>
                  <a:pt x="63016" y="3470"/>
                  <a:pt x="63081" y="3520"/>
                  <a:pt x="63113" y="3520"/>
                </a:cubicBezTo>
                <a:cubicBezTo>
                  <a:pt x="63125" y="3520"/>
                  <a:pt x="63132" y="3512"/>
                  <a:pt x="63132" y="3496"/>
                </a:cubicBezTo>
                <a:cubicBezTo>
                  <a:pt x="63132" y="3496"/>
                  <a:pt x="63102" y="3404"/>
                  <a:pt x="63041" y="3374"/>
                </a:cubicBezTo>
                <a:cubicBezTo>
                  <a:pt x="62980" y="3344"/>
                  <a:pt x="62950" y="3252"/>
                  <a:pt x="62950" y="3222"/>
                </a:cubicBezTo>
                <a:cubicBezTo>
                  <a:pt x="62950" y="3161"/>
                  <a:pt x="62920" y="3070"/>
                  <a:pt x="62889" y="3009"/>
                </a:cubicBezTo>
                <a:cubicBezTo>
                  <a:pt x="62857" y="2944"/>
                  <a:pt x="62841" y="2914"/>
                  <a:pt x="62816" y="2914"/>
                </a:cubicBezTo>
                <a:cubicBezTo>
                  <a:pt x="62793" y="2914"/>
                  <a:pt x="62763" y="2936"/>
                  <a:pt x="62707" y="2979"/>
                </a:cubicBezTo>
                <a:cubicBezTo>
                  <a:pt x="62676" y="2994"/>
                  <a:pt x="62654" y="3002"/>
                  <a:pt x="62631" y="3002"/>
                </a:cubicBezTo>
                <a:cubicBezTo>
                  <a:pt x="62608" y="3002"/>
                  <a:pt x="62585" y="2994"/>
                  <a:pt x="62555" y="2979"/>
                </a:cubicBezTo>
                <a:cubicBezTo>
                  <a:pt x="62524" y="2918"/>
                  <a:pt x="62585" y="2888"/>
                  <a:pt x="62676" y="2857"/>
                </a:cubicBezTo>
                <a:cubicBezTo>
                  <a:pt x="62737" y="2827"/>
                  <a:pt x="62768" y="2796"/>
                  <a:pt x="62737" y="2796"/>
                </a:cubicBezTo>
                <a:cubicBezTo>
                  <a:pt x="62676" y="2796"/>
                  <a:pt x="62646" y="2766"/>
                  <a:pt x="62676" y="2736"/>
                </a:cubicBezTo>
                <a:cubicBezTo>
                  <a:pt x="62707" y="2705"/>
                  <a:pt x="62676" y="2644"/>
                  <a:pt x="62616" y="2614"/>
                </a:cubicBezTo>
                <a:cubicBezTo>
                  <a:pt x="62555" y="2614"/>
                  <a:pt x="62524" y="2553"/>
                  <a:pt x="62524" y="2523"/>
                </a:cubicBezTo>
                <a:cubicBezTo>
                  <a:pt x="62524" y="2462"/>
                  <a:pt x="62494" y="2432"/>
                  <a:pt x="62464" y="2401"/>
                </a:cubicBezTo>
                <a:cubicBezTo>
                  <a:pt x="62433" y="2401"/>
                  <a:pt x="62403" y="2432"/>
                  <a:pt x="62403" y="2462"/>
                </a:cubicBezTo>
                <a:cubicBezTo>
                  <a:pt x="62403" y="2523"/>
                  <a:pt x="62342" y="2584"/>
                  <a:pt x="62281" y="2584"/>
                </a:cubicBezTo>
                <a:cubicBezTo>
                  <a:pt x="62220" y="2584"/>
                  <a:pt x="62220" y="2553"/>
                  <a:pt x="62251" y="2492"/>
                </a:cubicBezTo>
                <a:cubicBezTo>
                  <a:pt x="62281" y="2432"/>
                  <a:pt x="62251" y="2401"/>
                  <a:pt x="62129" y="2401"/>
                </a:cubicBezTo>
                <a:cubicBezTo>
                  <a:pt x="61977" y="2401"/>
                  <a:pt x="61947" y="2371"/>
                  <a:pt x="62008" y="2340"/>
                </a:cubicBezTo>
                <a:cubicBezTo>
                  <a:pt x="62129" y="2310"/>
                  <a:pt x="62129" y="2249"/>
                  <a:pt x="62038" y="2219"/>
                </a:cubicBezTo>
                <a:cubicBezTo>
                  <a:pt x="62008" y="2219"/>
                  <a:pt x="61977" y="2219"/>
                  <a:pt x="61977" y="2249"/>
                </a:cubicBezTo>
                <a:cubicBezTo>
                  <a:pt x="62008" y="2280"/>
                  <a:pt x="61977" y="2310"/>
                  <a:pt x="61916" y="2310"/>
                </a:cubicBezTo>
                <a:cubicBezTo>
                  <a:pt x="61856" y="2310"/>
                  <a:pt x="61795" y="2310"/>
                  <a:pt x="61764" y="2249"/>
                </a:cubicBezTo>
                <a:cubicBezTo>
                  <a:pt x="61764" y="2219"/>
                  <a:pt x="61734" y="2188"/>
                  <a:pt x="61673" y="2188"/>
                </a:cubicBezTo>
                <a:cubicBezTo>
                  <a:pt x="61643" y="2188"/>
                  <a:pt x="61582" y="2158"/>
                  <a:pt x="61582" y="2097"/>
                </a:cubicBezTo>
                <a:cubicBezTo>
                  <a:pt x="61552" y="2037"/>
                  <a:pt x="61521" y="2006"/>
                  <a:pt x="61491" y="2006"/>
                </a:cubicBezTo>
                <a:cubicBezTo>
                  <a:pt x="61475" y="2014"/>
                  <a:pt x="61461" y="2018"/>
                  <a:pt x="61448" y="2018"/>
                </a:cubicBezTo>
                <a:cubicBezTo>
                  <a:pt x="61414" y="2018"/>
                  <a:pt x="61392" y="1990"/>
                  <a:pt x="61369" y="1945"/>
                </a:cubicBezTo>
                <a:cubicBezTo>
                  <a:pt x="61339" y="1915"/>
                  <a:pt x="61309" y="1885"/>
                  <a:pt x="61248" y="1885"/>
                </a:cubicBezTo>
                <a:cubicBezTo>
                  <a:pt x="61239" y="1893"/>
                  <a:pt x="61230" y="1897"/>
                  <a:pt x="61222" y="1897"/>
                </a:cubicBezTo>
                <a:cubicBezTo>
                  <a:pt x="61202" y="1897"/>
                  <a:pt x="61187" y="1876"/>
                  <a:pt x="61187" y="1854"/>
                </a:cubicBezTo>
                <a:cubicBezTo>
                  <a:pt x="61187" y="1824"/>
                  <a:pt x="61126" y="1793"/>
                  <a:pt x="61065" y="1793"/>
                </a:cubicBezTo>
                <a:cubicBezTo>
                  <a:pt x="60822" y="1793"/>
                  <a:pt x="60761" y="1763"/>
                  <a:pt x="60761" y="1702"/>
                </a:cubicBezTo>
                <a:cubicBezTo>
                  <a:pt x="60781" y="1643"/>
                  <a:pt x="60750" y="1610"/>
                  <a:pt x="60693" y="1610"/>
                </a:cubicBezTo>
                <a:cubicBezTo>
                  <a:pt x="60661" y="1610"/>
                  <a:pt x="60622" y="1620"/>
                  <a:pt x="60579" y="1641"/>
                </a:cubicBezTo>
                <a:cubicBezTo>
                  <a:pt x="60541" y="1661"/>
                  <a:pt x="60514" y="1671"/>
                  <a:pt x="60500" y="1671"/>
                </a:cubicBezTo>
                <a:cubicBezTo>
                  <a:pt x="60470" y="1671"/>
                  <a:pt x="60496" y="1624"/>
                  <a:pt x="60579" y="1520"/>
                </a:cubicBezTo>
                <a:cubicBezTo>
                  <a:pt x="60609" y="1459"/>
                  <a:pt x="60640" y="1398"/>
                  <a:pt x="60609" y="1398"/>
                </a:cubicBezTo>
                <a:cubicBezTo>
                  <a:pt x="60579" y="1398"/>
                  <a:pt x="60488" y="1398"/>
                  <a:pt x="60397" y="1368"/>
                </a:cubicBezTo>
                <a:cubicBezTo>
                  <a:pt x="60245" y="1368"/>
                  <a:pt x="60214" y="1337"/>
                  <a:pt x="60275" y="1246"/>
                </a:cubicBezTo>
                <a:cubicBezTo>
                  <a:pt x="60336" y="1094"/>
                  <a:pt x="60032" y="821"/>
                  <a:pt x="59728" y="760"/>
                </a:cubicBezTo>
                <a:cubicBezTo>
                  <a:pt x="59683" y="751"/>
                  <a:pt x="59644" y="747"/>
                  <a:pt x="59611" y="747"/>
                </a:cubicBezTo>
                <a:cubicBezTo>
                  <a:pt x="59530" y="747"/>
                  <a:pt x="59485" y="769"/>
                  <a:pt x="59485" y="790"/>
                </a:cubicBezTo>
                <a:cubicBezTo>
                  <a:pt x="59485" y="821"/>
                  <a:pt x="59477" y="836"/>
                  <a:pt x="59462" y="836"/>
                </a:cubicBezTo>
                <a:cubicBezTo>
                  <a:pt x="59447" y="836"/>
                  <a:pt x="59424" y="821"/>
                  <a:pt x="59394" y="790"/>
                </a:cubicBezTo>
                <a:cubicBezTo>
                  <a:pt x="59333" y="760"/>
                  <a:pt x="59272" y="699"/>
                  <a:pt x="59302" y="638"/>
                </a:cubicBezTo>
                <a:cubicBezTo>
                  <a:pt x="59302" y="578"/>
                  <a:pt x="59242" y="547"/>
                  <a:pt x="59090" y="517"/>
                </a:cubicBezTo>
                <a:cubicBezTo>
                  <a:pt x="58968" y="517"/>
                  <a:pt x="58877" y="456"/>
                  <a:pt x="58846" y="426"/>
                </a:cubicBezTo>
                <a:cubicBezTo>
                  <a:pt x="58846" y="410"/>
                  <a:pt x="58839" y="403"/>
                  <a:pt x="58831" y="403"/>
                </a:cubicBezTo>
                <a:cubicBezTo>
                  <a:pt x="58824" y="403"/>
                  <a:pt x="58816" y="410"/>
                  <a:pt x="58816" y="426"/>
                </a:cubicBezTo>
                <a:cubicBezTo>
                  <a:pt x="58816" y="456"/>
                  <a:pt x="58755" y="486"/>
                  <a:pt x="58725" y="486"/>
                </a:cubicBezTo>
                <a:cubicBezTo>
                  <a:pt x="58664" y="456"/>
                  <a:pt x="58695" y="426"/>
                  <a:pt x="58755" y="365"/>
                </a:cubicBezTo>
                <a:cubicBezTo>
                  <a:pt x="58846" y="274"/>
                  <a:pt x="58846" y="243"/>
                  <a:pt x="58755" y="182"/>
                </a:cubicBezTo>
                <a:cubicBezTo>
                  <a:pt x="58725" y="152"/>
                  <a:pt x="58710" y="137"/>
                  <a:pt x="58702" y="137"/>
                </a:cubicBezTo>
                <a:cubicBezTo>
                  <a:pt x="58695" y="137"/>
                  <a:pt x="58695" y="152"/>
                  <a:pt x="58695" y="182"/>
                </a:cubicBezTo>
                <a:cubicBezTo>
                  <a:pt x="58725" y="213"/>
                  <a:pt x="58695" y="304"/>
                  <a:pt x="58634" y="395"/>
                </a:cubicBezTo>
                <a:lnTo>
                  <a:pt x="58543" y="517"/>
                </a:lnTo>
                <a:lnTo>
                  <a:pt x="58482" y="365"/>
                </a:lnTo>
                <a:cubicBezTo>
                  <a:pt x="58482" y="304"/>
                  <a:pt x="58421" y="243"/>
                  <a:pt x="58360" y="243"/>
                </a:cubicBezTo>
                <a:cubicBezTo>
                  <a:pt x="58299" y="213"/>
                  <a:pt x="58269" y="182"/>
                  <a:pt x="58299" y="152"/>
                </a:cubicBezTo>
                <a:cubicBezTo>
                  <a:pt x="58330" y="122"/>
                  <a:pt x="58299" y="91"/>
                  <a:pt x="58239" y="91"/>
                </a:cubicBezTo>
                <a:cubicBezTo>
                  <a:pt x="58147" y="122"/>
                  <a:pt x="58087" y="182"/>
                  <a:pt x="58087" y="304"/>
                </a:cubicBezTo>
                <a:cubicBezTo>
                  <a:pt x="58087" y="304"/>
                  <a:pt x="57995" y="334"/>
                  <a:pt x="57904" y="334"/>
                </a:cubicBezTo>
                <a:cubicBezTo>
                  <a:pt x="57843" y="350"/>
                  <a:pt x="57798" y="357"/>
                  <a:pt x="57771" y="357"/>
                </a:cubicBezTo>
                <a:cubicBezTo>
                  <a:pt x="57745" y="357"/>
                  <a:pt x="57737" y="350"/>
                  <a:pt x="57752" y="334"/>
                </a:cubicBezTo>
                <a:cubicBezTo>
                  <a:pt x="57783" y="304"/>
                  <a:pt x="57509" y="30"/>
                  <a:pt x="574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7"/>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1" name="Google Shape;51;p7"/>
          <p:cNvSpPr txBox="1">
            <a:spLocks noGrp="1"/>
          </p:cNvSpPr>
          <p:nvPr>
            <p:ph type="body" idx="1"/>
          </p:nvPr>
        </p:nvSpPr>
        <p:spPr>
          <a:xfrm>
            <a:off x="1580225" y="1216700"/>
            <a:ext cx="5983500" cy="13431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SzPts val="1400"/>
              <a:buChar char="●"/>
              <a:defRPr sz="1600"/>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grpSp>
        <p:nvGrpSpPr>
          <p:cNvPr id="52" name="Google Shape;52;p7"/>
          <p:cNvGrpSpPr/>
          <p:nvPr/>
        </p:nvGrpSpPr>
        <p:grpSpPr>
          <a:xfrm rot="10800000">
            <a:off x="174095" y="3926669"/>
            <a:ext cx="8795759" cy="1011205"/>
            <a:chOff x="1206975" y="2158375"/>
            <a:chExt cx="4673375" cy="537275"/>
          </a:xfrm>
        </p:grpSpPr>
        <p:sp>
          <p:nvSpPr>
            <p:cNvPr id="53" name="Google Shape;53;p7"/>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7"/>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7"/>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6"/>
        <p:cNvGrpSpPr/>
        <p:nvPr/>
      </p:nvGrpSpPr>
      <p:grpSpPr>
        <a:xfrm>
          <a:off x="0" y="0"/>
          <a:ext cx="0" cy="0"/>
          <a:chOff x="0" y="0"/>
          <a:chExt cx="0" cy="0"/>
        </a:xfrm>
      </p:grpSpPr>
      <p:sp>
        <p:nvSpPr>
          <p:cNvPr id="57" name="Google Shape;57;p8"/>
          <p:cNvSpPr/>
          <p:nvPr/>
        </p:nvSpPr>
        <p:spPr>
          <a:xfrm rot="121665">
            <a:off x="126330" y="677457"/>
            <a:ext cx="9081845" cy="2925191"/>
          </a:xfrm>
          <a:custGeom>
            <a:avLst/>
            <a:gdLst/>
            <a:ahLst/>
            <a:cxnLst/>
            <a:rect l="l" t="t" r="r" b="b"/>
            <a:pathLst>
              <a:path w="63133" h="20335" extrusionOk="0">
                <a:moveTo>
                  <a:pt x="59669" y="869"/>
                </a:moveTo>
                <a:cubicBezTo>
                  <a:pt x="59698" y="869"/>
                  <a:pt x="59728" y="890"/>
                  <a:pt x="59728" y="912"/>
                </a:cubicBezTo>
                <a:cubicBezTo>
                  <a:pt x="59758" y="942"/>
                  <a:pt x="59728" y="942"/>
                  <a:pt x="59667" y="942"/>
                </a:cubicBezTo>
                <a:cubicBezTo>
                  <a:pt x="59546" y="912"/>
                  <a:pt x="59546" y="881"/>
                  <a:pt x="59637" y="881"/>
                </a:cubicBezTo>
                <a:cubicBezTo>
                  <a:pt x="59646" y="873"/>
                  <a:pt x="59657" y="869"/>
                  <a:pt x="59669" y="869"/>
                </a:cubicBezTo>
                <a:close/>
                <a:moveTo>
                  <a:pt x="60046" y="960"/>
                </a:moveTo>
                <a:cubicBezTo>
                  <a:pt x="60060" y="960"/>
                  <a:pt x="60075" y="964"/>
                  <a:pt x="60093" y="973"/>
                </a:cubicBezTo>
                <a:cubicBezTo>
                  <a:pt x="60123" y="1003"/>
                  <a:pt x="60123" y="1033"/>
                  <a:pt x="60093" y="1064"/>
                </a:cubicBezTo>
                <a:cubicBezTo>
                  <a:pt x="60071" y="1085"/>
                  <a:pt x="60035" y="1107"/>
                  <a:pt x="60004" y="1107"/>
                </a:cubicBezTo>
                <a:cubicBezTo>
                  <a:pt x="59992" y="1107"/>
                  <a:pt x="59980" y="1103"/>
                  <a:pt x="59971" y="1094"/>
                </a:cubicBezTo>
                <a:cubicBezTo>
                  <a:pt x="59941" y="1094"/>
                  <a:pt x="59941" y="1033"/>
                  <a:pt x="59971" y="1003"/>
                </a:cubicBezTo>
                <a:cubicBezTo>
                  <a:pt x="59993" y="982"/>
                  <a:pt x="60014" y="960"/>
                  <a:pt x="60046" y="960"/>
                </a:cubicBezTo>
                <a:close/>
                <a:moveTo>
                  <a:pt x="52249" y="1294"/>
                </a:moveTo>
                <a:cubicBezTo>
                  <a:pt x="52268" y="1294"/>
                  <a:pt x="52281" y="1307"/>
                  <a:pt x="52281" y="1307"/>
                </a:cubicBezTo>
                <a:cubicBezTo>
                  <a:pt x="52281" y="1337"/>
                  <a:pt x="52220" y="1368"/>
                  <a:pt x="52190" y="1398"/>
                </a:cubicBezTo>
                <a:cubicBezTo>
                  <a:pt x="52159" y="1398"/>
                  <a:pt x="52129" y="1398"/>
                  <a:pt x="52129" y="1368"/>
                </a:cubicBezTo>
                <a:cubicBezTo>
                  <a:pt x="52129" y="1337"/>
                  <a:pt x="52159" y="1307"/>
                  <a:pt x="52220" y="1307"/>
                </a:cubicBezTo>
                <a:cubicBezTo>
                  <a:pt x="52230" y="1297"/>
                  <a:pt x="52240" y="1294"/>
                  <a:pt x="52249" y="1294"/>
                </a:cubicBezTo>
                <a:close/>
                <a:moveTo>
                  <a:pt x="41449" y="2346"/>
                </a:moveTo>
                <a:cubicBezTo>
                  <a:pt x="41470" y="2346"/>
                  <a:pt x="41495" y="2354"/>
                  <a:pt x="41521" y="2371"/>
                </a:cubicBezTo>
                <a:cubicBezTo>
                  <a:pt x="41551" y="2401"/>
                  <a:pt x="41551" y="2462"/>
                  <a:pt x="41521" y="2492"/>
                </a:cubicBezTo>
                <a:cubicBezTo>
                  <a:pt x="41508" y="2505"/>
                  <a:pt x="41496" y="2512"/>
                  <a:pt x="41483" y="2512"/>
                </a:cubicBezTo>
                <a:cubicBezTo>
                  <a:pt x="41465" y="2512"/>
                  <a:pt x="41448" y="2498"/>
                  <a:pt x="41430" y="2462"/>
                </a:cubicBezTo>
                <a:cubicBezTo>
                  <a:pt x="41364" y="2396"/>
                  <a:pt x="41393" y="2346"/>
                  <a:pt x="41449" y="2346"/>
                </a:cubicBezTo>
                <a:close/>
                <a:moveTo>
                  <a:pt x="39275" y="2875"/>
                </a:moveTo>
                <a:cubicBezTo>
                  <a:pt x="39284" y="2875"/>
                  <a:pt x="39293" y="2879"/>
                  <a:pt x="39302" y="2888"/>
                </a:cubicBezTo>
                <a:lnTo>
                  <a:pt x="39363" y="2888"/>
                </a:lnTo>
                <a:cubicBezTo>
                  <a:pt x="39363" y="2918"/>
                  <a:pt x="39332" y="2918"/>
                  <a:pt x="39302" y="2948"/>
                </a:cubicBezTo>
                <a:cubicBezTo>
                  <a:pt x="39241" y="2948"/>
                  <a:pt x="39211" y="2948"/>
                  <a:pt x="39211" y="2918"/>
                </a:cubicBezTo>
                <a:cubicBezTo>
                  <a:pt x="39232" y="2896"/>
                  <a:pt x="39254" y="2875"/>
                  <a:pt x="39275" y="2875"/>
                </a:cubicBezTo>
                <a:close/>
                <a:moveTo>
                  <a:pt x="36111" y="3587"/>
                </a:moveTo>
                <a:cubicBezTo>
                  <a:pt x="36293" y="3587"/>
                  <a:pt x="36506" y="3617"/>
                  <a:pt x="36658" y="3647"/>
                </a:cubicBezTo>
                <a:cubicBezTo>
                  <a:pt x="36870" y="3678"/>
                  <a:pt x="36718" y="3739"/>
                  <a:pt x="36414" y="3739"/>
                </a:cubicBezTo>
                <a:cubicBezTo>
                  <a:pt x="36364" y="3729"/>
                  <a:pt x="36310" y="3725"/>
                  <a:pt x="36257" y="3725"/>
                </a:cubicBezTo>
                <a:cubicBezTo>
                  <a:pt x="36151" y="3725"/>
                  <a:pt x="36050" y="3739"/>
                  <a:pt x="35989" y="3739"/>
                </a:cubicBezTo>
                <a:cubicBezTo>
                  <a:pt x="35928" y="3739"/>
                  <a:pt x="35867" y="3708"/>
                  <a:pt x="35867" y="3647"/>
                </a:cubicBezTo>
                <a:cubicBezTo>
                  <a:pt x="35898" y="3617"/>
                  <a:pt x="35898" y="3587"/>
                  <a:pt x="35959" y="3587"/>
                </a:cubicBezTo>
                <a:close/>
                <a:moveTo>
                  <a:pt x="8025" y="7994"/>
                </a:moveTo>
                <a:cubicBezTo>
                  <a:pt x="8055" y="7994"/>
                  <a:pt x="8116" y="7994"/>
                  <a:pt x="8177" y="8024"/>
                </a:cubicBezTo>
                <a:cubicBezTo>
                  <a:pt x="8197" y="8024"/>
                  <a:pt x="8204" y="8038"/>
                  <a:pt x="8179" y="8038"/>
                </a:cubicBezTo>
                <a:cubicBezTo>
                  <a:pt x="8167" y="8038"/>
                  <a:pt x="8146" y="8035"/>
                  <a:pt x="8116" y="8024"/>
                </a:cubicBezTo>
                <a:cubicBezTo>
                  <a:pt x="8055" y="8024"/>
                  <a:pt x="7994" y="7994"/>
                  <a:pt x="8025" y="7994"/>
                </a:cubicBezTo>
                <a:close/>
                <a:moveTo>
                  <a:pt x="6110" y="9939"/>
                </a:moveTo>
                <a:cubicBezTo>
                  <a:pt x="6171" y="9939"/>
                  <a:pt x="6201" y="9939"/>
                  <a:pt x="6232" y="9970"/>
                </a:cubicBezTo>
                <a:cubicBezTo>
                  <a:pt x="6232" y="10000"/>
                  <a:pt x="6201" y="10000"/>
                  <a:pt x="6171" y="10000"/>
                </a:cubicBezTo>
                <a:cubicBezTo>
                  <a:pt x="6019" y="10000"/>
                  <a:pt x="6019" y="9970"/>
                  <a:pt x="6110" y="9939"/>
                </a:cubicBezTo>
                <a:close/>
                <a:moveTo>
                  <a:pt x="6779" y="10547"/>
                </a:moveTo>
                <a:cubicBezTo>
                  <a:pt x="6839" y="10547"/>
                  <a:pt x="6839" y="10578"/>
                  <a:pt x="6839" y="10608"/>
                </a:cubicBezTo>
                <a:cubicBezTo>
                  <a:pt x="6839" y="10608"/>
                  <a:pt x="6809" y="10638"/>
                  <a:pt x="6718" y="10638"/>
                </a:cubicBezTo>
                <a:cubicBezTo>
                  <a:pt x="6657" y="10608"/>
                  <a:pt x="6627" y="10608"/>
                  <a:pt x="6657" y="10578"/>
                </a:cubicBezTo>
                <a:cubicBezTo>
                  <a:pt x="6687" y="10547"/>
                  <a:pt x="6748" y="10547"/>
                  <a:pt x="6779" y="10547"/>
                </a:cubicBezTo>
                <a:close/>
                <a:moveTo>
                  <a:pt x="760" y="13587"/>
                </a:moveTo>
                <a:cubicBezTo>
                  <a:pt x="791" y="13587"/>
                  <a:pt x="851" y="13617"/>
                  <a:pt x="882" y="13678"/>
                </a:cubicBezTo>
                <a:cubicBezTo>
                  <a:pt x="899" y="13711"/>
                  <a:pt x="897" y="13736"/>
                  <a:pt x="877" y="13736"/>
                </a:cubicBezTo>
                <a:cubicBezTo>
                  <a:pt x="861" y="13736"/>
                  <a:pt x="832" y="13719"/>
                  <a:pt x="791" y="13678"/>
                </a:cubicBezTo>
                <a:cubicBezTo>
                  <a:pt x="669" y="13587"/>
                  <a:pt x="669" y="13587"/>
                  <a:pt x="760" y="13587"/>
                </a:cubicBezTo>
                <a:close/>
                <a:moveTo>
                  <a:pt x="57418" y="0"/>
                </a:moveTo>
                <a:cubicBezTo>
                  <a:pt x="57418" y="0"/>
                  <a:pt x="57387" y="30"/>
                  <a:pt x="57387" y="91"/>
                </a:cubicBezTo>
                <a:cubicBezTo>
                  <a:pt x="57387" y="152"/>
                  <a:pt x="57327" y="182"/>
                  <a:pt x="57266" y="182"/>
                </a:cubicBezTo>
                <a:cubicBezTo>
                  <a:pt x="57205" y="182"/>
                  <a:pt x="57144" y="182"/>
                  <a:pt x="57144" y="213"/>
                </a:cubicBezTo>
                <a:cubicBezTo>
                  <a:pt x="57144" y="243"/>
                  <a:pt x="57114" y="243"/>
                  <a:pt x="57053" y="243"/>
                </a:cubicBezTo>
                <a:cubicBezTo>
                  <a:pt x="57023" y="243"/>
                  <a:pt x="56992" y="213"/>
                  <a:pt x="56992" y="152"/>
                </a:cubicBezTo>
                <a:cubicBezTo>
                  <a:pt x="57008" y="106"/>
                  <a:pt x="57015" y="84"/>
                  <a:pt x="57008" y="84"/>
                </a:cubicBezTo>
                <a:lnTo>
                  <a:pt x="57008" y="84"/>
                </a:lnTo>
                <a:cubicBezTo>
                  <a:pt x="57000" y="84"/>
                  <a:pt x="56977" y="106"/>
                  <a:pt x="56932" y="152"/>
                </a:cubicBezTo>
                <a:cubicBezTo>
                  <a:pt x="56889" y="173"/>
                  <a:pt x="56815" y="195"/>
                  <a:pt x="56711" y="195"/>
                </a:cubicBezTo>
                <a:cubicBezTo>
                  <a:pt x="56668" y="195"/>
                  <a:pt x="56620" y="191"/>
                  <a:pt x="56567" y="182"/>
                </a:cubicBezTo>
                <a:cubicBezTo>
                  <a:pt x="56479" y="170"/>
                  <a:pt x="56411" y="162"/>
                  <a:pt x="56361" y="162"/>
                </a:cubicBezTo>
                <a:cubicBezTo>
                  <a:pt x="56289" y="162"/>
                  <a:pt x="56250" y="177"/>
                  <a:pt x="56232" y="213"/>
                </a:cubicBezTo>
                <a:cubicBezTo>
                  <a:pt x="56218" y="255"/>
                  <a:pt x="56139" y="278"/>
                  <a:pt x="56042" y="278"/>
                </a:cubicBezTo>
                <a:cubicBezTo>
                  <a:pt x="55931" y="278"/>
                  <a:pt x="55797" y="248"/>
                  <a:pt x="55716" y="182"/>
                </a:cubicBezTo>
                <a:cubicBezTo>
                  <a:pt x="55618" y="117"/>
                  <a:pt x="55546" y="87"/>
                  <a:pt x="55506" y="87"/>
                </a:cubicBezTo>
                <a:cubicBezTo>
                  <a:pt x="55471" y="87"/>
                  <a:pt x="55458" y="110"/>
                  <a:pt x="55473" y="152"/>
                </a:cubicBezTo>
                <a:cubicBezTo>
                  <a:pt x="55503" y="213"/>
                  <a:pt x="55473" y="213"/>
                  <a:pt x="55442" y="213"/>
                </a:cubicBezTo>
                <a:cubicBezTo>
                  <a:pt x="55430" y="200"/>
                  <a:pt x="55417" y="193"/>
                  <a:pt x="55404" y="193"/>
                </a:cubicBezTo>
                <a:cubicBezTo>
                  <a:pt x="55387" y="193"/>
                  <a:pt x="55369" y="208"/>
                  <a:pt x="55351" y="243"/>
                </a:cubicBezTo>
                <a:cubicBezTo>
                  <a:pt x="55351" y="289"/>
                  <a:pt x="55351" y="312"/>
                  <a:pt x="55321" y="312"/>
                </a:cubicBezTo>
                <a:cubicBezTo>
                  <a:pt x="55290" y="312"/>
                  <a:pt x="55229" y="289"/>
                  <a:pt x="55108" y="243"/>
                </a:cubicBezTo>
                <a:cubicBezTo>
                  <a:pt x="55037" y="208"/>
                  <a:pt x="54986" y="193"/>
                  <a:pt x="54951" y="193"/>
                </a:cubicBezTo>
                <a:cubicBezTo>
                  <a:pt x="54925" y="193"/>
                  <a:pt x="54908" y="200"/>
                  <a:pt x="54895" y="213"/>
                </a:cubicBezTo>
                <a:cubicBezTo>
                  <a:pt x="54875" y="213"/>
                  <a:pt x="54828" y="226"/>
                  <a:pt x="54780" y="226"/>
                </a:cubicBezTo>
                <a:cubicBezTo>
                  <a:pt x="54757" y="226"/>
                  <a:pt x="54733" y="223"/>
                  <a:pt x="54713" y="213"/>
                </a:cubicBezTo>
                <a:cubicBezTo>
                  <a:pt x="54621" y="213"/>
                  <a:pt x="54561" y="243"/>
                  <a:pt x="54561" y="274"/>
                </a:cubicBezTo>
                <a:cubicBezTo>
                  <a:pt x="54530" y="334"/>
                  <a:pt x="54470" y="334"/>
                  <a:pt x="54348" y="334"/>
                </a:cubicBezTo>
                <a:cubicBezTo>
                  <a:pt x="54135" y="289"/>
                  <a:pt x="53983" y="266"/>
                  <a:pt x="53884" y="266"/>
                </a:cubicBezTo>
                <a:cubicBezTo>
                  <a:pt x="53786" y="266"/>
                  <a:pt x="53740" y="289"/>
                  <a:pt x="53740" y="334"/>
                </a:cubicBezTo>
                <a:cubicBezTo>
                  <a:pt x="53719" y="356"/>
                  <a:pt x="53697" y="377"/>
                  <a:pt x="53643" y="377"/>
                </a:cubicBezTo>
                <a:cubicBezTo>
                  <a:pt x="53621" y="377"/>
                  <a:pt x="53593" y="374"/>
                  <a:pt x="53558" y="365"/>
                </a:cubicBezTo>
                <a:cubicBezTo>
                  <a:pt x="53532" y="352"/>
                  <a:pt x="53497" y="345"/>
                  <a:pt x="53457" y="345"/>
                </a:cubicBezTo>
                <a:cubicBezTo>
                  <a:pt x="53401" y="345"/>
                  <a:pt x="53337" y="360"/>
                  <a:pt x="53284" y="395"/>
                </a:cubicBezTo>
                <a:cubicBezTo>
                  <a:pt x="53238" y="410"/>
                  <a:pt x="53200" y="418"/>
                  <a:pt x="53174" y="418"/>
                </a:cubicBezTo>
                <a:cubicBezTo>
                  <a:pt x="53147" y="418"/>
                  <a:pt x="53132" y="410"/>
                  <a:pt x="53132" y="395"/>
                </a:cubicBezTo>
                <a:cubicBezTo>
                  <a:pt x="53132" y="387"/>
                  <a:pt x="53130" y="383"/>
                  <a:pt x="53126" y="383"/>
                </a:cubicBezTo>
                <a:cubicBezTo>
                  <a:pt x="53114" y="383"/>
                  <a:pt x="53085" y="411"/>
                  <a:pt x="53041" y="456"/>
                </a:cubicBezTo>
                <a:cubicBezTo>
                  <a:pt x="52980" y="517"/>
                  <a:pt x="52859" y="547"/>
                  <a:pt x="52767" y="547"/>
                </a:cubicBezTo>
                <a:cubicBezTo>
                  <a:pt x="52676" y="547"/>
                  <a:pt x="52585" y="578"/>
                  <a:pt x="52585" y="608"/>
                </a:cubicBezTo>
                <a:cubicBezTo>
                  <a:pt x="52585" y="629"/>
                  <a:pt x="52570" y="651"/>
                  <a:pt x="52539" y="651"/>
                </a:cubicBezTo>
                <a:cubicBezTo>
                  <a:pt x="52527" y="651"/>
                  <a:pt x="52512" y="647"/>
                  <a:pt x="52494" y="638"/>
                </a:cubicBezTo>
                <a:cubicBezTo>
                  <a:pt x="52463" y="608"/>
                  <a:pt x="52463" y="578"/>
                  <a:pt x="52494" y="578"/>
                </a:cubicBezTo>
                <a:cubicBezTo>
                  <a:pt x="52524" y="547"/>
                  <a:pt x="52494" y="517"/>
                  <a:pt x="52463" y="517"/>
                </a:cubicBezTo>
                <a:cubicBezTo>
                  <a:pt x="52403" y="517"/>
                  <a:pt x="52342" y="517"/>
                  <a:pt x="52311" y="578"/>
                </a:cubicBezTo>
                <a:cubicBezTo>
                  <a:pt x="52296" y="593"/>
                  <a:pt x="52273" y="600"/>
                  <a:pt x="52235" y="600"/>
                </a:cubicBezTo>
                <a:cubicBezTo>
                  <a:pt x="52197" y="600"/>
                  <a:pt x="52144" y="593"/>
                  <a:pt x="52068" y="578"/>
                </a:cubicBezTo>
                <a:cubicBezTo>
                  <a:pt x="51992" y="562"/>
                  <a:pt x="51939" y="555"/>
                  <a:pt x="51905" y="555"/>
                </a:cubicBezTo>
                <a:cubicBezTo>
                  <a:pt x="51871" y="555"/>
                  <a:pt x="51855" y="562"/>
                  <a:pt x="51855" y="578"/>
                </a:cubicBezTo>
                <a:cubicBezTo>
                  <a:pt x="51836" y="636"/>
                  <a:pt x="51753" y="670"/>
                  <a:pt x="51680" y="670"/>
                </a:cubicBezTo>
                <a:cubicBezTo>
                  <a:pt x="51640" y="670"/>
                  <a:pt x="51603" y="660"/>
                  <a:pt x="51582" y="638"/>
                </a:cubicBezTo>
                <a:cubicBezTo>
                  <a:pt x="51552" y="608"/>
                  <a:pt x="51582" y="547"/>
                  <a:pt x="51673" y="517"/>
                </a:cubicBezTo>
                <a:cubicBezTo>
                  <a:pt x="51795" y="486"/>
                  <a:pt x="51795" y="486"/>
                  <a:pt x="51673" y="456"/>
                </a:cubicBezTo>
                <a:cubicBezTo>
                  <a:pt x="51582" y="456"/>
                  <a:pt x="51491" y="456"/>
                  <a:pt x="51460" y="486"/>
                </a:cubicBezTo>
                <a:cubicBezTo>
                  <a:pt x="51440" y="486"/>
                  <a:pt x="51406" y="500"/>
                  <a:pt x="51368" y="500"/>
                </a:cubicBezTo>
                <a:cubicBezTo>
                  <a:pt x="51349" y="500"/>
                  <a:pt x="51329" y="496"/>
                  <a:pt x="51308" y="486"/>
                </a:cubicBezTo>
                <a:cubicBezTo>
                  <a:pt x="51291" y="477"/>
                  <a:pt x="51273" y="474"/>
                  <a:pt x="51256" y="474"/>
                </a:cubicBezTo>
                <a:cubicBezTo>
                  <a:pt x="51215" y="474"/>
                  <a:pt x="51178" y="495"/>
                  <a:pt x="51156" y="517"/>
                </a:cubicBezTo>
                <a:cubicBezTo>
                  <a:pt x="51156" y="538"/>
                  <a:pt x="51111" y="560"/>
                  <a:pt x="51052" y="560"/>
                </a:cubicBezTo>
                <a:cubicBezTo>
                  <a:pt x="51027" y="560"/>
                  <a:pt x="51001" y="556"/>
                  <a:pt x="50974" y="547"/>
                </a:cubicBezTo>
                <a:cubicBezTo>
                  <a:pt x="50913" y="547"/>
                  <a:pt x="50792" y="578"/>
                  <a:pt x="50731" y="608"/>
                </a:cubicBezTo>
                <a:cubicBezTo>
                  <a:pt x="50688" y="629"/>
                  <a:pt x="50630" y="651"/>
                  <a:pt x="50578" y="651"/>
                </a:cubicBezTo>
                <a:cubicBezTo>
                  <a:pt x="50556" y="651"/>
                  <a:pt x="50536" y="647"/>
                  <a:pt x="50518" y="638"/>
                </a:cubicBezTo>
                <a:cubicBezTo>
                  <a:pt x="50457" y="638"/>
                  <a:pt x="50336" y="669"/>
                  <a:pt x="50214" y="699"/>
                </a:cubicBezTo>
                <a:cubicBezTo>
                  <a:pt x="50123" y="760"/>
                  <a:pt x="50032" y="760"/>
                  <a:pt x="49971" y="760"/>
                </a:cubicBezTo>
                <a:cubicBezTo>
                  <a:pt x="49956" y="745"/>
                  <a:pt x="49941" y="737"/>
                  <a:pt x="49929" y="737"/>
                </a:cubicBezTo>
                <a:cubicBezTo>
                  <a:pt x="49918" y="737"/>
                  <a:pt x="49910" y="745"/>
                  <a:pt x="49910" y="760"/>
                </a:cubicBezTo>
                <a:cubicBezTo>
                  <a:pt x="49910" y="775"/>
                  <a:pt x="49895" y="783"/>
                  <a:pt x="49868" y="783"/>
                </a:cubicBezTo>
                <a:cubicBezTo>
                  <a:pt x="49842" y="783"/>
                  <a:pt x="49804" y="775"/>
                  <a:pt x="49758" y="760"/>
                </a:cubicBezTo>
                <a:cubicBezTo>
                  <a:pt x="49742" y="752"/>
                  <a:pt x="49719" y="748"/>
                  <a:pt x="49691" y="748"/>
                </a:cubicBezTo>
                <a:cubicBezTo>
                  <a:pt x="49616" y="748"/>
                  <a:pt x="49505" y="776"/>
                  <a:pt x="49393" y="821"/>
                </a:cubicBezTo>
                <a:cubicBezTo>
                  <a:pt x="49241" y="881"/>
                  <a:pt x="49089" y="912"/>
                  <a:pt x="49029" y="912"/>
                </a:cubicBezTo>
                <a:cubicBezTo>
                  <a:pt x="49011" y="903"/>
                  <a:pt x="48993" y="899"/>
                  <a:pt x="48976" y="899"/>
                </a:cubicBezTo>
                <a:cubicBezTo>
                  <a:pt x="48935" y="899"/>
                  <a:pt x="48898" y="921"/>
                  <a:pt x="48877" y="942"/>
                </a:cubicBezTo>
                <a:cubicBezTo>
                  <a:pt x="48846" y="1003"/>
                  <a:pt x="48269" y="1064"/>
                  <a:pt x="47965" y="1064"/>
                </a:cubicBezTo>
                <a:cubicBezTo>
                  <a:pt x="47904" y="1064"/>
                  <a:pt x="47813" y="1094"/>
                  <a:pt x="47782" y="1125"/>
                </a:cubicBezTo>
                <a:cubicBezTo>
                  <a:pt x="47770" y="1137"/>
                  <a:pt x="47757" y="1145"/>
                  <a:pt x="47745" y="1145"/>
                </a:cubicBezTo>
                <a:cubicBezTo>
                  <a:pt x="47727" y="1145"/>
                  <a:pt x="47709" y="1130"/>
                  <a:pt x="47691" y="1094"/>
                </a:cubicBezTo>
                <a:cubicBezTo>
                  <a:pt x="47679" y="1082"/>
                  <a:pt x="47661" y="1074"/>
                  <a:pt x="47638" y="1074"/>
                </a:cubicBezTo>
                <a:cubicBezTo>
                  <a:pt x="47605" y="1074"/>
                  <a:pt x="47562" y="1089"/>
                  <a:pt x="47509" y="1125"/>
                </a:cubicBezTo>
                <a:cubicBezTo>
                  <a:pt x="47418" y="1155"/>
                  <a:pt x="47266" y="1185"/>
                  <a:pt x="47205" y="1185"/>
                </a:cubicBezTo>
                <a:cubicBezTo>
                  <a:pt x="47114" y="1185"/>
                  <a:pt x="47023" y="1185"/>
                  <a:pt x="46992" y="1246"/>
                </a:cubicBezTo>
                <a:cubicBezTo>
                  <a:pt x="46971" y="1268"/>
                  <a:pt x="46904" y="1289"/>
                  <a:pt x="46823" y="1289"/>
                </a:cubicBezTo>
                <a:cubicBezTo>
                  <a:pt x="46790" y="1289"/>
                  <a:pt x="46754" y="1286"/>
                  <a:pt x="46719" y="1277"/>
                </a:cubicBezTo>
                <a:cubicBezTo>
                  <a:pt x="46597" y="1277"/>
                  <a:pt x="46475" y="1307"/>
                  <a:pt x="46415" y="1337"/>
                </a:cubicBezTo>
                <a:cubicBezTo>
                  <a:pt x="46361" y="1373"/>
                  <a:pt x="46308" y="1388"/>
                  <a:pt x="46248" y="1388"/>
                </a:cubicBezTo>
                <a:cubicBezTo>
                  <a:pt x="46206" y="1388"/>
                  <a:pt x="46161" y="1380"/>
                  <a:pt x="46111" y="1368"/>
                </a:cubicBezTo>
                <a:cubicBezTo>
                  <a:pt x="46060" y="1355"/>
                  <a:pt x="46020" y="1348"/>
                  <a:pt x="45987" y="1348"/>
                </a:cubicBezTo>
                <a:cubicBezTo>
                  <a:pt x="45939" y="1348"/>
                  <a:pt x="45903" y="1363"/>
                  <a:pt x="45868" y="1398"/>
                </a:cubicBezTo>
                <a:cubicBezTo>
                  <a:pt x="45845" y="1443"/>
                  <a:pt x="45790" y="1471"/>
                  <a:pt x="45715" y="1471"/>
                </a:cubicBezTo>
                <a:cubicBezTo>
                  <a:pt x="45687" y="1471"/>
                  <a:pt x="45657" y="1467"/>
                  <a:pt x="45624" y="1459"/>
                </a:cubicBezTo>
                <a:cubicBezTo>
                  <a:pt x="45503" y="1459"/>
                  <a:pt x="45351" y="1459"/>
                  <a:pt x="45290" y="1489"/>
                </a:cubicBezTo>
                <a:cubicBezTo>
                  <a:pt x="45247" y="1511"/>
                  <a:pt x="45189" y="1532"/>
                  <a:pt x="45148" y="1532"/>
                </a:cubicBezTo>
                <a:cubicBezTo>
                  <a:pt x="45131" y="1532"/>
                  <a:pt x="45117" y="1529"/>
                  <a:pt x="45108" y="1520"/>
                </a:cubicBezTo>
                <a:cubicBezTo>
                  <a:pt x="45077" y="1505"/>
                  <a:pt x="45054" y="1497"/>
                  <a:pt x="45035" y="1497"/>
                </a:cubicBezTo>
                <a:cubicBezTo>
                  <a:pt x="45016" y="1497"/>
                  <a:pt x="45001" y="1505"/>
                  <a:pt x="44986" y="1520"/>
                </a:cubicBezTo>
                <a:cubicBezTo>
                  <a:pt x="44956" y="1550"/>
                  <a:pt x="44864" y="1550"/>
                  <a:pt x="44773" y="1550"/>
                </a:cubicBezTo>
                <a:cubicBezTo>
                  <a:pt x="44757" y="1542"/>
                  <a:pt x="44741" y="1538"/>
                  <a:pt x="44725" y="1538"/>
                </a:cubicBezTo>
                <a:cubicBezTo>
                  <a:pt x="44682" y="1538"/>
                  <a:pt x="44644" y="1566"/>
                  <a:pt x="44621" y="1611"/>
                </a:cubicBezTo>
                <a:cubicBezTo>
                  <a:pt x="44621" y="1641"/>
                  <a:pt x="44500" y="1733"/>
                  <a:pt x="44378" y="1793"/>
                </a:cubicBezTo>
                <a:cubicBezTo>
                  <a:pt x="44241" y="1852"/>
                  <a:pt x="44116" y="1886"/>
                  <a:pt x="43979" y="1886"/>
                </a:cubicBezTo>
                <a:cubicBezTo>
                  <a:pt x="43904" y="1886"/>
                  <a:pt x="43826" y="1876"/>
                  <a:pt x="43740" y="1854"/>
                </a:cubicBezTo>
                <a:cubicBezTo>
                  <a:pt x="43679" y="1854"/>
                  <a:pt x="43557" y="1885"/>
                  <a:pt x="43466" y="1915"/>
                </a:cubicBezTo>
                <a:cubicBezTo>
                  <a:pt x="43375" y="1976"/>
                  <a:pt x="43253" y="2006"/>
                  <a:pt x="43193" y="2006"/>
                </a:cubicBezTo>
                <a:cubicBezTo>
                  <a:pt x="43132" y="2006"/>
                  <a:pt x="43010" y="2037"/>
                  <a:pt x="42919" y="2097"/>
                </a:cubicBezTo>
                <a:cubicBezTo>
                  <a:pt x="42828" y="2128"/>
                  <a:pt x="42676" y="2158"/>
                  <a:pt x="42554" y="2158"/>
                </a:cubicBezTo>
                <a:cubicBezTo>
                  <a:pt x="42129" y="2158"/>
                  <a:pt x="41795" y="2188"/>
                  <a:pt x="41764" y="2249"/>
                </a:cubicBezTo>
                <a:cubicBezTo>
                  <a:pt x="41743" y="2271"/>
                  <a:pt x="41691" y="2292"/>
                  <a:pt x="41630" y="2292"/>
                </a:cubicBezTo>
                <a:cubicBezTo>
                  <a:pt x="41605" y="2292"/>
                  <a:pt x="41578" y="2289"/>
                  <a:pt x="41551" y="2280"/>
                </a:cubicBezTo>
                <a:cubicBezTo>
                  <a:pt x="41460" y="2280"/>
                  <a:pt x="41339" y="2280"/>
                  <a:pt x="41278" y="2310"/>
                </a:cubicBezTo>
                <a:cubicBezTo>
                  <a:pt x="41115" y="2392"/>
                  <a:pt x="40734" y="2497"/>
                  <a:pt x="40568" y="2497"/>
                </a:cubicBezTo>
                <a:cubicBezTo>
                  <a:pt x="40548" y="2497"/>
                  <a:pt x="40531" y="2496"/>
                  <a:pt x="40518" y="2492"/>
                </a:cubicBezTo>
                <a:cubicBezTo>
                  <a:pt x="40457" y="2492"/>
                  <a:pt x="40396" y="2492"/>
                  <a:pt x="40366" y="2523"/>
                </a:cubicBezTo>
                <a:cubicBezTo>
                  <a:pt x="40366" y="2584"/>
                  <a:pt x="40001" y="2736"/>
                  <a:pt x="39880" y="2736"/>
                </a:cubicBezTo>
                <a:lnTo>
                  <a:pt x="39667" y="2736"/>
                </a:lnTo>
                <a:cubicBezTo>
                  <a:pt x="39647" y="2746"/>
                  <a:pt x="39623" y="2749"/>
                  <a:pt x="39599" y="2749"/>
                </a:cubicBezTo>
                <a:cubicBezTo>
                  <a:pt x="39552" y="2749"/>
                  <a:pt x="39505" y="2736"/>
                  <a:pt x="39484" y="2736"/>
                </a:cubicBezTo>
                <a:cubicBezTo>
                  <a:pt x="39472" y="2723"/>
                  <a:pt x="39454" y="2716"/>
                  <a:pt x="39431" y="2716"/>
                </a:cubicBezTo>
                <a:cubicBezTo>
                  <a:pt x="39398" y="2716"/>
                  <a:pt x="39355" y="2730"/>
                  <a:pt x="39302" y="2766"/>
                </a:cubicBezTo>
                <a:cubicBezTo>
                  <a:pt x="39241" y="2796"/>
                  <a:pt x="39120" y="2796"/>
                  <a:pt x="39089" y="2796"/>
                </a:cubicBezTo>
                <a:cubicBezTo>
                  <a:pt x="38877" y="2796"/>
                  <a:pt x="38573" y="2857"/>
                  <a:pt x="38542" y="2918"/>
                </a:cubicBezTo>
                <a:cubicBezTo>
                  <a:pt x="38542" y="2918"/>
                  <a:pt x="38451" y="2948"/>
                  <a:pt x="38329" y="2948"/>
                </a:cubicBezTo>
                <a:cubicBezTo>
                  <a:pt x="38177" y="2948"/>
                  <a:pt x="38086" y="2979"/>
                  <a:pt x="38086" y="3040"/>
                </a:cubicBezTo>
                <a:cubicBezTo>
                  <a:pt x="38086" y="3061"/>
                  <a:pt x="38071" y="3083"/>
                  <a:pt x="38062" y="3083"/>
                </a:cubicBezTo>
                <a:cubicBezTo>
                  <a:pt x="38058" y="3083"/>
                  <a:pt x="38056" y="3079"/>
                  <a:pt x="38056" y="3070"/>
                </a:cubicBezTo>
                <a:cubicBezTo>
                  <a:pt x="38035" y="3038"/>
                  <a:pt x="37973" y="3025"/>
                  <a:pt x="37897" y="3025"/>
                </a:cubicBezTo>
                <a:cubicBezTo>
                  <a:pt x="37756" y="3025"/>
                  <a:pt x="37568" y="3071"/>
                  <a:pt x="37509" y="3131"/>
                </a:cubicBezTo>
                <a:cubicBezTo>
                  <a:pt x="37478" y="3192"/>
                  <a:pt x="37418" y="3192"/>
                  <a:pt x="37387" y="3192"/>
                </a:cubicBezTo>
                <a:cubicBezTo>
                  <a:pt x="37365" y="3186"/>
                  <a:pt x="37334" y="3183"/>
                  <a:pt x="37299" y="3183"/>
                </a:cubicBezTo>
                <a:cubicBezTo>
                  <a:pt x="37143" y="3183"/>
                  <a:pt x="36895" y="3233"/>
                  <a:pt x="36870" y="3283"/>
                </a:cubicBezTo>
                <a:cubicBezTo>
                  <a:pt x="36870" y="3283"/>
                  <a:pt x="36718" y="3313"/>
                  <a:pt x="36536" y="3313"/>
                </a:cubicBezTo>
                <a:cubicBezTo>
                  <a:pt x="36495" y="3305"/>
                  <a:pt x="36446" y="3301"/>
                  <a:pt x="36392" y="3301"/>
                </a:cubicBezTo>
                <a:cubicBezTo>
                  <a:pt x="36246" y="3301"/>
                  <a:pt x="36070" y="3329"/>
                  <a:pt x="35959" y="3374"/>
                </a:cubicBezTo>
                <a:cubicBezTo>
                  <a:pt x="35776" y="3404"/>
                  <a:pt x="35624" y="3435"/>
                  <a:pt x="35563" y="3435"/>
                </a:cubicBezTo>
                <a:cubicBezTo>
                  <a:pt x="35503" y="3435"/>
                  <a:pt x="35442" y="3435"/>
                  <a:pt x="35442" y="3465"/>
                </a:cubicBezTo>
                <a:cubicBezTo>
                  <a:pt x="35442" y="3496"/>
                  <a:pt x="35351" y="3526"/>
                  <a:pt x="35229" y="3526"/>
                </a:cubicBezTo>
                <a:cubicBezTo>
                  <a:pt x="35138" y="3526"/>
                  <a:pt x="34925" y="3587"/>
                  <a:pt x="34773" y="3647"/>
                </a:cubicBezTo>
                <a:cubicBezTo>
                  <a:pt x="34621" y="3708"/>
                  <a:pt x="34408" y="3769"/>
                  <a:pt x="34317" y="3769"/>
                </a:cubicBezTo>
                <a:cubicBezTo>
                  <a:pt x="34293" y="3761"/>
                  <a:pt x="34266" y="3757"/>
                  <a:pt x="34240" y="3757"/>
                </a:cubicBezTo>
                <a:cubicBezTo>
                  <a:pt x="34167" y="3757"/>
                  <a:pt x="34096" y="3785"/>
                  <a:pt x="34074" y="3830"/>
                </a:cubicBezTo>
                <a:cubicBezTo>
                  <a:pt x="34013" y="3860"/>
                  <a:pt x="33922" y="3891"/>
                  <a:pt x="33861" y="3891"/>
                </a:cubicBezTo>
                <a:cubicBezTo>
                  <a:pt x="33740" y="3891"/>
                  <a:pt x="33101" y="4043"/>
                  <a:pt x="33071" y="4103"/>
                </a:cubicBezTo>
                <a:cubicBezTo>
                  <a:pt x="33071" y="4103"/>
                  <a:pt x="33041" y="4103"/>
                  <a:pt x="32980" y="4073"/>
                </a:cubicBezTo>
                <a:lnTo>
                  <a:pt x="32767" y="4073"/>
                </a:lnTo>
                <a:cubicBezTo>
                  <a:pt x="32706" y="4103"/>
                  <a:pt x="32585" y="4134"/>
                  <a:pt x="32493" y="4134"/>
                </a:cubicBezTo>
                <a:cubicBezTo>
                  <a:pt x="32402" y="4134"/>
                  <a:pt x="32220" y="4164"/>
                  <a:pt x="32068" y="4195"/>
                </a:cubicBezTo>
                <a:cubicBezTo>
                  <a:pt x="31961" y="4210"/>
                  <a:pt x="31886" y="4217"/>
                  <a:pt x="31829" y="4217"/>
                </a:cubicBezTo>
                <a:cubicBezTo>
                  <a:pt x="31772" y="4217"/>
                  <a:pt x="31734" y="4210"/>
                  <a:pt x="31703" y="4195"/>
                </a:cubicBezTo>
                <a:cubicBezTo>
                  <a:pt x="31680" y="4171"/>
                  <a:pt x="31657" y="4161"/>
                  <a:pt x="31633" y="4161"/>
                </a:cubicBezTo>
                <a:cubicBezTo>
                  <a:pt x="31596" y="4161"/>
                  <a:pt x="31558" y="4187"/>
                  <a:pt x="31521" y="4225"/>
                </a:cubicBezTo>
                <a:cubicBezTo>
                  <a:pt x="31430" y="4255"/>
                  <a:pt x="31308" y="4286"/>
                  <a:pt x="31095" y="4286"/>
                </a:cubicBezTo>
                <a:cubicBezTo>
                  <a:pt x="31019" y="4271"/>
                  <a:pt x="30943" y="4263"/>
                  <a:pt x="30879" y="4263"/>
                </a:cubicBezTo>
                <a:cubicBezTo>
                  <a:pt x="30814" y="4263"/>
                  <a:pt x="30761" y="4271"/>
                  <a:pt x="30730" y="4286"/>
                </a:cubicBezTo>
                <a:cubicBezTo>
                  <a:pt x="30670" y="4316"/>
                  <a:pt x="30578" y="4347"/>
                  <a:pt x="30518" y="4377"/>
                </a:cubicBezTo>
                <a:cubicBezTo>
                  <a:pt x="30477" y="4377"/>
                  <a:pt x="30410" y="4390"/>
                  <a:pt x="30342" y="4390"/>
                </a:cubicBezTo>
                <a:cubicBezTo>
                  <a:pt x="30308" y="4390"/>
                  <a:pt x="30275" y="4387"/>
                  <a:pt x="30244" y="4377"/>
                </a:cubicBezTo>
                <a:cubicBezTo>
                  <a:pt x="30183" y="4377"/>
                  <a:pt x="29971" y="4407"/>
                  <a:pt x="29788" y="4438"/>
                </a:cubicBezTo>
                <a:cubicBezTo>
                  <a:pt x="29606" y="4499"/>
                  <a:pt x="29302" y="4559"/>
                  <a:pt x="29119" y="4590"/>
                </a:cubicBezTo>
                <a:cubicBezTo>
                  <a:pt x="28937" y="4620"/>
                  <a:pt x="28755" y="4681"/>
                  <a:pt x="28724" y="4681"/>
                </a:cubicBezTo>
                <a:cubicBezTo>
                  <a:pt x="28724" y="4696"/>
                  <a:pt x="28717" y="4704"/>
                  <a:pt x="28702" y="4704"/>
                </a:cubicBezTo>
                <a:cubicBezTo>
                  <a:pt x="28686" y="4704"/>
                  <a:pt x="28664" y="4696"/>
                  <a:pt x="28633" y="4681"/>
                </a:cubicBezTo>
                <a:cubicBezTo>
                  <a:pt x="28603" y="4681"/>
                  <a:pt x="28481" y="4681"/>
                  <a:pt x="28329" y="4742"/>
                </a:cubicBezTo>
                <a:cubicBezTo>
                  <a:pt x="28218" y="4786"/>
                  <a:pt x="28107" y="4814"/>
                  <a:pt x="28031" y="4814"/>
                </a:cubicBezTo>
                <a:cubicBezTo>
                  <a:pt x="28004" y="4814"/>
                  <a:pt x="27981" y="4811"/>
                  <a:pt x="27964" y="4803"/>
                </a:cubicBezTo>
                <a:cubicBezTo>
                  <a:pt x="27904" y="4803"/>
                  <a:pt x="27752" y="4803"/>
                  <a:pt x="27600" y="4863"/>
                </a:cubicBezTo>
                <a:cubicBezTo>
                  <a:pt x="27444" y="4908"/>
                  <a:pt x="27337" y="4936"/>
                  <a:pt x="27207" y="4936"/>
                </a:cubicBezTo>
                <a:cubicBezTo>
                  <a:pt x="27160" y="4936"/>
                  <a:pt x="27110" y="4932"/>
                  <a:pt x="27053" y="4924"/>
                </a:cubicBezTo>
                <a:cubicBezTo>
                  <a:pt x="27022" y="4924"/>
                  <a:pt x="26992" y="4954"/>
                  <a:pt x="26992" y="4985"/>
                </a:cubicBezTo>
                <a:cubicBezTo>
                  <a:pt x="26992" y="5015"/>
                  <a:pt x="26901" y="5046"/>
                  <a:pt x="26809" y="5046"/>
                </a:cubicBezTo>
                <a:cubicBezTo>
                  <a:pt x="26749" y="5046"/>
                  <a:pt x="26566" y="5046"/>
                  <a:pt x="26414" y="5076"/>
                </a:cubicBezTo>
                <a:cubicBezTo>
                  <a:pt x="26338" y="5091"/>
                  <a:pt x="26262" y="5099"/>
                  <a:pt x="26198" y="5099"/>
                </a:cubicBezTo>
                <a:cubicBezTo>
                  <a:pt x="26133" y="5099"/>
                  <a:pt x="26080" y="5091"/>
                  <a:pt x="26050" y="5076"/>
                </a:cubicBezTo>
                <a:cubicBezTo>
                  <a:pt x="25989" y="5076"/>
                  <a:pt x="25928" y="5076"/>
                  <a:pt x="25898" y="5106"/>
                </a:cubicBezTo>
                <a:cubicBezTo>
                  <a:pt x="25898" y="5128"/>
                  <a:pt x="25852" y="5149"/>
                  <a:pt x="25793" y="5149"/>
                </a:cubicBezTo>
                <a:cubicBezTo>
                  <a:pt x="25769" y="5149"/>
                  <a:pt x="25742" y="5146"/>
                  <a:pt x="25715" y="5137"/>
                </a:cubicBezTo>
                <a:cubicBezTo>
                  <a:pt x="25624" y="5137"/>
                  <a:pt x="25533" y="5167"/>
                  <a:pt x="25472" y="5228"/>
                </a:cubicBezTo>
                <a:cubicBezTo>
                  <a:pt x="25429" y="5250"/>
                  <a:pt x="25356" y="5271"/>
                  <a:pt x="25273" y="5271"/>
                </a:cubicBezTo>
                <a:cubicBezTo>
                  <a:pt x="25239" y="5271"/>
                  <a:pt x="25204" y="5267"/>
                  <a:pt x="25168" y="5258"/>
                </a:cubicBezTo>
                <a:cubicBezTo>
                  <a:pt x="25046" y="5258"/>
                  <a:pt x="24894" y="5258"/>
                  <a:pt x="24834" y="5289"/>
                </a:cubicBezTo>
                <a:cubicBezTo>
                  <a:pt x="24740" y="5336"/>
                  <a:pt x="24110" y="5400"/>
                  <a:pt x="23808" y="5400"/>
                </a:cubicBezTo>
                <a:cubicBezTo>
                  <a:pt x="23717" y="5400"/>
                  <a:pt x="23655" y="5394"/>
                  <a:pt x="23648" y="5380"/>
                </a:cubicBezTo>
                <a:cubicBezTo>
                  <a:pt x="23618" y="5380"/>
                  <a:pt x="23557" y="5380"/>
                  <a:pt x="23496" y="5441"/>
                </a:cubicBezTo>
                <a:cubicBezTo>
                  <a:pt x="23405" y="5471"/>
                  <a:pt x="23162" y="5532"/>
                  <a:pt x="22828" y="5532"/>
                </a:cubicBezTo>
                <a:cubicBezTo>
                  <a:pt x="22554" y="5532"/>
                  <a:pt x="22250" y="5562"/>
                  <a:pt x="22220" y="5593"/>
                </a:cubicBezTo>
                <a:cubicBezTo>
                  <a:pt x="22159" y="5623"/>
                  <a:pt x="22037" y="5654"/>
                  <a:pt x="21916" y="5654"/>
                </a:cubicBezTo>
                <a:cubicBezTo>
                  <a:pt x="21794" y="5654"/>
                  <a:pt x="21673" y="5654"/>
                  <a:pt x="21642" y="5684"/>
                </a:cubicBezTo>
                <a:cubicBezTo>
                  <a:pt x="21614" y="5712"/>
                  <a:pt x="20938" y="5870"/>
                  <a:pt x="20763" y="5870"/>
                </a:cubicBezTo>
                <a:cubicBezTo>
                  <a:pt x="20748" y="5870"/>
                  <a:pt x="20737" y="5869"/>
                  <a:pt x="20730" y="5866"/>
                </a:cubicBezTo>
                <a:cubicBezTo>
                  <a:pt x="20700" y="5866"/>
                  <a:pt x="20609" y="5897"/>
                  <a:pt x="20548" y="5927"/>
                </a:cubicBezTo>
                <a:cubicBezTo>
                  <a:pt x="20503" y="5972"/>
                  <a:pt x="20459" y="6000"/>
                  <a:pt x="20414" y="6000"/>
                </a:cubicBezTo>
                <a:cubicBezTo>
                  <a:pt x="20398" y="6000"/>
                  <a:pt x="20382" y="5996"/>
                  <a:pt x="20366" y="5988"/>
                </a:cubicBezTo>
                <a:cubicBezTo>
                  <a:pt x="20335" y="5988"/>
                  <a:pt x="20244" y="6018"/>
                  <a:pt x="20153" y="6079"/>
                </a:cubicBezTo>
                <a:cubicBezTo>
                  <a:pt x="20067" y="6101"/>
                  <a:pt x="19996" y="6122"/>
                  <a:pt x="19951" y="6122"/>
                </a:cubicBezTo>
                <a:cubicBezTo>
                  <a:pt x="19933" y="6122"/>
                  <a:pt x="19918" y="6118"/>
                  <a:pt x="19910" y="6110"/>
                </a:cubicBezTo>
                <a:cubicBezTo>
                  <a:pt x="19894" y="6094"/>
                  <a:pt x="19872" y="6087"/>
                  <a:pt x="19849" y="6087"/>
                </a:cubicBezTo>
                <a:cubicBezTo>
                  <a:pt x="19826" y="6087"/>
                  <a:pt x="19803" y="6094"/>
                  <a:pt x="19788" y="6110"/>
                </a:cubicBezTo>
                <a:cubicBezTo>
                  <a:pt x="19758" y="6140"/>
                  <a:pt x="19636" y="6140"/>
                  <a:pt x="19545" y="6140"/>
                </a:cubicBezTo>
                <a:cubicBezTo>
                  <a:pt x="19512" y="6132"/>
                  <a:pt x="19478" y="6128"/>
                  <a:pt x="19442" y="6128"/>
                </a:cubicBezTo>
                <a:cubicBezTo>
                  <a:pt x="19344" y="6128"/>
                  <a:pt x="19239" y="6156"/>
                  <a:pt x="19150" y="6201"/>
                </a:cubicBezTo>
                <a:cubicBezTo>
                  <a:pt x="19061" y="6245"/>
                  <a:pt x="18972" y="6273"/>
                  <a:pt x="18895" y="6273"/>
                </a:cubicBezTo>
                <a:cubicBezTo>
                  <a:pt x="18866" y="6273"/>
                  <a:pt x="18840" y="6270"/>
                  <a:pt x="18815" y="6262"/>
                </a:cubicBezTo>
                <a:cubicBezTo>
                  <a:pt x="18734" y="6238"/>
                  <a:pt x="18617" y="6228"/>
                  <a:pt x="18506" y="6228"/>
                </a:cubicBezTo>
                <a:cubicBezTo>
                  <a:pt x="18325" y="6228"/>
                  <a:pt x="18158" y="6254"/>
                  <a:pt x="18177" y="6292"/>
                </a:cubicBezTo>
                <a:cubicBezTo>
                  <a:pt x="18177" y="6309"/>
                  <a:pt x="18126" y="6327"/>
                  <a:pt x="18048" y="6327"/>
                </a:cubicBezTo>
                <a:cubicBezTo>
                  <a:pt x="17991" y="6327"/>
                  <a:pt x="17920" y="6318"/>
                  <a:pt x="17843" y="6292"/>
                </a:cubicBezTo>
                <a:cubicBezTo>
                  <a:pt x="17820" y="6286"/>
                  <a:pt x="17795" y="6284"/>
                  <a:pt x="17768" y="6284"/>
                </a:cubicBezTo>
                <a:cubicBezTo>
                  <a:pt x="17650" y="6284"/>
                  <a:pt x="17508" y="6333"/>
                  <a:pt x="17508" y="6383"/>
                </a:cubicBezTo>
                <a:cubicBezTo>
                  <a:pt x="17490" y="6421"/>
                  <a:pt x="17424" y="6447"/>
                  <a:pt x="17334" y="6447"/>
                </a:cubicBezTo>
                <a:cubicBezTo>
                  <a:pt x="17278" y="6447"/>
                  <a:pt x="17213" y="6437"/>
                  <a:pt x="17144" y="6413"/>
                </a:cubicBezTo>
                <a:cubicBezTo>
                  <a:pt x="17106" y="6401"/>
                  <a:pt x="17063" y="6394"/>
                  <a:pt x="17019" y="6394"/>
                </a:cubicBezTo>
                <a:cubicBezTo>
                  <a:pt x="16957" y="6394"/>
                  <a:pt x="16893" y="6408"/>
                  <a:pt x="16840" y="6444"/>
                </a:cubicBezTo>
                <a:cubicBezTo>
                  <a:pt x="16794" y="6459"/>
                  <a:pt x="16756" y="6467"/>
                  <a:pt x="16729" y="6467"/>
                </a:cubicBezTo>
                <a:cubicBezTo>
                  <a:pt x="16703" y="6467"/>
                  <a:pt x="16688" y="6459"/>
                  <a:pt x="16688" y="6444"/>
                </a:cubicBezTo>
                <a:lnTo>
                  <a:pt x="16627" y="6444"/>
                </a:lnTo>
                <a:cubicBezTo>
                  <a:pt x="16596" y="6474"/>
                  <a:pt x="16414" y="6505"/>
                  <a:pt x="16262" y="6505"/>
                </a:cubicBezTo>
                <a:cubicBezTo>
                  <a:pt x="16080" y="6535"/>
                  <a:pt x="15928" y="6565"/>
                  <a:pt x="15928" y="6565"/>
                </a:cubicBezTo>
                <a:cubicBezTo>
                  <a:pt x="15928" y="6596"/>
                  <a:pt x="15867" y="6596"/>
                  <a:pt x="15837" y="6596"/>
                </a:cubicBezTo>
                <a:cubicBezTo>
                  <a:pt x="15819" y="6587"/>
                  <a:pt x="15801" y="6583"/>
                  <a:pt x="15784" y="6583"/>
                </a:cubicBezTo>
                <a:cubicBezTo>
                  <a:pt x="15743" y="6583"/>
                  <a:pt x="15706" y="6605"/>
                  <a:pt x="15685" y="6626"/>
                </a:cubicBezTo>
                <a:cubicBezTo>
                  <a:pt x="15654" y="6687"/>
                  <a:pt x="15654" y="6748"/>
                  <a:pt x="15715" y="6748"/>
                </a:cubicBezTo>
                <a:cubicBezTo>
                  <a:pt x="15745" y="6748"/>
                  <a:pt x="15624" y="6778"/>
                  <a:pt x="15441" y="6809"/>
                </a:cubicBezTo>
                <a:cubicBezTo>
                  <a:pt x="15335" y="6844"/>
                  <a:pt x="15238" y="6859"/>
                  <a:pt x="15171" y="6859"/>
                </a:cubicBezTo>
                <a:cubicBezTo>
                  <a:pt x="15123" y="6859"/>
                  <a:pt x="15089" y="6852"/>
                  <a:pt x="15077" y="6839"/>
                </a:cubicBezTo>
                <a:cubicBezTo>
                  <a:pt x="15061" y="6809"/>
                  <a:pt x="14932" y="6793"/>
                  <a:pt x="14796" y="6793"/>
                </a:cubicBezTo>
                <a:cubicBezTo>
                  <a:pt x="14659" y="6793"/>
                  <a:pt x="14514" y="6809"/>
                  <a:pt x="14469" y="6839"/>
                </a:cubicBezTo>
                <a:cubicBezTo>
                  <a:pt x="14454" y="6854"/>
                  <a:pt x="14431" y="6862"/>
                  <a:pt x="14404" y="6862"/>
                </a:cubicBezTo>
                <a:cubicBezTo>
                  <a:pt x="14378" y="6862"/>
                  <a:pt x="14347" y="6854"/>
                  <a:pt x="14317" y="6839"/>
                </a:cubicBezTo>
                <a:cubicBezTo>
                  <a:pt x="14286" y="6824"/>
                  <a:pt x="14248" y="6816"/>
                  <a:pt x="14218" y="6816"/>
                </a:cubicBezTo>
                <a:cubicBezTo>
                  <a:pt x="14188" y="6816"/>
                  <a:pt x="14165" y="6824"/>
                  <a:pt x="14165" y="6839"/>
                </a:cubicBezTo>
                <a:cubicBezTo>
                  <a:pt x="14143" y="6861"/>
                  <a:pt x="14076" y="6882"/>
                  <a:pt x="13996" y="6882"/>
                </a:cubicBezTo>
                <a:cubicBezTo>
                  <a:pt x="13962" y="6882"/>
                  <a:pt x="13927" y="6878"/>
                  <a:pt x="13891" y="6869"/>
                </a:cubicBezTo>
                <a:cubicBezTo>
                  <a:pt x="13856" y="6861"/>
                  <a:pt x="13820" y="6857"/>
                  <a:pt x="13786" y="6857"/>
                </a:cubicBezTo>
                <a:cubicBezTo>
                  <a:pt x="13704" y="6857"/>
                  <a:pt x="13630" y="6878"/>
                  <a:pt x="13587" y="6900"/>
                </a:cubicBezTo>
                <a:cubicBezTo>
                  <a:pt x="13560" y="6927"/>
                  <a:pt x="13539" y="6942"/>
                  <a:pt x="13521" y="6942"/>
                </a:cubicBezTo>
                <a:cubicBezTo>
                  <a:pt x="13499" y="6942"/>
                  <a:pt x="13482" y="6920"/>
                  <a:pt x="13466" y="6869"/>
                </a:cubicBezTo>
                <a:cubicBezTo>
                  <a:pt x="13444" y="6848"/>
                  <a:pt x="13426" y="6838"/>
                  <a:pt x="13413" y="6838"/>
                </a:cubicBezTo>
                <a:cubicBezTo>
                  <a:pt x="13387" y="6838"/>
                  <a:pt x="13375" y="6871"/>
                  <a:pt x="13375" y="6930"/>
                </a:cubicBezTo>
                <a:cubicBezTo>
                  <a:pt x="13375" y="6968"/>
                  <a:pt x="13363" y="6994"/>
                  <a:pt x="13347" y="6994"/>
                </a:cubicBezTo>
                <a:cubicBezTo>
                  <a:pt x="13337" y="6994"/>
                  <a:pt x="13325" y="6984"/>
                  <a:pt x="13314" y="6961"/>
                </a:cubicBezTo>
                <a:cubicBezTo>
                  <a:pt x="13283" y="6930"/>
                  <a:pt x="13223" y="6930"/>
                  <a:pt x="13162" y="6930"/>
                </a:cubicBezTo>
                <a:cubicBezTo>
                  <a:pt x="13101" y="6961"/>
                  <a:pt x="12949" y="6961"/>
                  <a:pt x="12858" y="6961"/>
                </a:cubicBezTo>
                <a:cubicBezTo>
                  <a:pt x="12812" y="6945"/>
                  <a:pt x="12774" y="6938"/>
                  <a:pt x="12748" y="6938"/>
                </a:cubicBezTo>
                <a:cubicBezTo>
                  <a:pt x="12721" y="6938"/>
                  <a:pt x="12706" y="6945"/>
                  <a:pt x="12706" y="6961"/>
                </a:cubicBezTo>
                <a:cubicBezTo>
                  <a:pt x="12706" y="6991"/>
                  <a:pt x="12615" y="7021"/>
                  <a:pt x="12523" y="7021"/>
                </a:cubicBezTo>
                <a:cubicBezTo>
                  <a:pt x="12402" y="7021"/>
                  <a:pt x="12311" y="7052"/>
                  <a:pt x="12311" y="7082"/>
                </a:cubicBezTo>
                <a:cubicBezTo>
                  <a:pt x="12311" y="7113"/>
                  <a:pt x="12280" y="7113"/>
                  <a:pt x="12189" y="7113"/>
                </a:cubicBezTo>
                <a:cubicBezTo>
                  <a:pt x="12178" y="7107"/>
                  <a:pt x="12168" y="7105"/>
                  <a:pt x="12159" y="7105"/>
                </a:cubicBezTo>
                <a:cubicBezTo>
                  <a:pt x="12117" y="7105"/>
                  <a:pt x="12092" y="7154"/>
                  <a:pt x="12068" y="7204"/>
                </a:cubicBezTo>
                <a:lnTo>
                  <a:pt x="12068" y="7295"/>
                </a:lnTo>
                <a:lnTo>
                  <a:pt x="12007" y="7173"/>
                </a:lnTo>
                <a:cubicBezTo>
                  <a:pt x="11968" y="7116"/>
                  <a:pt x="11954" y="7094"/>
                  <a:pt x="11918" y="7094"/>
                </a:cubicBezTo>
                <a:cubicBezTo>
                  <a:pt x="11897" y="7094"/>
                  <a:pt x="11869" y="7101"/>
                  <a:pt x="11824" y="7113"/>
                </a:cubicBezTo>
                <a:cubicBezTo>
                  <a:pt x="11733" y="7143"/>
                  <a:pt x="11642" y="7173"/>
                  <a:pt x="11612" y="7204"/>
                </a:cubicBezTo>
                <a:cubicBezTo>
                  <a:pt x="11581" y="7219"/>
                  <a:pt x="11520" y="7227"/>
                  <a:pt x="11429" y="7227"/>
                </a:cubicBezTo>
                <a:cubicBezTo>
                  <a:pt x="11338" y="7227"/>
                  <a:pt x="11216" y="7219"/>
                  <a:pt x="11064" y="7204"/>
                </a:cubicBezTo>
                <a:cubicBezTo>
                  <a:pt x="10912" y="7204"/>
                  <a:pt x="10821" y="7204"/>
                  <a:pt x="10821" y="7265"/>
                </a:cubicBezTo>
                <a:cubicBezTo>
                  <a:pt x="10821" y="7295"/>
                  <a:pt x="10760" y="7295"/>
                  <a:pt x="10730" y="7295"/>
                </a:cubicBezTo>
                <a:cubicBezTo>
                  <a:pt x="10717" y="7292"/>
                  <a:pt x="10702" y="7290"/>
                  <a:pt x="10687" y="7290"/>
                </a:cubicBezTo>
                <a:cubicBezTo>
                  <a:pt x="10561" y="7290"/>
                  <a:pt x="10376" y="7391"/>
                  <a:pt x="10425" y="7445"/>
                </a:cubicBezTo>
                <a:lnTo>
                  <a:pt x="10425" y="7445"/>
                </a:lnTo>
                <a:cubicBezTo>
                  <a:pt x="10406" y="7443"/>
                  <a:pt x="10361" y="7435"/>
                  <a:pt x="10305" y="7417"/>
                </a:cubicBezTo>
                <a:cubicBezTo>
                  <a:pt x="10244" y="7401"/>
                  <a:pt x="10191" y="7394"/>
                  <a:pt x="10137" y="7394"/>
                </a:cubicBezTo>
                <a:cubicBezTo>
                  <a:pt x="10084" y="7394"/>
                  <a:pt x="10031" y="7401"/>
                  <a:pt x="9970" y="7417"/>
                </a:cubicBezTo>
                <a:cubicBezTo>
                  <a:pt x="9917" y="7452"/>
                  <a:pt x="9884" y="7467"/>
                  <a:pt x="9866" y="7467"/>
                </a:cubicBezTo>
                <a:cubicBezTo>
                  <a:pt x="9854" y="7467"/>
                  <a:pt x="9849" y="7460"/>
                  <a:pt x="9849" y="7447"/>
                </a:cubicBezTo>
                <a:cubicBezTo>
                  <a:pt x="9849" y="7388"/>
                  <a:pt x="9709" y="7355"/>
                  <a:pt x="9594" y="7355"/>
                </a:cubicBezTo>
                <a:cubicBezTo>
                  <a:pt x="9531" y="7355"/>
                  <a:pt x="9475" y="7365"/>
                  <a:pt x="9453" y="7386"/>
                </a:cubicBezTo>
                <a:cubicBezTo>
                  <a:pt x="9453" y="7417"/>
                  <a:pt x="9301" y="7417"/>
                  <a:pt x="9150" y="7417"/>
                </a:cubicBezTo>
                <a:cubicBezTo>
                  <a:pt x="9052" y="7408"/>
                  <a:pt x="8946" y="7404"/>
                  <a:pt x="8851" y="7404"/>
                </a:cubicBezTo>
                <a:cubicBezTo>
                  <a:pt x="8621" y="7404"/>
                  <a:pt x="8452" y="7425"/>
                  <a:pt x="8602" y="7447"/>
                </a:cubicBezTo>
                <a:cubicBezTo>
                  <a:pt x="8694" y="7477"/>
                  <a:pt x="8724" y="7508"/>
                  <a:pt x="8724" y="7569"/>
                </a:cubicBezTo>
                <a:cubicBezTo>
                  <a:pt x="8724" y="7629"/>
                  <a:pt x="8754" y="7690"/>
                  <a:pt x="8785" y="7690"/>
                </a:cubicBezTo>
                <a:cubicBezTo>
                  <a:pt x="8815" y="7705"/>
                  <a:pt x="8815" y="7713"/>
                  <a:pt x="8789" y="7713"/>
                </a:cubicBezTo>
                <a:cubicBezTo>
                  <a:pt x="8762" y="7713"/>
                  <a:pt x="8709" y="7705"/>
                  <a:pt x="8633" y="7690"/>
                </a:cubicBezTo>
                <a:cubicBezTo>
                  <a:pt x="8481" y="7660"/>
                  <a:pt x="8420" y="7629"/>
                  <a:pt x="8420" y="7569"/>
                </a:cubicBezTo>
                <a:cubicBezTo>
                  <a:pt x="8420" y="7508"/>
                  <a:pt x="8359" y="7477"/>
                  <a:pt x="8207" y="7477"/>
                </a:cubicBezTo>
                <a:cubicBezTo>
                  <a:pt x="8158" y="7469"/>
                  <a:pt x="8120" y="7465"/>
                  <a:pt x="8092" y="7465"/>
                </a:cubicBezTo>
                <a:cubicBezTo>
                  <a:pt x="8013" y="7465"/>
                  <a:pt x="8003" y="7494"/>
                  <a:pt x="8025" y="7538"/>
                </a:cubicBezTo>
                <a:cubicBezTo>
                  <a:pt x="8025" y="7599"/>
                  <a:pt x="7994" y="7660"/>
                  <a:pt x="7934" y="7690"/>
                </a:cubicBezTo>
                <a:cubicBezTo>
                  <a:pt x="7891" y="7712"/>
                  <a:pt x="7848" y="7733"/>
                  <a:pt x="7826" y="7733"/>
                </a:cubicBezTo>
                <a:cubicBezTo>
                  <a:pt x="7817" y="7733"/>
                  <a:pt x="7812" y="7729"/>
                  <a:pt x="7812" y="7721"/>
                </a:cubicBezTo>
                <a:cubicBezTo>
                  <a:pt x="7812" y="7712"/>
                  <a:pt x="7804" y="7708"/>
                  <a:pt x="7790" y="7708"/>
                </a:cubicBezTo>
                <a:cubicBezTo>
                  <a:pt x="7756" y="7708"/>
                  <a:pt x="7685" y="7729"/>
                  <a:pt x="7599" y="7751"/>
                </a:cubicBezTo>
                <a:cubicBezTo>
                  <a:pt x="7478" y="7781"/>
                  <a:pt x="7356" y="7812"/>
                  <a:pt x="7356" y="7842"/>
                </a:cubicBezTo>
                <a:cubicBezTo>
                  <a:pt x="7356" y="7872"/>
                  <a:pt x="7379" y="7888"/>
                  <a:pt x="7421" y="7888"/>
                </a:cubicBezTo>
                <a:cubicBezTo>
                  <a:pt x="7463" y="7888"/>
                  <a:pt x="7523" y="7872"/>
                  <a:pt x="7599" y="7842"/>
                </a:cubicBezTo>
                <a:cubicBezTo>
                  <a:pt x="7642" y="7821"/>
                  <a:pt x="7701" y="7799"/>
                  <a:pt x="7742" y="7799"/>
                </a:cubicBezTo>
                <a:cubicBezTo>
                  <a:pt x="7759" y="7799"/>
                  <a:pt x="7773" y="7803"/>
                  <a:pt x="7782" y="7812"/>
                </a:cubicBezTo>
                <a:cubicBezTo>
                  <a:pt x="7836" y="7866"/>
                  <a:pt x="7697" y="7968"/>
                  <a:pt x="7537" y="7968"/>
                </a:cubicBezTo>
                <a:cubicBezTo>
                  <a:pt x="7517" y="7968"/>
                  <a:pt x="7497" y="7967"/>
                  <a:pt x="7478" y="7964"/>
                </a:cubicBezTo>
                <a:cubicBezTo>
                  <a:pt x="7387" y="7964"/>
                  <a:pt x="7295" y="7994"/>
                  <a:pt x="7265" y="7994"/>
                </a:cubicBezTo>
                <a:cubicBezTo>
                  <a:pt x="7250" y="8009"/>
                  <a:pt x="7219" y="8017"/>
                  <a:pt x="7181" y="8017"/>
                </a:cubicBezTo>
                <a:cubicBezTo>
                  <a:pt x="7143" y="8017"/>
                  <a:pt x="7098" y="8009"/>
                  <a:pt x="7052" y="7994"/>
                </a:cubicBezTo>
                <a:cubicBezTo>
                  <a:pt x="7002" y="7981"/>
                  <a:pt x="6972" y="7974"/>
                  <a:pt x="6962" y="7974"/>
                </a:cubicBezTo>
                <a:cubicBezTo>
                  <a:pt x="6946" y="7974"/>
                  <a:pt x="6968" y="7989"/>
                  <a:pt x="7022" y="8024"/>
                </a:cubicBezTo>
                <a:cubicBezTo>
                  <a:pt x="7083" y="8116"/>
                  <a:pt x="7083" y="8116"/>
                  <a:pt x="6991" y="8146"/>
                </a:cubicBezTo>
                <a:cubicBezTo>
                  <a:pt x="6900" y="8146"/>
                  <a:pt x="6870" y="8116"/>
                  <a:pt x="6870" y="8055"/>
                </a:cubicBezTo>
                <a:cubicBezTo>
                  <a:pt x="6892" y="7968"/>
                  <a:pt x="6773" y="7896"/>
                  <a:pt x="6670" y="7896"/>
                </a:cubicBezTo>
                <a:cubicBezTo>
                  <a:pt x="6630" y="7896"/>
                  <a:pt x="6592" y="7907"/>
                  <a:pt x="6566" y="7933"/>
                </a:cubicBezTo>
                <a:cubicBezTo>
                  <a:pt x="6535" y="7933"/>
                  <a:pt x="6566" y="7964"/>
                  <a:pt x="6657" y="7994"/>
                </a:cubicBezTo>
                <a:cubicBezTo>
                  <a:pt x="6748" y="7994"/>
                  <a:pt x="6809" y="8024"/>
                  <a:pt x="6809" y="8055"/>
                </a:cubicBezTo>
                <a:cubicBezTo>
                  <a:pt x="6809" y="8085"/>
                  <a:pt x="6809" y="8176"/>
                  <a:pt x="6839" y="8237"/>
                </a:cubicBezTo>
                <a:cubicBezTo>
                  <a:pt x="6839" y="8298"/>
                  <a:pt x="6809" y="8328"/>
                  <a:pt x="6657" y="8359"/>
                </a:cubicBezTo>
                <a:cubicBezTo>
                  <a:pt x="6535" y="8389"/>
                  <a:pt x="6475" y="8420"/>
                  <a:pt x="6505" y="8480"/>
                </a:cubicBezTo>
                <a:cubicBezTo>
                  <a:pt x="6520" y="8526"/>
                  <a:pt x="6497" y="8549"/>
                  <a:pt x="6459" y="8549"/>
                </a:cubicBezTo>
                <a:cubicBezTo>
                  <a:pt x="6422" y="8549"/>
                  <a:pt x="6368" y="8526"/>
                  <a:pt x="6323" y="8480"/>
                </a:cubicBezTo>
                <a:cubicBezTo>
                  <a:pt x="6311" y="8457"/>
                  <a:pt x="6295" y="8447"/>
                  <a:pt x="6275" y="8447"/>
                </a:cubicBezTo>
                <a:cubicBezTo>
                  <a:pt x="6241" y="8447"/>
                  <a:pt x="6197" y="8473"/>
                  <a:pt x="6140" y="8511"/>
                </a:cubicBezTo>
                <a:cubicBezTo>
                  <a:pt x="6019" y="8572"/>
                  <a:pt x="6019" y="8602"/>
                  <a:pt x="6110" y="8663"/>
                </a:cubicBezTo>
                <a:cubicBezTo>
                  <a:pt x="6171" y="8693"/>
                  <a:pt x="6323" y="8724"/>
                  <a:pt x="6505" y="8724"/>
                </a:cubicBezTo>
                <a:cubicBezTo>
                  <a:pt x="6809" y="8754"/>
                  <a:pt x="6900" y="8845"/>
                  <a:pt x="6596" y="8876"/>
                </a:cubicBezTo>
                <a:cubicBezTo>
                  <a:pt x="6505" y="8876"/>
                  <a:pt x="6323" y="8906"/>
                  <a:pt x="6201" y="8967"/>
                </a:cubicBezTo>
                <a:cubicBezTo>
                  <a:pt x="6049" y="9028"/>
                  <a:pt x="6019" y="9088"/>
                  <a:pt x="6049" y="9179"/>
                </a:cubicBezTo>
                <a:cubicBezTo>
                  <a:pt x="6071" y="9224"/>
                  <a:pt x="6094" y="9252"/>
                  <a:pt x="6116" y="9252"/>
                </a:cubicBezTo>
                <a:cubicBezTo>
                  <a:pt x="6124" y="9252"/>
                  <a:pt x="6132" y="9248"/>
                  <a:pt x="6140" y="9240"/>
                </a:cubicBezTo>
                <a:cubicBezTo>
                  <a:pt x="6140" y="9202"/>
                  <a:pt x="6167" y="9185"/>
                  <a:pt x="6196" y="9185"/>
                </a:cubicBezTo>
                <a:cubicBezTo>
                  <a:pt x="6236" y="9185"/>
                  <a:pt x="6280" y="9218"/>
                  <a:pt x="6262" y="9271"/>
                </a:cubicBezTo>
                <a:cubicBezTo>
                  <a:pt x="6262" y="9324"/>
                  <a:pt x="6180" y="9356"/>
                  <a:pt x="6099" y="9356"/>
                </a:cubicBezTo>
                <a:cubicBezTo>
                  <a:pt x="6041" y="9356"/>
                  <a:pt x="5983" y="9339"/>
                  <a:pt x="5958" y="9301"/>
                </a:cubicBezTo>
                <a:cubicBezTo>
                  <a:pt x="5940" y="9265"/>
                  <a:pt x="5933" y="9251"/>
                  <a:pt x="5918" y="9251"/>
                </a:cubicBezTo>
                <a:cubicBezTo>
                  <a:pt x="5907" y="9251"/>
                  <a:pt x="5892" y="9258"/>
                  <a:pt x="5867" y="9271"/>
                </a:cubicBezTo>
                <a:cubicBezTo>
                  <a:pt x="5836" y="9301"/>
                  <a:pt x="5867" y="9331"/>
                  <a:pt x="5897" y="9331"/>
                </a:cubicBezTo>
                <a:cubicBezTo>
                  <a:pt x="5928" y="9331"/>
                  <a:pt x="5958" y="9362"/>
                  <a:pt x="5928" y="9392"/>
                </a:cubicBezTo>
                <a:cubicBezTo>
                  <a:pt x="5897" y="9423"/>
                  <a:pt x="5958" y="9453"/>
                  <a:pt x="6049" y="9483"/>
                </a:cubicBezTo>
                <a:cubicBezTo>
                  <a:pt x="6262" y="9544"/>
                  <a:pt x="6323" y="9757"/>
                  <a:pt x="6140" y="9787"/>
                </a:cubicBezTo>
                <a:cubicBezTo>
                  <a:pt x="6096" y="9796"/>
                  <a:pt x="6062" y="9800"/>
                  <a:pt x="6037" y="9800"/>
                </a:cubicBezTo>
                <a:cubicBezTo>
                  <a:pt x="5978" y="9800"/>
                  <a:pt x="5976" y="9779"/>
                  <a:pt x="6019" y="9757"/>
                </a:cubicBezTo>
                <a:cubicBezTo>
                  <a:pt x="6049" y="9727"/>
                  <a:pt x="6019" y="9696"/>
                  <a:pt x="5928" y="9666"/>
                </a:cubicBezTo>
                <a:cubicBezTo>
                  <a:pt x="5776" y="9666"/>
                  <a:pt x="5776" y="9666"/>
                  <a:pt x="5867" y="9757"/>
                </a:cubicBezTo>
                <a:cubicBezTo>
                  <a:pt x="5928" y="9818"/>
                  <a:pt x="5958" y="9939"/>
                  <a:pt x="5958" y="10000"/>
                </a:cubicBezTo>
                <a:cubicBezTo>
                  <a:pt x="5958" y="10061"/>
                  <a:pt x="6019" y="10152"/>
                  <a:pt x="6080" y="10183"/>
                </a:cubicBezTo>
                <a:cubicBezTo>
                  <a:pt x="6140" y="10213"/>
                  <a:pt x="6140" y="10213"/>
                  <a:pt x="6049" y="10243"/>
                </a:cubicBezTo>
                <a:cubicBezTo>
                  <a:pt x="5928" y="10274"/>
                  <a:pt x="6049" y="10365"/>
                  <a:pt x="6232" y="10426"/>
                </a:cubicBezTo>
                <a:cubicBezTo>
                  <a:pt x="6323" y="10456"/>
                  <a:pt x="6353" y="10487"/>
                  <a:pt x="6323" y="10487"/>
                </a:cubicBezTo>
                <a:cubicBezTo>
                  <a:pt x="6292" y="10517"/>
                  <a:pt x="6262" y="10517"/>
                  <a:pt x="6232" y="10517"/>
                </a:cubicBezTo>
                <a:cubicBezTo>
                  <a:pt x="6223" y="10508"/>
                  <a:pt x="6214" y="10504"/>
                  <a:pt x="6206" y="10504"/>
                </a:cubicBezTo>
                <a:cubicBezTo>
                  <a:pt x="6186" y="10504"/>
                  <a:pt x="6171" y="10526"/>
                  <a:pt x="6171" y="10547"/>
                </a:cubicBezTo>
                <a:cubicBezTo>
                  <a:pt x="6171" y="10600"/>
                  <a:pt x="6556" y="10675"/>
                  <a:pt x="6739" y="10675"/>
                </a:cubicBezTo>
                <a:cubicBezTo>
                  <a:pt x="6768" y="10675"/>
                  <a:pt x="6792" y="10673"/>
                  <a:pt x="6809" y="10669"/>
                </a:cubicBezTo>
                <a:cubicBezTo>
                  <a:pt x="6836" y="10655"/>
                  <a:pt x="6864" y="10649"/>
                  <a:pt x="6889" y="10649"/>
                </a:cubicBezTo>
                <a:cubicBezTo>
                  <a:pt x="6976" y="10649"/>
                  <a:pt x="7039" y="10720"/>
                  <a:pt x="6991" y="10790"/>
                </a:cubicBezTo>
                <a:cubicBezTo>
                  <a:pt x="6938" y="10843"/>
                  <a:pt x="6834" y="10876"/>
                  <a:pt x="6732" y="10876"/>
                </a:cubicBezTo>
                <a:cubicBezTo>
                  <a:pt x="6659" y="10876"/>
                  <a:pt x="6586" y="10859"/>
                  <a:pt x="6535" y="10821"/>
                </a:cubicBezTo>
                <a:cubicBezTo>
                  <a:pt x="6506" y="10792"/>
                  <a:pt x="6449" y="10791"/>
                  <a:pt x="6391" y="10790"/>
                </a:cubicBezTo>
                <a:lnTo>
                  <a:pt x="6391" y="10790"/>
                </a:lnTo>
                <a:cubicBezTo>
                  <a:pt x="6404" y="10782"/>
                  <a:pt x="6422" y="10771"/>
                  <a:pt x="6444" y="10760"/>
                </a:cubicBezTo>
                <a:cubicBezTo>
                  <a:pt x="6535" y="10699"/>
                  <a:pt x="6535" y="10699"/>
                  <a:pt x="6414" y="10699"/>
                </a:cubicBezTo>
                <a:cubicBezTo>
                  <a:pt x="6353" y="10699"/>
                  <a:pt x="6292" y="10730"/>
                  <a:pt x="6292" y="10760"/>
                </a:cubicBezTo>
                <a:cubicBezTo>
                  <a:pt x="6292" y="10790"/>
                  <a:pt x="6232" y="10790"/>
                  <a:pt x="6171" y="10790"/>
                </a:cubicBezTo>
                <a:cubicBezTo>
                  <a:pt x="6144" y="10782"/>
                  <a:pt x="6125" y="10778"/>
                  <a:pt x="6113" y="10778"/>
                </a:cubicBezTo>
                <a:cubicBezTo>
                  <a:pt x="6082" y="10778"/>
                  <a:pt x="6088" y="10799"/>
                  <a:pt x="6110" y="10821"/>
                </a:cubicBezTo>
                <a:cubicBezTo>
                  <a:pt x="6171" y="10882"/>
                  <a:pt x="6171" y="10912"/>
                  <a:pt x="6080" y="10942"/>
                </a:cubicBezTo>
                <a:cubicBezTo>
                  <a:pt x="5908" y="11007"/>
                  <a:pt x="6070" y="11071"/>
                  <a:pt x="6266" y="11071"/>
                </a:cubicBezTo>
                <a:cubicBezTo>
                  <a:pt x="6347" y="11071"/>
                  <a:pt x="6434" y="11060"/>
                  <a:pt x="6505" y="11034"/>
                </a:cubicBezTo>
                <a:cubicBezTo>
                  <a:pt x="6566" y="11018"/>
                  <a:pt x="6627" y="11011"/>
                  <a:pt x="6676" y="11011"/>
                </a:cubicBezTo>
                <a:cubicBezTo>
                  <a:pt x="6725" y="11011"/>
                  <a:pt x="6763" y="11018"/>
                  <a:pt x="6779" y="11034"/>
                </a:cubicBezTo>
                <a:cubicBezTo>
                  <a:pt x="6866" y="11063"/>
                  <a:pt x="6870" y="11340"/>
                  <a:pt x="6791" y="11340"/>
                </a:cubicBezTo>
                <a:cubicBezTo>
                  <a:pt x="6787" y="11340"/>
                  <a:pt x="6783" y="11339"/>
                  <a:pt x="6779" y="11338"/>
                </a:cubicBezTo>
                <a:cubicBezTo>
                  <a:pt x="6748" y="11338"/>
                  <a:pt x="6657" y="11368"/>
                  <a:pt x="6596" y="11398"/>
                </a:cubicBezTo>
                <a:cubicBezTo>
                  <a:pt x="6551" y="11444"/>
                  <a:pt x="6528" y="11467"/>
                  <a:pt x="6520" y="11467"/>
                </a:cubicBezTo>
                <a:cubicBezTo>
                  <a:pt x="6513" y="11467"/>
                  <a:pt x="6520" y="11444"/>
                  <a:pt x="6535" y="11398"/>
                </a:cubicBezTo>
                <a:cubicBezTo>
                  <a:pt x="6566" y="11338"/>
                  <a:pt x="6566" y="11307"/>
                  <a:pt x="6475" y="11307"/>
                </a:cubicBezTo>
                <a:cubicBezTo>
                  <a:pt x="6414" y="11307"/>
                  <a:pt x="6384" y="11307"/>
                  <a:pt x="6384" y="11338"/>
                </a:cubicBezTo>
                <a:cubicBezTo>
                  <a:pt x="6353" y="11368"/>
                  <a:pt x="6292" y="11368"/>
                  <a:pt x="6232" y="11368"/>
                </a:cubicBezTo>
                <a:cubicBezTo>
                  <a:pt x="6140" y="11368"/>
                  <a:pt x="6080" y="11368"/>
                  <a:pt x="6080" y="11398"/>
                </a:cubicBezTo>
                <a:cubicBezTo>
                  <a:pt x="6056" y="11445"/>
                  <a:pt x="6194" y="11510"/>
                  <a:pt x="6287" y="11510"/>
                </a:cubicBezTo>
                <a:cubicBezTo>
                  <a:pt x="6315" y="11510"/>
                  <a:pt x="6339" y="11504"/>
                  <a:pt x="6353" y="11490"/>
                </a:cubicBezTo>
                <a:cubicBezTo>
                  <a:pt x="6372" y="11477"/>
                  <a:pt x="6389" y="11471"/>
                  <a:pt x="6405" y="11471"/>
                </a:cubicBezTo>
                <a:cubicBezTo>
                  <a:pt x="6467" y="11471"/>
                  <a:pt x="6505" y="11563"/>
                  <a:pt x="6505" y="11733"/>
                </a:cubicBezTo>
                <a:cubicBezTo>
                  <a:pt x="6528" y="11801"/>
                  <a:pt x="6516" y="11835"/>
                  <a:pt x="6484" y="11835"/>
                </a:cubicBezTo>
                <a:cubicBezTo>
                  <a:pt x="6473" y="11835"/>
                  <a:pt x="6459" y="11832"/>
                  <a:pt x="6444" y="11824"/>
                </a:cubicBezTo>
                <a:cubicBezTo>
                  <a:pt x="6429" y="11809"/>
                  <a:pt x="6414" y="11801"/>
                  <a:pt x="6406" y="11801"/>
                </a:cubicBezTo>
                <a:cubicBezTo>
                  <a:pt x="6399" y="11801"/>
                  <a:pt x="6399" y="11809"/>
                  <a:pt x="6414" y="11824"/>
                </a:cubicBezTo>
                <a:cubicBezTo>
                  <a:pt x="6414" y="11854"/>
                  <a:pt x="6444" y="11976"/>
                  <a:pt x="6444" y="12097"/>
                </a:cubicBezTo>
                <a:cubicBezTo>
                  <a:pt x="6444" y="12266"/>
                  <a:pt x="6444" y="12320"/>
                  <a:pt x="6399" y="12320"/>
                </a:cubicBezTo>
                <a:cubicBezTo>
                  <a:pt x="6387" y="12320"/>
                  <a:pt x="6372" y="12317"/>
                  <a:pt x="6353" y="12310"/>
                </a:cubicBezTo>
                <a:cubicBezTo>
                  <a:pt x="6328" y="12298"/>
                  <a:pt x="6298" y="12290"/>
                  <a:pt x="6264" y="12290"/>
                </a:cubicBezTo>
                <a:cubicBezTo>
                  <a:pt x="6217" y="12290"/>
                  <a:pt x="6163" y="12305"/>
                  <a:pt x="6110" y="12341"/>
                </a:cubicBezTo>
                <a:cubicBezTo>
                  <a:pt x="6049" y="12371"/>
                  <a:pt x="5806" y="12432"/>
                  <a:pt x="5563" y="12432"/>
                </a:cubicBezTo>
                <a:cubicBezTo>
                  <a:pt x="5350" y="12462"/>
                  <a:pt x="5107" y="12493"/>
                  <a:pt x="5076" y="12523"/>
                </a:cubicBezTo>
                <a:cubicBezTo>
                  <a:pt x="5046" y="12538"/>
                  <a:pt x="5008" y="12546"/>
                  <a:pt x="4966" y="12546"/>
                </a:cubicBezTo>
                <a:cubicBezTo>
                  <a:pt x="4925" y="12546"/>
                  <a:pt x="4879" y="12538"/>
                  <a:pt x="4833" y="12523"/>
                </a:cubicBezTo>
                <a:cubicBezTo>
                  <a:pt x="4783" y="12510"/>
                  <a:pt x="4717" y="12503"/>
                  <a:pt x="4637" y="12503"/>
                </a:cubicBezTo>
                <a:cubicBezTo>
                  <a:pt x="4525" y="12503"/>
                  <a:pt x="4386" y="12518"/>
                  <a:pt x="4225" y="12553"/>
                </a:cubicBezTo>
                <a:cubicBezTo>
                  <a:pt x="4013" y="12614"/>
                  <a:pt x="3739" y="12645"/>
                  <a:pt x="3496" y="12645"/>
                </a:cubicBezTo>
                <a:cubicBezTo>
                  <a:pt x="3344" y="12645"/>
                  <a:pt x="3253" y="12675"/>
                  <a:pt x="3253" y="12675"/>
                </a:cubicBezTo>
                <a:cubicBezTo>
                  <a:pt x="3253" y="12705"/>
                  <a:pt x="3070" y="12736"/>
                  <a:pt x="2888" y="12736"/>
                </a:cubicBezTo>
                <a:cubicBezTo>
                  <a:pt x="2675" y="12736"/>
                  <a:pt x="2554" y="12736"/>
                  <a:pt x="2554" y="12797"/>
                </a:cubicBezTo>
                <a:cubicBezTo>
                  <a:pt x="2554" y="12827"/>
                  <a:pt x="2523" y="12857"/>
                  <a:pt x="2462" y="12888"/>
                </a:cubicBezTo>
                <a:cubicBezTo>
                  <a:pt x="2394" y="12929"/>
                  <a:pt x="2338" y="12945"/>
                  <a:pt x="2308" y="12945"/>
                </a:cubicBezTo>
                <a:cubicBezTo>
                  <a:pt x="2272" y="12945"/>
                  <a:pt x="2274" y="12921"/>
                  <a:pt x="2341" y="12888"/>
                </a:cubicBezTo>
                <a:cubicBezTo>
                  <a:pt x="2402" y="12857"/>
                  <a:pt x="2402" y="12827"/>
                  <a:pt x="2371" y="12797"/>
                </a:cubicBezTo>
                <a:cubicBezTo>
                  <a:pt x="2353" y="12788"/>
                  <a:pt x="2338" y="12784"/>
                  <a:pt x="2325" y="12784"/>
                </a:cubicBezTo>
                <a:cubicBezTo>
                  <a:pt x="2293" y="12784"/>
                  <a:pt x="2271" y="12805"/>
                  <a:pt x="2250" y="12827"/>
                </a:cubicBezTo>
                <a:cubicBezTo>
                  <a:pt x="2228" y="12848"/>
                  <a:pt x="2161" y="12870"/>
                  <a:pt x="2091" y="12870"/>
                </a:cubicBezTo>
                <a:cubicBezTo>
                  <a:pt x="2063" y="12870"/>
                  <a:pt x="2033" y="12866"/>
                  <a:pt x="2007" y="12857"/>
                </a:cubicBezTo>
                <a:cubicBezTo>
                  <a:pt x="1824" y="12857"/>
                  <a:pt x="1824" y="12857"/>
                  <a:pt x="1915" y="12888"/>
                </a:cubicBezTo>
                <a:cubicBezTo>
                  <a:pt x="2067" y="12949"/>
                  <a:pt x="2037" y="12949"/>
                  <a:pt x="1855" y="13009"/>
                </a:cubicBezTo>
                <a:cubicBezTo>
                  <a:pt x="1763" y="13040"/>
                  <a:pt x="1611" y="13040"/>
                  <a:pt x="1581" y="13040"/>
                </a:cubicBezTo>
                <a:cubicBezTo>
                  <a:pt x="1573" y="13032"/>
                  <a:pt x="1563" y="13028"/>
                  <a:pt x="1552" y="13028"/>
                </a:cubicBezTo>
                <a:cubicBezTo>
                  <a:pt x="1522" y="13028"/>
                  <a:pt x="1490" y="13056"/>
                  <a:pt x="1490" y="13101"/>
                </a:cubicBezTo>
                <a:cubicBezTo>
                  <a:pt x="1471" y="13197"/>
                  <a:pt x="1366" y="13256"/>
                  <a:pt x="1261" y="13256"/>
                </a:cubicBezTo>
                <a:cubicBezTo>
                  <a:pt x="1200" y="13256"/>
                  <a:pt x="1139" y="13236"/>
                  <a:pt x="1095" y="13192"/>
                </a:cubicBezTo>
                <a:cubicBezTo>
                  <a:pt x="1050" y="13169"/>
                  <a:pt x="1022" y="13155"/>
                  <a:pt x="1003" y="13155"/>
                </a:cubicBezTo>
                <a:cubicBezTo>
                  <a:pt x="969" y="13155"/>
                  <a:pt x="962" y="13198"/>
                  <a:pt x="943" y="13313"/>
                </a:cubicBezTo>
                <a:cubicBezTo>
                  <a:pt x="943" y="13435"/>
                  <a:pt x="882" y="13496"/>
                  <a:pt x="791" y="13496"/>
                </a:cubicBezTo>
                <a:cubicBezTo>
                  <a:pt x="780" y="13493"/>
                  <a:pt x="768" y="13492"/>
                  <a:pt x="755" y="13492"/>
                </a:cubicBezTo>
                <a:cubicBezTo>
                  <a:pt x="623" y="13492"/>
                  <a:pt x="398" y="13623"/>
                  <a:pt x="426" y="13678"/>
                </a:cubicBezTo>
                <a:cubicBezTo>
                  <a:pt x="456" y="13708"/>
                  <a:pt x="426" y="13708"/>
                  <a:pt x="365" y="13708"/>
                </a:cubicBezTo>
                <a:cubicBezTo>
                  <a:pt x="213" y="13708"/>
                  <a:pt x="152" y="13891"/>
                  <a:pt x="274" y="14043"/>
                </a:cubicBezTo>
                <a:cubicBezTo>
                  <a:pt x="315" y="14146"/>
                  <a:pt x="300" y="14207"/>
                  <a:pt x="239" y="14207"/>
                </a:cubicBezTo>
                <a:cubicBezTo>
                  <a:pt x="210" y="14207"/>
                  <a:pt x="171" y="14194"/>
                  <a:pt x="122" y="14164"/>
                </a:cubicBezTo>
                <a:cubicBezTo>
                  <a:pt x="100" y="14143"/>
                  <a:pt x="83" y="14133"/>
                  <a:pt x="69" y="14133"/>
                </a:cubicBezTo>
                <a:cubicBezTo>
                  <a:pt x="43" y="14133"/>
                  <a:pt x="31" y="14166"/>
                  <a:pt x="31" y="14225"/>
                </a:cubicBezTo>
                <a:cubicBezTo>
                  <a:pt x="0" y="14286"/>
                  <a:pt x="31" y="14347"/>
                  <a:pt x="61" y="14347"/>
                </a:cubicBezTo>
                <a:cubicBezTo>
                  <a:pt x="77" y="14341"/>
                  <a:pt x="92" y="14339"/>
                  <a:pt x="104" y="14339"/>
                </a:cubicBezTo>
                <a:cubicBezTo>
                  <a:pt x="161" y="14339"/>
                  <a:pt x="177" y="14393"/>
                  <a:pt x="152" y="14468"/>
                </a:cubicBezTo>
                <a:cubicBezTo>
                  <a:pt x="122" y="14499"/>
                  <a:pt x="152" y="14499"/>
                  <a:pt x="213" y="14499"/>
                </a:cubicBezTo>
                <a:lnTo>
                  <a:pt x="274" y="14499"/>
                </a:lnTo>
                <a:cubicBezTo>
                  <a:pt x="274" y="14499"/>
                  <a:pt x="304" y="14560"/>
                  <a:pt x="304" y="14590"/>
                </a:cubicBezTo>
                <a:cubicBezTo>
                  <a:pt x="327" y="14634"/>
                  <a:pt x="316" y="14663"/>
                  <a:pt x="285" y="14663"/>
                </a:cubicBezTo>
                <a:cubicBezTo>
                  <a:pt x="274" y="14663"/>
                  <a:pt x="260" y="14659"/>
                  <a:pt x="244" y="14651"/>
                </a:cubicBezTo>
                <a:cubicBezTo>
                  <a:pt x="152" y="14651"/>
                  <a:pt x="122" y="14681"/>
                  <a:pt x="122" y="14742"/>
                </a:cubicBezTo>
                <a:cubicBezTo>
                  <a:pt x="122" y="14803"/>
                  <a:pt x="152" y="14833"/>
                  <a:pt x="183" y="14833"/>
                </a:cubicBezTo>
                <a:cubicBezTo>
                  <a:pt x="188" y="14828"/>
                  <a:pt x="194" y="14825"/>
                  <a:pt x="199" y="14825"/>
                </a:cubicBezTo>
                <a:cubicBezTo>
                  <a:pt x="221" y="14825"/>
                  <a:pt x="232" y="14875"/>
                  <a:pt x="183" y="14924"/>
                </a:cubicBezTo>
                <a:cubicBezTo>
                  <a:pt x="152" y="14985"/>
                  <a:pt x="152" y="15046"/>
                  <a:pt x="183" y="15046"/>
                </a:cubicBezTo>
                <a:cubicBezTo>
                  <a:pt x="274" y="15046"/>
                  <a:pt x="335" y="15350"/>
                  <a:pt x="274" y="15380"/>
                </a:cubicBezTo>
                <a:cubicBezTo>
                  <a:pt x="266" y="15388"/>
                  <a:pt x="255" y="15392"/>
                  <a:pt x="244" y="15392"/>
                </a:cubicBezTo>
                <a:cubicBezTo>
                  <a:pt x="213" y="15392"/>
                  <a:pt x="175" y="15364"/>
                  <a:pt x="152" y="15319"/>
                </a:cubicBezTo>
                <a:cubicBezTo>
                  <a:pt x="124" y="15286"/>
                  <a:pt x="104" y="15271"/>
                  <a:pt x="92" y="15271"/>
                </a:cubicBezTo>
                <a:cubicBezTo>
                  <a:pt x="36" y="15271"/>
                  <a:pt x="120" y="15558"/>
                  <a:pt x="244" y="15806"/>
                </a:cubicBezTo>
                <a:cubicBezTo>
                  <a:pt x="335" y="15988"/>
                  <a:pt x="426" y="16170"/>
                  <a:pt x="396" y="16201"/>
                </a:cubicBezTo>
                <a:cubicBezTo>
                  <a:pt x="396" y="16262"/>
                  <a:pt x="426" y="16292"/>
                  <a:pt x="456" y="16322"/>
                </a:cubicBezTo>
                <a:cubicBezTo>
                  <a:pt x="517" y="16353"/>
                  <a:pt x="548" y="16414"/>
                  <a:pt x="517" y="16444"/>
                </a:cubicBezTo>
                <a:cubicBezTo>
                  <a:pt x="517" y="16505"/>
                  <a:pt x="548" y="16535"/>
                  <a:pt x="578" y="16566"/>
                </a:cubicBezTo>
                <a:cubicBezTo>
                  <a:pt x="608" y="16566"/>
                  <a:pt x="669" y="16626"/>
                  <a:pt x="669" y="16718"/>
                </a:cubicBezTo>
                <a:cubicBezTo>
                  <a:pt x="700" y="16809"/>
                  <a:pt x="760" y="16900"/>
                  <a:pt x="882" y="16930"/>
                </a:cubicBezTo>
                <a:cubicBezTo>
                  <a:pt x="973" y="16961"/>
                  <a:pt x="1095" y="17082"/>
                  <a:pt x="1155" y="17143"/>
                </a:cubicBezTo>
                <a:cubicBezTo>
                  <a:pt x="1277" y="17356"/>
                  <a:pt x="1551" y="17569"/>
                  <a:pt x="1703" y="17569"/>
                </a:cubicBezTo>
                <a:cubicBezTo>
                  <a:pt x="1733" y="17569"/>
                  <a:pt x="1794" y="17599"/>
                  <a:pt x="1794" y="17629"/>
                </a:cubicBezTo>
                <a:cubicBezTo>
                  <a:pt x="1763" y="17660"/>
                  <a:pt x="1885" y="17721"/>
                  <a:pt x="2007" y="17812"/>
                </a:cubicBezTo>
                <a:cubicBezTo>
                  <a:pt x="2159" y="17903"/>
                  <a:pt x="2280" y="17964"/>
                  <a:pt x="2493" y="17964"/>
                </a:cubicBezTo>
                <a:cubicBezTo>
                  <a:pt x="2591" y="17982"/>
                  <a:pt x="2707" y="17989"/>
                  <a:pt x="2829" y="17989"/>
                </a:cubicBezTo>
                <a:cubicBezTo>
                  <a:pt x="3124" y="17989"/>
                  <a:pt x="3454" y="17946"/>
                  <a:pt x="3648" y="17903"/>
                </a:cubicBezTo>
                <a:cubicBezTo>
                  <a:pt x="3739" y="17873"/>
                  <a:pt x="4256" y="17812"/>
                  <a:pt x="4773" y="17751"/>
                </a:cubicBezTo>
                <a:cubicBezTo>
                  <a:pt x="5289" y="17721"/>
                  <a:pt x="6110" y="17629"/>
                  <a:pt x="6596" y="17599"/>
                </a:cubicBezTo>
                <a:cubicBezTo>
                  <a:pt x="6968" y="17559"/>
                  <a:pt x="7212" y="17537"/>
                  <a:pt x="7366" y="17537"/>
                </a:cubicBezTo>
                <a:cubicBezTo>
                  <a:pt x="7566" y="17537"/>
                  <a:pt x="7616" y="17574"/>
                  <a:pt x="7599" y="17660"/>
                </a:cubicBezTo>
                <a:cubicBezTo>
                  <a:pt x="7599" y="17690"/>
                  <a:pt x="7630" y="17721"/>
                  <a:pt x="7691" y="17751"/>
                </a:cubicBezTo>
                <a:cubicBezTo>
                  <a:pt x="7873" y="17751"/>
                  <a:pt x="8116" y="17994"/>
                  <a:pt x="8359" y="18389"/>
                </a:cubicBezTo>
                <a:cubicBezTo>
                  <a:pt x="8481" y="18572"/>
                  <a:pt x="8633" y="18785"/>
                  <a:pt x="8694" y="18815"/>
                </a:cubicBezTo>
                <a:cubicBezTo>
                  <a:pt x="8724" y="18876"/>
                  <a:pt x="8754" y="18936"/>
                  <a:pt x="8754" y="18936"/>
                </a:cubicBezTo>
                <a:cubicBezTo>
                  <a:pt x="8754" y="18967"/>
                  <a:pt x="8815" y="18997"/>
                  <a:pt x="8906" y="18997"/>
                </a:cubicBezTo>
                <a:cubicBezTo>
                  <a:pt x="8998" y="19028"/>
                  <a:pt x="9058" y="19058"/>
                  <a:pt x="9058" y="19088"/>
                </a:cubicBezTo>
                <a:cubicBezTo>
                  <a:pt x="9058" y="19119"/>
                  <a:pt x="9089" y="19119"/>
                  <a:pt x="9150" y="19149"/>
                </a:cubicBezTo>
                <a:cubicBezTo>
                  <a:pt x="9210" y="19149"/>
                  <a:pt x="9271" y="19210"/>
                  <a:pt x="9301" y="19301"/>
                </a:cubicBezTo>
                <a:cubicBezTo>
                  <a:pt x="9362" y="19362"/>
                  <a:pt x="9423" y="19423"/>
                  <a:pt x="9514" y="19423"/>
                </a:cubicBezTo>
                <a:cubicBezTo>
                  <a:pt x="9666" y="19423"/>
                  <a:pt x="9940" y="19544"/>
                  <a:pt x="9940" y="19575"/>
                </a:cubicBezTo>
                <a:cubicBezTo>
                  <a:pt x="9940" y="19605"/>
                  <a:pt x="10001" y="19666"/>
                  <a:pt x="10092" y="19696"/>
                </a:cubicBezTo>
                <a:cubicBezTo>
                  <a:pt x="10183" y="19727"/>
                  <a:pt x="10305" y="19788"/>
                  <a:pt x="10365" y="19818"/>
                </a:cubicBezTo>
                <a:cubicBezTo>
                  <a:pt x="10423" y="19876"/>
                  <a:pt x="10469" y="19897"/>
                  <a:pt x="10533" y="19897"/>
                </a:cubicBezTo>
                <a:cubicBezTo>
                  <a:pt x="10570" y="19897"/>
                  <a:pt x="10614" y="19890"/>
                  <a:pt x="10669" y="19879"/>
                </a:cubicBezTo>
                <a:cubicBezTo>
                  <a:pt x="10821" y="19879"/>
                  <a:pt x="10882" y="19879"/>
                  <a:pt x="10973" y="19940"/>
                </a:cubicBezTo>
                <a:cubicBezTo>
                  <a:pt x="11023" y="19990"/>
                  <a:pt x="11046" y="20012"/>
                  <a:pt x="11071" y="20012"/>
                </a:cubicBezTo>
                <a:cubicBezTo>
                  <a:pt x="11092" y="20012"/>
                  <a:pt x="11115" y="19997"/>
                  <a:pt x="11156" y="19970"/>
                </a:cubicBezTo>
                <a:cubicBezTo>
                  <a:pt x="11186" y="19940"/>
                  <a:pt x="11277" y="19909"/>
                  <a:pt x="11338" y="19909"/>
                </a:cubicBezTo>
                <a:cubicBezTo>
                  <a:pt x="11399" y="19909"/>
                  <a:pt x="11581" y="19909"/>
                  <a:pt x="11764" y="19879"/>
                </a:cubicBezTo>
                <a:lnTo>
                  <a:pt x="12068" y="19788"/>
                </a:lnTo>
                <a:lnTo>
                  <a:pt x="12371" y="19940"/>
                </a:lnTo>
                <a:cubicBezTo>
                  <a:pt x="12615" y="20061"/>
                  <a:pt x="12767" y="20092"/>
                  <a:pt x="13557" y="20183"/>
                </a:cubicBezTo>
                <a:cubicBezTo>
                  <a:pt x="14043" y="20244"/>
                  <a:pt x="14803" y="20274"/>
                  <a:pt x="15198" y="20304"/>
                </a:cubicBezTo>
                <a:cubicBezTo>
                  <a:pt x="15593" y="20304"/>
                  <a:pt x="16110" y="20335"/>
                  <a:pt x="16353" y="20335"/>
                </a:cubicBezTo>
                <a:cubicBezTo>
                  <a:pt x="16596" y="20335"/>
                  <a:pt x="16840" y="20335"/>
                  <a:pt x="16870" y="20304"/>
                </a:cubicBezTo>
                <a:lnTo>
                  <a:pt x="17022" y="20304"/>
                </a:lnTo>
                <a:cubicBezTo>
                  <a:pt x="17037" y="20319"/>
                  <a:pt x="17303" y="20327"/>
                  <a:pt x="17581" y="20327"/>
                </a:cubicBezTo>
                <a:cubicBezTo>
                  <a:pt x="17858" y="20327"/>
                  <a:pt x="18147" y="20319"/>
                  <a:pt x="18207" y="20304"/>
                </a:cubicBezTo>
                <a:lnTo>
                  <a:pt x="18633" y="20304"/>
                </a:lnTo>
                <a:cubicBezTo>
                  <a:pt x="18815" y="20304"/>
                  <a:pt x="19180" y="20304"/>
                  <a:pt x="19454" y="20274"/>
                </a:cubicBezTo>
                <a:lnTo>
                  <a:pt x="20031" y="20274"/>
                </a:lnTo>
                <a:cubicBezTo>
                  <a:pt x="20092" y="20274"/>
                  <a:pt x="20214" y="20274"/>
                  <a:pt x="20274" y="20244"/>
                </a:cubicBezTo>
                <a:lnTo>
                  <a:pt x="20609" y="20244"/>
                </a:lnTo>
                <a:cubicBezTo>
                  <a:pt x="20730" y="20244"/>
                  <a:pt x="20821" y="20244"/>
                  <a:pt x="20852" y="20213"/>
                </a:cubicBezTo>
                <a:lnTo>
                  <a:pt x="21125" y="20213"/>
                </a:lnTo>
                <a:cubicBezTo>
                  <a:pt x="21247" y="20213"/>
                  <a:pt x="21399" y="20213"/>
                  <a:pt x="21460" y="20183"/>
                </a:cubicBezTo>
                <a:cubicBezTo>
                  <a:pt x="21521" y="20183"/>
                  <a:pt x="21595" y="20169"/>
                  <a:pt x="21656" y="20169"/>
                </a:cubicBezTo>
                <a:cubicBezTo>
                  <a:pt x="21686" y="20169"/>
                  <a:pt x="21713" y="20173"/>
                  <a:pt x="21733" y="20183"/>
                </a:cubicBezTo>
                <a:cubicBezTo>
                  <a:pt x="21825" y="20183"/>
                  <a:pt x="21916" y="20183"/>
                  <a:pt x="21946" y="20152"/>
                </a:cubicBezTo>
                <a:cubicBezTo>
                  <a:pt x="21977" y="20152"/>
                  <a:pt x="22007" y="20122"/>
                  <a:pt x="22037" y="20122"/>
                </a:cubicBezTo>
                <a:cubicBezTo>
                  <a:pt x="22073" y="20131"/>
                  <a:pt x="22140" y="20135"/>
                  <a:pt x="22229" y="20135"/>
                </a:cubicBezTo>
                <a:cubicBezTo>
                  <a:pt x="22444" y="20135"/>
                  <a:pt x="22788" y="20113"/>
                  <a:pt x="23132" y="20092"/>
                </a:cubicBezTo>
                <a:cubicBezTo>
                  <a:pt x="23405" y="20092"/>
                  <a:pt x="23679" y="20061"/>
                  <a:pt x="23679" y="20061"/>
                </a:cubicBezTo>
                <a:cubicBezTo>
                  <a:pt x="23709" y="20061"/>
                  <a:pt x="23800" y="20061"/>
                  <a:pt x="23922" y="20031"/>
                </a:cubicBezTo>
                <a:cubicBezTo>
                  <a:pt x="24074" y="20000"/>
                  <a:pt x="25168" y="19940"/>
                  <a:pt x="25259" y="19940"/>
                </a:cubicBezTo>
                <a:cubicBezTo>
                  <a:pt x="25259" y="19940"/>
                  <a:pt x="25320" y="19909"/>
                  <a:pt x="25350" y="19909"/>
                </a:cubicBezTo>
                <a:cubicBezTo>
                  <a:pt x="25472" y="19879"/>
                  <a:pt x="26019" y="19848"/>
                  <a:pt x="26141" y="19848"/>
                </a:cubicBezTo>
                <a:lnTo>
                  <a:pt x="26445" y="19848"/>
                </a:lnTo>
                <a:cubicBezTo>
                  <a:pt x="26536" y="19818"/>
                  <a:pt x="27053" y="19757"/>
                  <a:pt x="27600" y="19696"/>
                </a:cubicBezTo>
                <a:cubicBezTo>
                  <a:pt x="28542" y="19605"/>
                  <a:pt x="29028" y="19544"/>
                  <a:pt x="29332" y="19514"/>
                </a:cubicBezTo>
                <a:cubicBezTo>
                  <a:pt x="29423" y="19514"/>
                  <a:pt x="29697" y="19484"/>
                  <a:pt x="30001" y="19453"/>
                </a:cubicBezTo>
                <a:cubicBezTo>
                  <a:pt x="30548" y="19392"/>
                  <a:pt x="32402" y="19149"/>
                  <a:pt x="33132" y="19028"/>
                </a:cubicBezTo>
                <a:cubicBezTo>
                  <a:pt x="33375" y="18997"/>
                  <a:pt x="33618" y="18967"/>
                  <a:pt x="33648" y="18967"/>
                </a:cubicBezTo>
                <a:cubicBezTo>
                  <a:pt x="33679" y="18967"/>
                  <a:pt x="33861" y="18967"/>
                  <a:pt x="34044" y="18936"/>
                </a:cubicBezTo>
                <a:cubicBezTo>
                  <a:pt x="34226" y="18906"/>
                  <a:pt x="34530" y="18845"/>
                  <a:pt x="34773" y="18815"/>
                </a:cubicBezTo>
                <a:cubicBezTo>
                  <a:pt x="34986" y="18785"/>
                  <a:pt x="35229" y="18754"/>
                  <a:pt x="35259" y="18754"/>
                </a:cubicBezTo>
                <a:cubicBezTo>
                  <a:pt x="35320" y="18724"/>
                  <a:pt x="35472" y="18693"/>
                  <a:pt x="35624" y="18693"/>
                </a:cubicBezTo>
                <a:cubicBezTo>
                  <a:pt x="35807" y="18663"/>
                  <a:pt x="36262" y="18602"/>
                  <a:pt x="36688" y="18511"/>
                </a:cubicBezTo>
                <a:cubicBezTo>
                  <a:pt x="37114" y="18450"/>
                  <a:pt x="37478" y="18389"/>
                  <a:pt x="37509" y="18389"/>
                </a:cubicBezTo>
                <a:cubicBezTo>
                  <a:pt x="37600" y="18389"/>
                  <a:pt x="38360" y="18268"/>
                  <a:pt x="39363" y="18085"/>
                </a:cubicBezTo>
                <a:cubicBezTo>
                  <a:pt x="40366" y="17933"/>
                  <a:pt x="44986" y="17052"/>
                  <a:pt x="45047" y="17022"/>
                </a:cubicBezTo>
                <a:cubicBezTo>
                  <a:pt x="45047" y="17022"/>
                  <a:pt x="45442" y="16930"/>
                  <a:pt x="45898" y="16839"/>
                </a:cubicBezTo>
                <a:cubicBezTo>
                  <a:pt x="46354" y="16748"/>
                  <a:pt x="46779" y="16687"/>
                  <a:pt x="46840" y="16657"/>
                </a:cubicBezTo>
                <a:cubicBezTo>
                  <a:pt x="46901" y="16626"/>
                  <a:pt x="47205" y="16566"/>
                  <a:pt x="47509" y="16505"/>
                </a:cubicBezTo>
                <a:cubicBezTo>
                  <a:pt x="47782" y="16444"/>
                  <a:pt x="48208" y="16353"/>
                  <a:pt x="48421" y="16292"/>
                </a:cubicBezTo>
                <a:cubicBezTo>
                  <a:pt x="48603" y="16262"/>
                  <a:pt x="48937" y="16170"/>
                  <a:pt x="49150" y="16140"/>
                </a:cubicBezTo>
                <a:cubicBezTo>
                  <a:pt x="49819" y="16019"/>
                  <a:pt x="51552" y="15532"/>
                  <a:pt x="52007" y="15319"/>
                </a:cubicBezTo>
                <a:cubicBezTo>
                  <a:pt x="52372" y="15167"/>
                  <a:pt x="52828" y="14833"/>
                  <a:pt x="52859" y="14742"/>
                </a:cubicBezTo>
                <a:cubicBezTo>
                  <a:pt x="52859" y="14712"/>
                  <a:pt x="52980" y="14590"/>
                  <a:pt x="53132" y="14499"/>
                </a:cubicBezTo>
                <a:cubicBezTo>
                  <a:pt x="53284" y="14347"/>
                  <a:pt x="53406" y="14195"/>
                  <a:pt x="53436" y="14073"/>
                </a:cubicBezTo>
                <a:cubicBezTo>
                  <a:pt x="53466" y="13982"/>
                  <a:pt x="53497" y="13830"/>
                  <a:pt x="53558" y="13769"/>
                </a:cubicBezTo>
                <a:cubicBezTo>
                  <a:pt x="53588" y="13678"/>
                  <a:pt x="53558" y="13556"/>
                  <a:pt x="53527" y="13465"/>
                </a:cubicBezTo>
                <a:cubicBezTo>
                  <a:pt x="53466" y="13374"/>
                  <a:pt x="53436" y="13253"/>
                  <a:pt x="53436" y="13222"/>
                </a:cubicBezTo>
                <a:cubicBezTo>
                  <a:pt x="53436" y="13192"/>
                  <a:pt x="53375" y="13070"/>
                  <a:pt x="53284" y="12979"/>
                </a:cubicBezTo>
                <a:cubicBezTo>
                  <a:pt x="53071" y="12736"/>
                  <a:pt x="53102" y="12645"/>
                  <a:pt x="53345" y="12553"/>
                </a:cubicBezTo>
                <a:cubicBezTo>
                  <a:pt x="53466" y="12523"/>
                  <a:pt x="53679" y="12432"/>
                  <a:pt x="53831" y="12341"/>
                </a:cubicBezTo>
                <a:cubicBezTo>
                  <a:pt x="53983" y="12280"/>
                  <a:pt x="54287" y="12158"/>
                  <a:pt x="54470" y="12128"/>
                </a:cubicBezTo>
                <a:cubicBezTo>
                  <a:pt x="55108" y="11976"/>
                  <a:pt x="56020" y="11763"/>
                  <a:pt x="56384" y="11642"/>
                </a:cubicBezTo>
                <a:cubicBezTo>
                  <a:pt x="56567" y="11581"/>
                  <a:pt x="56749" y="11520"/>
                  <a:pt x="56780" y="11520"/>
                </a:cubicBezTo>
                <a:cubicBezTo>
                  <a:pt x="56784" y="11521"/>
                  <a:pt x="56790" y="11522"/>
                  <a:pt x="56798" y="11522"/>
                </a:cubicBezTo>
                <a:cubicBezTo>
                  <a:pt x="56955" y="11522"/>
                  <a:pt x="57786" y="11244"/>
                  <a:pt x="57843" y="11186"/>
                </a:cubicBezTo>
                <a:cubicBezTo>
                  <a:pt x="57874" y="11155"/>
                  <a:pt x="57935" y="11155"/>
                  <a:pt x="57995" y="11155"/>
                </a:cubicBezTo>
                <a:cubicBezTo>
                  <a:pt x="58087" y="11155"/>
                  <a:pt x="58664" y="11003"/>
                  <a:pt x="58907" y="10882"/>
                </a:cubicBezTo>
                <a:cubicBezTo>
                  <a:pt x="59007" y="10832"/>
                  <a:pt x="59126" y="10782"/>
                  <a:pt x="59183" y="10782"/>
                </a:cubicBezTo>
                <a:cubicBezTo>
                  <a:pt x="59196" y="10782"/>
                  <a:pt x="59206" y="10785"/>
                  <a:pt x="59211" y="10790"/>
                </a:cubicBezTo>
                <a:cubicBezTo>
                  <a:pt x="59302" y="10790"/>
                  <a:pt x="60761" y="10061"/>
                  <a:pt x="60792" y="10000"/>
                </a:cubicBezTo>
                <a:cubicBezTo>
                  <a:pt x="60792" y="9970"/>
                  <a:pt x="60822" y="9939"/>
                  <a:pt x="60883" y="9879"/>
                </a:cubicBezTo>
                <a:cubicBezTo>
                  <a:pt x="61035" y="9787"/>
                  <a:pt x="61187" y="9575"/>
                  <a:pt x="61309" y="9240"/>
                </a:cubicBezTo>
                <a:cubicBezTo>
                  <a:pt x="61339" y="9088"/>
                  <a:pt x="61400" y="8967"/>
                  <a:pt x="61461" y="8967"/>
                </a:cubicBezTo>
                <a:cubicBezTo>
                  <a:pt x="61582" y="8936"/>
                  <a:pt x="61552" y="8602"/>
                  <a:pt x="61369" y="8328"/>
                </a:cubicBezTo>
                <a:cubicBezTo>
                  <a:pt x="61278" y="8176"/>
                  <a:pt x="61217" y="7994"/>
                  <a:pt x="61217" y="7933"/>
                </a:cubicBezTo>
                <a:cubicBezTo>
                  <a:pt x="61217" y="7903"/>
                  <a:pt x="61157" y="7812"/>
                  <a:pt x="61096" y="7751"/>
                </a:cubicBezTo>
                <a:cubicBezTo>
                  <a:pt x="61035" y="7690"/>
                  <a:pt x="60974" y="7599"/>
                  <a:pt x="60944" y="7538"/>
                </a:cubicBezTo>
                <a:cubicBezTo>
                  <a:pt x="60883" y="7356"/>
                  <a:pt x="60488" y="7052"/>
                  <a:pt x="60062" y="6778"/>
                </a:cubicBezTo>
                <a:cubicBezTo>
                  <a:pt x="59850" y="6657"/>
                  <a:pt x="59698" y="6535"/>
                  <a:pt x="59698" y="6505"/>
                </a:cubicBezTo>
                <a:cubicBezTo>
                  <a:pt x="59698" y="6474"/>
                  <a:pt x="60093" y="6262"/>
                  <a:pt x="60549" y="6049"/>
                </a:cubicBezTo>
                <a:cubicBezTo>
                  <a:pt x="61369" y="5654"/>
                  <a:pt x="61825" y="5410"/>
                  <a:pt x="61856" y="5380"/>
                </a:cubicBezTo>
                <a:cubicBezTo>
                  <a:pt x="61856" y="5350"/>
                  <a:pt x="62038" y="5228"/>
                  <a:pt x="62220" y="5137"/>
                </a:cubicBezTo>
                <a:cubicBezTo>
                  <a:pt x="62372" y="5046"/>
                  <a:pt x="62676" y="4711"/>
                  <a:pt x="62646" y="4681"/>
                </a:cubicBezTo>
                <a:cubicBezTo>
                  <a:pt x="62616" y="4681"/>
                  <a:pt x="62676" y="4559"/>
                  <a:pt x="62768" y="4438"/>
                </a:cubicBezTo>
                <a:cubicBezTo>
                  <a:pt x="63041" y="4073"/>
                  <a:pt x="63071" y="3526"/>
                  <a:pt x="62859" y="3435"/>
                </a:cubicBezTo>
                <a:cubicBezTo>
                  <a:pt x="62798" y="3435"/>
                  <a:pt x="62768" y="3374"/>
                  <a:pt x="62768" y="3313"/>
                </a:cubicBezTo>
                <a:cubicBezTo>
                  <a:pt x="62779" y="3279"/>
                  <a:pt x="62790" y="3262"/>
                  <a:pt x="62807" y="3262"/>
                </a:cubicBezTo>
                <a:cubicBezTo>
                  <a:pt x="62834" y="3262"/>
                  <a:pt x="62874" y="3309"/>
                  <a:pt x="62950" y="3404"/>
                </a:cubicBezTo>
                <a:cubicBezTo>
                  <a:pt x="63016" y="3470"/>
                  <a:pt x="63081" y="3520"/>
                  <a:pt x="63113" y="3520"/>
                </a:cubicBezTo>
                <a:cubicBezTo>
                  <a:pt x="63125" y="3520"/>
                  <a:pt x="63132" y="3512"/>
                  <a:pt x="63132" y="3496"/>
                </a:cubicBezTo>
                <a:cubicBezTo>
                  <a:pt x="63132" y="3496"/>
                  <a:pt x="63102" y="3404"/>
                  <a:pt x="63041" y="3374"/>
                </a:cubicBezTo>
                <a:cubicBezTo>
                  <a:pt x="62980" y="3344"/>
                  <a:pt x="62950" y="3252"/>
                  <a:pt x="62950" y="3222"/>
                </a:cubicBezTo>
                <a:cubicBezTo>
                  <a:pt x="62950" y="3161"/>
                  <a:pt x="62920" y="3070"/>
                  <a:pt x="62889" y="3009"/>
                </a:cubicBezTo>
                <a:cubicBezTo>
                  <a:pt x="62857" y="2944"/>
                  <a:pt x="62841" y="2914"/>
                  <a:pt x="62816" y="2914"/>
                </a:cubicBezTo>
                <a:cubicBezTo>
                  <a:pt x="62793" y="2914"/>
                  <a:pt x="62763" y="2936"/>
                  <a:pt x="62707" y="2979"/>
                </a:cubicBezTo>
                <a:cubicBezTo>
                  <a:pt x="62676" y="2994"/>
                  <a:pt x="62654" y="3002"/>
                  <a:pt x="62631" y="3002"/>
                </a:cubicBezTo>
                <a:cubicBezTo>
                  <a:pt x="62608" y="3002"/>
                  <a:pt x="62585" y="2994"/>
                  <a:pt x="62555" y="2979"/>
                </a:cubicBezTo>
                <a:cubicBezTo>
                  <a:pt x="62524" y="2918"/>
                  <a:pt x="62585" y="2888"/>
                  <a:pt x="62676" y="2857"/>
                </a:cubicBezTo>
                <a:cubicBezTo>
                  <a:pt x="62737" y="2827"/>
                  <a:pt x="62768" y="2796"/>
                  <a:pt x="62737" y="2796"/>
                </a:cubicBezTo>
                <a:cubicBezTo>
                  <a:pt x="62676" y="2796"/>
                  <a:pt x="62646" y="2766"/>
                  <a:pt x="62676" y="2736"/>
                </a:cubicBezTo>
                <a:cubicBezTo>
                  <a:pt x="62707" y="2705"/>
                  <a:pt x="62676" y="2644"/>
                  <a:pt x="62616" y="2614"/>
                </a:cubicBezTo>
                <a:cubicBezTo>
                  <a:pt x="62555" y="2614"/>
                  <a:pt x="62524" y="2553"/>
                  <a:pt x="62524" y="2523"/>
                </a:cubicBezTo>
                <a:cubicBezTo>
                  <a:pt x="62524" y="2462"/>
                  <a:pt x="62494" y="2432"/>
                  <a:pt x="62464" y="2401"/>
                </a:cubicBezTo>
                <a:cubicBezTo>
                  <a:pt x="62433" y="2401"/>
                  <a:pt x="62403" y="2432"/>
                  <a:pt x="62403" y="2462"/>
                </a:cubicBezTo>
                <a:cubicBezTo>
                  <a:pt x="62403" y="2523"/>
                  <a:pt x="62342" y="2584"/>
                  <a:pt x="62281" y="2584"/>
                </a:cubicBezTo>
                <a:cubicBezTo>
                  <a:pt x="62220" y="2584"/>
                  <a:pt x="62220" y="2553"/>
                  <a:pt x="62251" y="2492"/>
                </a:cubicBezTo>
                <a:cubicBezTo>
                  <a:pt x="62281" y="2432"/>
                  <a:pt x="62251" y="2401"/>
                  <a:pt x="62129" y="2401"/>
                </a:cubicBezTo>
                <a:cubicBezTo>
                  <a:pt x="61977" y="2401"/>
                  <a:pt x="61947" y="2371"/>
                  <a:pt x="62008" y="2340"/>
                </a:cubicBezTo>
                <a:cubicBezTo>
                  <a:pt x="62129" y="2310"/>
                  <a:pt x="62129" y="2249"/>
                  <a:pt x="62038" y="2219"/>
                </a:cubicBezTo>
                <a:cubicBezTo>
                  <a:pt x="62008" y="2219"/>
                  <a:pt x="61977" y="2219"/>
                  <a:pt x="61977" y="2249"/>
                </a:cubicBezTo>
                <a:cubicBezTo>
                  <a:pt x="62008" y="2280"/>
                  <a:pt x="61977" y="2310"/>
                  <a:pt x="61916" y="2310"/>
                </a:cubicBezTo>
                <a:cubicBezTo>
                  <a:pt x="61856" y="2310"/>
                  <a:pt x="61795" y="2310"/>
                  <a:pt x="61764" y="2249"/>
                </a:cubicBezTo>
                <a:cubicBezTo>
                  <a:pt x="61764" y="2219"/>
                  <a:pt x="61734" y="2188"/>
                  <a:pt x="61673" y="2188"/>
                </a:cubicBezTo>
                <a:cubicBezTo>
                  <a:pt x="61643" y="2188"/>
                  <a:pt x="61582" y="2158"/>
                  <a:pt x="61582" y="2097"/>
                </a:cubicBezTo>
                <a:cubicBezTo>
                  <a:pt x="61552" y="2037"/>
                  <a:pt x="61521" y="2006"/>
                  <a:pt x="61491" y="2006"/>
                </a:cubicBezTo>
                <a:cubicBezTo>
                  <a:pt x="61475" y="2014"/>
                  <a:pt x="61461" y="2018"/>
                  <a:pt x="61448" y="2018"/>
                </a:cubicBezTo>
                <a:cubicBezTo>
                  <a:pt x="61414" y="2018"/>
                  <a:pt x="61392" y="1990"/>
                  <a:pt x="61369" y="1945"/>
                </a:cubicBezTo>
                <a:cubicBezTo>
                  <a:pt x="61339" y="1915"/>
                  <a:pt x="61309" y="1885"/>
                  <a:pt x="61248" y="1885"/>
                </a:cubicBezTo>
                <a:cubicBezTo>
                  <a:pt x="61239" y="1893"/>
                  <a:pt x="61230" y="1897"/>
                  <a:pt x="61222" y="1897"/>
                </a:cubicBezTo>
                <a:cubicBezTo>
                  <a:pt x="61202" y="1897"/>
                  <a:pt x="61187" y="1876"/>
                  <a:pt x="61187" y="1854"/>
                </a:cubicBezTo>
                <a:cubicBezTo>
                  <a:pt x="61187" y="1824"/>
                  <a:pt x="61126" y="1793"/>
                  <a:pt x="61065" y="1793"/>
                </a:cubicBezTo>
                <a:cubicBezTo>
                  <a:pt x="60822" y="1793"/>
                  <a:pt x="60761" y="1763"/>
                  <a:pt x="60761" y="1702"/>
                </a:cubicBezTo>
                <a:cubicBezTo>
                  <a:pt x="60781" y="1643"/>
                  <a:pt x="60750" y="1610"/>
                  <a:pt x="60693" y="1610"/>
                </a:cubicBezTo>
                <a:cubicBezTo>
                  <a:pt x="60661" y="1610"/>
                  <a:pt x="60622" y="1620"/>
                  <a:pt x="60579" y="1641"/>
                </a:cubicBezTo>
                <a:cubicBezTo>
                  <a:pt x="60541" y="1661"/>
                  <a:pt x="60514" y="1671"/>
                  <a:pt x="60500" y="1671"/>
                </a:cubicBezTo>
                <a:cubicBezTo>
                  <a:pt x="60470" y="1671"/>
                  <a:pt x="60496" y="1624"/>
                  <a:pt x="60579" y="1520"/>
                </a:cubicBezTo>
                <a:cubicBezTo>
                  <a:pt x="60609" y="1459"/>
                  <a:pt x="60640" y="1398"/>
                  <a:pt x="60609" y="1398"/>
                </a:cubicBezTo>
                <a:cubicBezTo>
                  <a:pt x="60579" y="1398"/>
                  <a:pt x="60488" y="1398"/>
                  <a:pt x="60397" y="1368"/>
                </a:cubicBezTo>
                <a:cubicBezTo>
                  <a:pt x="60245" y="1368"/>
                  <a:pt x="60214" y="1337"/>
                  <a:pt x="60275" y="1246"/>
                </a:cubicBezTo>
                <a:cubicBezTo>
                  <a:pt x="60336" y="1094"/>
                  <a:pt x="60032" y="821"/>
                  <a:pt x="59728" y="760"/>
                </a:cubicBezTo>
                <a:cubicBezTo>
                  <a:pt x="59683" y="751"/>
                  <a:pt x="59644" y="747"/>
                  <a:pt x="59611" y="747"/>
                </a:cubicBezTo>
                <a:cubicBezTo>
                  <a:pt x="59530" y="747"/>
                  <a:pt x="59485" y="769"/>
                  <a:pt x="59485" y="790"/>
                </a:cubicBezTo>
                <a:cubicBezTo>
                  <a:pt x="59485" y="821"/>
                  <a:pt x="59477" y="836"/>
                  <a:pt x="59462" y="836"/>
                </a:cubicBezTo>
                <a:cubicBezTo>
                  <a:pt x="59447" y="836"/>
                  <a:pt x="59424" y="821"/>
                  <a:pt x="59394" y="790"/>
                </a:cubicBezTo>
                <a:cubicBezTo>
                  <a:pt x="59333" y="760"/>
                  <a:pt x="59272" y="699"/>
                  <a:pt x="59302" y="638"/>
                </a:cubicBezTo>
                <a:cubicBezTo>
                  <a:pt x="59302" y="578"/>
                  <a:pt x="59242" y="547"/>
                  <a:pt x="59090" y="517"/>
                </a:cubicBezTo>
                <a:cubicBezTo>
                  <a:pt x="58968" y="517"/>
                  <a:pt x="58877" y="456"/>
                  <a:pt x="58846" y="426"/>
                </a:cubicBezTo>
                <a:cubicBezTo>
                  <a:pt x="58846" y="410"/>
                  <a:pt x="58839" y="403"/>
                  <a:pt x="58831" y="403"/>
                </a:cubicBezTo>
                <a:cubicBezTo>
                  <a:pt x="58824" y="403"/>
                  <a:pt x="58816" y="410"/>
                  <a:pt x="58816" y="426"/>
                </a:cubicBezTo>
                <a:cubicBezTo>
                  <a:pt x="58816" y="456"/>
                  <a:pt x="58755" y="486"/>
                  <a:pt x="58725" y="486"/>
                </a:cubicBezTo>
                <a:cubicBezTo>
                  <a:pt x="58664" y="456"/>
                  <a:pt x="58695" y="426"/>
                  <a:pt x="58755" y="365"/>
                </a:cubicBezTo>
                <a:cubicBezTo>
                  <a:pt x="58846" y="274"/>
                  <a:pt x="58846" y="243"/>
                  <a:pt x="58755" y="182"/>
                </a:cubicBezTo>
                <a:cubicBezTo>
                  <a:pt x="58725" y="152"/>
                  <a:pt x="58710" y="137"/>
                  <a:pt x="58702" y="137"/>
                </a:cubicBezTo>
                <a:cubicBezTo>
                  <a:pt x="58695" y="137"/>
                  <a:pt x="58695" y="152"/>
                  <a:pt x="58695" y="182"/>
                </a:cubicBezTo>
                <a:cubicBezTo>
                  <a:pt x="58725" y="213"/>
                  <a:pt x="58695" y="304"/>
                  <a:pt x="58634" y="395"/>
                </a:cubicBezTo>
                <a:lnTo>
                  <a:pt x="58543" y="517"/>
                </a:lnTo>
                <a:lnTo>
                  <a:pt x="58482" y="365"/>
                </a:lnTo>
                <a:cubicBezTo>
                  <a:pt x="58482" y="304"/>
                  <a:pt x="58421" y="243"/>
                  <a:pt x="58360" y="243"/>
                </a:cubicBezTo>
                <a:cubicBezTo>
                  <a:pt x="58299" y="213"/>
                  <a:pt x="58269" y="182"/>
                  <a:pt x="58299" y="152"/>
                </a:cubicBezTo>
                <a:cubicBezTo>
                  <a:pt x="58330" y="122"/>
                  <a:pt x="58299" y="91"/>
                  <a:pt x="58239" y="91"/>
                </a:cubicBezTo>
                <a:cubicBezTo>
                  <a:pt x="58147" y="122"/>
                  <a:pt x="58087" y="182"/>
                  <a:pt x="58087" y="304"/>
                </a:cubicBezTo>
                <a:cubicBezTo>
                  <a:pt x="58087" y="304"/>
                  <a:pt x="57995" y="334"/>
                  <a:pt x="57904" y="334"/>
                </a:cubicBezTo>
                <a:cubicBezTo>
                  <a:pt x="57843" y="350"/>
                  <a:pt x="57798" y="357"/>
                  <a:pt x="57771" y="357"/>
                </a:cubicBezTo>
                <a:cubicBezTo>
                  <a:pt x="57745" y="357"/>
                  <a:pt x="57737" y="350"/>
                  <a:pt x="57752" y="334"/>
                </a:cubicBezTo>
                <a:cubicBezTo>
                  <a:pt x="57783" y="304"/>
                  <a:pt x="57509" y="30"/>
                  <a:pt x="57418" y="0"/>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 name="Google Shape;58;p8"/>
          <p:cNvGrpSpPr/>
          <p:nvPr/>
        </p:nvGrpSpPr>
        <p:grpSpPr>
          <a:xfrm rot="10800000">
            <a:off x="174095" y="192869"/>
            <a:ext cx="8795759" cy="1011205"/>
            <a:chOff x="1206975" y="2158375"/>
            <a:chExt cx="4673375" cy="537275"/>
          </a:xfrm>
        </p:grpSpPr>
        <p:sp>
          <p:nvSpPr>
            <p:cNvPr id="59" name="Google Shape;59;p8"/>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8"/>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8"/>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 name="Google Shape;62;p8"/>
          <p:cNvSpPr txBox="1">
            <a:spLocks noGrp="1"/>
          </p:cNvSpPr>
          <p:nvPr>
            <p:ph type="title"/>
          </p:nvPr>
        </p:nvSpPr>
        <p:spPr>
          <a:xfrm>
            <a:off x="1388100" y="539500"/>
            <a:ext cx="6367800" cy="40203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accent3"/>
        </a:solidFill>
        <a:effectLst/>
      </p:bgPr>
    </p:bg>
    <p:spTree>
      <p:nvGrpSpPr>
        <p:cNvPr id="1" name="Shape 63"/>
        <p:cNvGrpSpPr/>
        <p:nvPr/>
      </p:nvGrpSpPr>
      <p:grpSpPr>
        <a:xfrm>
          <a:off x="0" y="0"/>
          <a:ext cx="0" cy="0"/>
          <a:chOff x="0" y="0"/>
          <a:chExt cx="0" cy="0"/>
        </a:xfrm>
      </p:grpSpPr>
      <p:sp>
        <p:nvSpPr>
          <p:cNvPr id="64" name="Google Shape;64;p9"/>
          <p:cNvSpPr txBox="1">
            <a:spLocks noGrp="1"/>
          </p:cNvSpPr>
          <p:nvPr>
            <p:ph type="title"/>
          </p:nvPr>
        </p:nvSpPr>
        <p:spPr>
          <a:xfrm>
            <a:off x="713225" y="1271200"/>
            <a:ext cx="38589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3000"/>
              <a:buNone/>
              <a:defRPr/>
            </a:lvl1pPr>
            <a:lvl2pPr lvl="1" algn="ctr">
              <a:spcBef>
                <a:spcPts val="0"/>
              </a:spcBef>
              <a:spcAft>
                <a:spcPts val="0"/>
              </a:spcAft>
              <a:buSzPts val="3000"/>
              <a:buNone/>
              <a:defRPr sz="3000"/>
            </a:lvl2pPr>
            <a:lvl3pPr lvl="2" algn="ctr">
              <a:spcBef>
                <a:spcPts val="0"/>
              </a:spcBef>
              <a:spcAft>
                <a:spcPts val="0"/>
              </a:spcAft>
              <a:buSzPts val="3000"/>
              <a:buNone/>
              <a:defRPr sz="3000"/>
            </a:lvl3pPr>
            <a:lvl4pPr lvl="3" algn="ctr">
              <a:spcBef>
                <a:spcPts val="0"/>
              </a:spcBef>
              <a:spcAft>
                <a:spcPts val="0"/>
              </a:spcAft>
              <a:buSzPts val="3000"/>
              <a:buNone/>
              <a:defRPr sz="3000"/>
            </a:lvl4pPr>
            <a:lvl5pPr lvl="4" algn="ctr">
              <a:spcBef>
                <a:spcPts val="0"/>
              </a:spcBef>
              <a:spcAft>
                <a:spcPts val="0"/>
              </a:spcAft>
              <a:buSzPts val="3000"/>
              <a:buNone/>
              <a:defRPr sz="3000"/>
            </a:lvl5pPr>
            <a:lvl6pPr lvl="5" algn="ctr">
              <a:spcBef>
                <a:spcPts val="0"/>
              </a:spcBef>
              <a:spcAft>
                <a:spcPts val="0"/>
              </a:spcAft>
              <a:buSzPts val="3000"/>
              <a:buNone/>
              <a:defRPr sz="3000"/>
            </a:lvl6pPr>
            <a:lvl7pPr lvl="6" algn="ctr">
              <a:spcBef>
                <a:spcPts val="0"/>
              </a:spcBef>
              <a:spcAft>
                <a:spcPts val="0"/>
              </a:spcAft>
              <a:buSzPts val="3000"/>
              <a:buNone/>
              <a:defRPr sz="3000"/>
            </a:lvl7pPr>
            <a:lvl8pPr lvl="7" algn="ctr">
              <a:spcBef>
                <a:spcPts val="0"/>
              </a:spcBef>
              <a:spcAft>
                <a:spcPts val="0"/>
              </a:spcAft>
              <a:buSzPts val="3000"/>
              <a:buNone/>
              <a:defRPr sz="3000"/>
            </a:lvl8pPr>
            <a:lvl9pPr lvl="8" algn="ctr">
              <a:spcBef>
                <a:spcPts val="0"/>
              </a:spcBef>
              <a:spcAft>
                <a:spcPts val="0"/>
              </a:spcAft>
              <a:buSzPts val="3000"/>
              <a:buNone/>
              <a:defRPr sz="3000"/>
            </a:lvl9pPr>
          </a:lstStyle>
          <a:p>
            <a:endParaRPr/>
          </a:p>
        </p:txBody>
      </p:sp>
      <p:sp>
        <p:nvSpPr>
          <p:cNvPr id="65" name="Google Shape;65;p9"/>
          <p:cNvSpPr txBox="1">
            <a:spLocks noGrp="1"/>
          </p:cNvSpPr>
          <p:nvPr>
            <p:ph type="subTitle" idx="1"/>
          </p:nvPr>
        </p:nvSpPr>
        <p:spPr>
          <a:xfrm>
            <a:off x="713225" y="2841100"/>
            <a:ext cx="38589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sz="18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6" name="Google Shape;66;p9"/>
          <p:cNvSpPr txBox="1">
            <a:spLocks noGrp="1"/>
          </p:cNvSpPr>
          <p:nvPr>
            <p:ph type="body" idx="2"/>
          </p:nvPr>
        </p:nvSpPr>
        <p:spPr>
          <a:xfrm>
            <a:off x="4939500" y="724075"/>
            <a:ext cx="3491400" cy="36951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SzPts val="14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3"/>
        </a:solidFill>
        <a:effectLst/>
      </p:bgPr>
    </p:bg>
    <p:spTree>
      <p:nvGrpSpPr>
        <p:cNvPr id="1" name="Shape 67"/>
        <p:cNvGrpSpPr/>
        <p:nvPr/>
      </p:nvGrpSpPr>
      <p:grpSpPr>
        <a:xfrm>
          <a:off x="0" y="0"/>
          <a:ext cx="0" cy="0"/>
          <a:chOff x="0" y="0"/>
          <a:chExt cx="0" cy="0"/>
        </a:xfrm>
      </p:grpSpPr>
      <p:sp>
        <p:nvSpPr>
          <p:cNvPr id="68" name="Google Shape;68;p10"/>
          <p:cNvSpPr txBox="1">
            <a:spLocks noGrp="1"/>
          </p:cNvSpPr>
          <p:nvPr>
            <p:ph type="body" idx="1"/>
          </p:nvPr>
        </p:nvSpPr>
        <p:spPr>
          <a:xfrm>
            <a:off x="713225" y="1588200"/>
            <a:ext cx="4493400" cy="1007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000"/>
              <a:buNone/>
              <a:defRPr sz="2400"/>
            </a:lvl1pPr>
          </a:lstStyle>
          <a:p>
            <a:endParaRPr/>
          </a:p>
        </p:txBody>
      </p:sp>
      <p:sp>
        <p:nvSpPr>
          <p:cNvPr id="69" name="Google Shape;69;p10"/>
          <p:cNvSpPr/>
          <p:nvPr/>
        </p:nvSpPr>
        <p:spPr>
          <a:xfrm rot="-7251642">
            <a:off x="3358374" y="650527"/>
            <a:ext cx="6613460" cy="4819013"/>
          </a:xfrm>
          <a:custGeom>
            <a:avLst/>
            <a:gdLst/>
            <a:ahLst/>
            <a:cxnLst/>
            <a:rect l="l" t="t" r="r" b="b"/>
            <a:pathLst>
              <a:path w="61795" h="45028" extrusionOk="0">
                <a:moveTo>
                  <a:pt x="16014" y="1"/>
                </a:moveTo>
                <a:cubicBezTo>
                  <a:pt x="12482" y="1"/>
                  <a:pt x="9135" y="831"/>
                  <a:pt x="6657" y="2875"/>
                </a:cubicBezTo>
                <a:cubicBezTo>
                  <a:pt x="2371" y="7100"/>
                  <a:pt x="0" y="16401"/>
                  <a:pt x="1003" y="22420"/>
                </a:cubicBezTo>
                <a:cubicBezTo>
                  <a:pt x="2401" y="30657"/>
                  <a:pt x="9453" y="34061"/>
                  <a:pt x="16232" y="36979"/>
                </a:cubicBezTo>
                <a:cubicBezTo>
                  <a:pt x="24950" y="40786"/>
                  <a:pt x="32994" y="45027"/>
                  <a:pt x="42426" y="45027"/>
                </a:cubicBezTo>
                <a:cubicBezTo>
                  <a:pt x="44141" y="45027"/>
                  <a:pt x="45902" y="44887"/>
                  <a:pt x="47721" y="44578"/>
                </a:cubicBezTo>
                <a:cubicBezTo>
                  <a:pt x="57965" y="42815"/>
                  <a:pt x="61795" y="34456"/>
                  <a:pt x="55260" y="26584"/>
                </a:cubicBezTo>
                <a:cubicBezTo>
                  <a:pt x="51491" y="22025"/>
                  <a:pt x="46171" y="20566"/>
                  <a:pt x="41946" y="16280"/>
                </a:cubicBezTo>
                <a:cubicBezTo>
                  <a:pt x="38694" y="12997"/>
                  <a:pt x="36171" y="8468"/>
                  <a:pt x="32493" y="5489"/>
                </a:cubicBezTo>
                <a:cubicBezTo>
                  <a:pt x="28829" y="2500"/>
                  <a:pt x="22144" y="1"/>
                  <a:pt x="16014" y="1"/>
                </a:cubicBezTo>
                <a:close/>
              </a:path>
            </a:pathLst>
          </a:custGeom>
          <a:solidFill>
            <a:srgbClr val="FFFFFF">
              <a:alpha val="46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 name="Google Shape;70;p10"/>
          <p:cNvGrpSpPr/>
          <p:nvPr/>
        </p:nvGrpSpPr>
        <p:grpSpPr>
          <a:xfrm rot="10800000">
            <a:off x="-483818" y="2890487"/>
            <a:ext cx="6434770" cy="2423241"/>
            <a:chOff x="1206975" y="935725"/>
            <a:chExt cx="4673375" cy="1759925"/>
          </a:xfrm>
        </p:grpSpPr>
        <p:sp>
          <p:nvSpPr>
            <p:cNvPr id="71" name="Google Shape;71;p10"/>
            <p:cNvSpPr/>
            <p:nvPr/>
          </p:nvSpPr>
          <p:spPr>
            <a:xfrm>
              <a:off x="5388675" y="2429650"/>
              <a:ext cx="265975" cy="266000"/>
            </a:xfrm>
            <a:custGeom>
              <a:avLst/>
              <a:gdLst/>
              <a:ahLst/>
              <a:cxnLst/>
              <a:rect l="l" t="t" r="r" b="b"/>
              <a:pathLst>
                <a:path w="10639" h="10640" extrusionOk="0">
                  <a:moveTo>
                    <a:pt x="4955" y="1"/>
                  </a:moveTo>
                  <a:cubicBezTo>
                    <a:pt x="4286" y="1"/>
                    <a:pt x="3739" y="548"/>
                    <a:pt x="3739" y="1217"/>
                  </a:cubicBezTo>
                  <a:lnTo>
                    <a:pt x="3739" y="3739"/>
                  </a:lnTo>
                  <a:lnTo>
                    <a:pt x="1186" y="3739"/>
                  </a:lnTo>
                  <a:cubicBezTo>
                    <a:pt x="517" y="3739"/>
                    <a:pt x="0" y="4287"/>
                    <a:pt x="0" y="4955"/>
                  </a:cubicBezTo>
                  <a:lnTo>
                    <a:pt x="0" y="5654"/>
                  </a:lnTo>
                  <a:cubicBezTo>
                    <a:pt x="0" y="6323"/>
                    <a:pt x="517" y="6870"/>
                    <a:pt x="1186" y="6870"/>
                  </a:cubicBezTo>
                  <a:lnTo>
                    <a:pt x="3739" y="6870"/>
                  </a:lnTo>
                  <a:lnTo>
                    <a:pt x="3739" y="9423"/>
                  </a:lnTo>
                  <a:cubicBezTo>
                    <a:pt x="3739" y="10092"/>
                    <a:pt x="4286" y="10639"/>
                    <a:pt x="4955" y="10639"/>
                  </a:cubicBezTo>
                  <a:lnTo>
                    <a:pt x="5654" y="10639"/>
                  </a:lnTo>
                  <a:cubicBezTo>
                    <a:pt x="6322" y="10639"/>
                    <a:pt x="6870" y="10092"/>
                    <a:pt x="6870" y="9423"/>
                  </a:cubicBezTo>
                  <a:lnTo>
                    <a:pt x="6870" y="6870"/>
                  </a:lnTo>
                  <a:lnTo>
                    <a:pt x="9423" y="6870"/>
                  </a:lnTo>
                  <a:cubicBezTo>
                    <a:pt x="10091" y="6870"/>
                    <a:pt x="10639" y="6323"/>
                    <a:pt x="10639" y="5654"/>
                  </a:cubicBezTo>
                  <a:lnTo>
                    <a:pt x="10639" y="4955"/>
                  </a:lnTo>
                  <a:cubicBezTo>
                    <a:pt x="10639" y="4287"/>
                    <a:pt x="10091" y="3739"/>
                    <a:pt x="9423" y="3739"/>
                  </a:cubicBezTo>
                  <a:lnTo>
                    <a:pt x="6870" y="3739"/>
                  </a:lnTo>
                  <a:lnTo>
                    <a:pt x="6870" y="1217"/>
                  </a:lnTo>
                  <a:cubicBezTo>
                    <a:pt x="6870" y="548"/>
                    <a:pt x="6322" y="1"/>
                    <a:pt x="56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0"/>
            <p:cNvSpPr/>
            <p:nvPr/>
          </p:nvSpPr>
          <p:spPr>
            <a:xfrm>
              <a:off x="2263975" y="1216875"/>
              <a:ext cx="266000" cy="265975"/>
            </a:xfrm>
            <a:custGeom>
              <a:avLst/>
              <a:gdLst/>
              <a:ahLst/>
              <a:cxnLst/>
              <a:rect l="l" t="t" r="r" b="b"/>
              <a:pathLst>
                <a:path w="10640" h="10639" extrusionOk="0">
                  <a:moveTo>
                    <a:pt x="4986" y="0"/>
                  </a:moveTo>
                  <a:cubicBezTo>
                    <a:pt x="4317" y="0"/>
                    <a:pt x="3770" y="517"/>
                    <a:pt x="3770" y="1186"/>
                  </a:cubicBezTo>
                  <a:lnTo>
                    <a:pt x="3770" y="3739"/>
                  </a:lnTo>
                  <a:lnTo>
                    <a:pt x="1217" y="3739"/>
                  </a:lnTo>
                  <a:cubicBezTo>
                    <a:pt x="548" y="3739"/>
                    <a:pt x="1" y="4286"/>
                    <a:pt x="1" y="4955"/>
                  </a:cubicBezTo>
                  <a:lnTo>
                    <a:pt x="1" y="5654"/>
                  </a:lnTo>
                  <a:cubicBezTo>
                    <a:pt x="1" y="6323"/>
                    <a:pt x="548" y="6870"/>
                    <a:pt x="1217" y="6870"/>
                  </a:cubicBezTo>
                  <a:lnTo>
                    <a:pt x="3770" y="6870"/>
                  </a:lnTo>
                  <a:lnTo>
                    <a:pt x="3770" y="9423"/>
                  </a:lnTo>
                  <a:cubicBezTo>
                    <a:pt x="3770" y="10092"/>
                    <a:pt x="4317" y="10639"/>
                    <a:pt x="4986" y="10639"/>
                  </a:cubicBezTo>
                  <a:lnTo>
                    <a:pt x="5685" y="10639"/>
                  </a:lnTo>
                  <a:cubicBezTo>
                    <a:pt x="6354" y="10639"/>
                    <a:pt x="6901" y="10092"/>
                    <a:pt x="6901" y="9423"/>
                  </a:cubicBezTo>
                  <a:lnTo>
                    <a:pt x="6901" y="6870"/>
                  </a:lnTo>
                  <a:lnTo>
                    <a:pt x="9424" y="6870"/>
                  </a:lnTo>
                  <a:cubicBezTo>
                    <a:pt x="10092" y="6870"/>
                    <a:pt x="10639" y="6323"/>
                    <a:pt x="10639" y="5654"/>
                  </a:cubicBezTo>
                  <a:lnTo>
                    <a:pt x="10639" y="4955"/>
                  </a:lnTo>
                  <a:cubicBezTo>
                    <a:pt x="10639" y="4286"/>
                    <a:pt x="10092" y="3739"/>
                    <a:pt x="9424" y="3739"/>
                  </a:cubicBezTo>
                  <a:lnTo>
                    <a:pt x="6901" y="3739"/>
                  </a:lnTo>
                  <a:lnTo>
                    <a:pt x="6901" y="1186"/>
                  </a:lnTo>
                  <a:cubicBezTo>
                    <a:pt x="6901" y="517"/>
                    <a:pt x="6354" y="0"/>
                    <a:pt x="56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0"/>
            <p:cNvSpPr/>
            <p:nvPr/>
          </p:nvSpPr>
          <p:spPr>
            <a:xfrm>
              <a:off x="1206975" y="2158375"/>
              <a:ext cx="266000" cy="266000"/>
            </a:xfrm>
            <a:custGeom>
              <a:avLst/>
              <a:gdLst/>
              <a:ahLst/>
              <a:cxnLst/>
              <a:rect l="l" t="t" r="r" b="b"/>
              <a:pathLst>
                <a:path w="10640" h="10640" extrusionOk="0">
                  <a:moveTo>
                    <a:pt x="4985" y="1"/>
                  </a:moveTo>
                  <a:cubicBezTo>
                    <a:pt x="4317" y="1"/>
                    <a:pt x="3770" y="517"/>
                    <a:pt x="3770" y="1186"/>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186"/>
                  </a:lnTo>
                  <a:cubicBezTo>
                    <a:pt x="6870" y="517"/>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0"/>
            <p:cNvSpPr/>
            <p:nvPr/>
          </p:nvSpPr>
          <p:spPr>
            <a:xfrm>
              <a:off x="3619625" y="1515500"/>
              <a:ext cx="266000" cy="266000"/>
            </a:xfrm>
            <a:custGeom>
              <a:avLst/>
              <a:gdLst/>
              <a:ahLst/>
              <a:cxnLst/>
              <a:rect l="l" t="t" r="r" b="b"/>
              <a:pathLst>
                <a:path w="10640" h="10640" extrusionOk="0">
                  <a:moveTo>
                    <a:pt x="4986" y="1"/>
                  </a:moveTo>
                  <a:cubicBezTo>
                    <a:pt x="4317" y="1"/>
                    <a:pt x="3770" y="548"/>
                    <a:pt x="3770" y="1217"/>
                  </a:cubicBezTo>
                  <a:lnTo>
                    <a:pt x="3770" y="3770"/>
                  </a:lnTo>
                  <a:lnTo>
                    <a:pt x="1217" y="3770"/>
                  </a:lnTo>
                  <a:cubicBezTo>
                    <a:pt x="548" y="3770"/>
                    <a:pt x="1" y="4317"/>
                    <a:pt x="1" y="4986"/>
                  </a:cubicBezTo>
                  <a:lnTo>
                    <a:pt x="1" y="5685"/>
                  </a:lnTo>
                  <a:cubicBezTo>
                    <a:pt x="1" y="6354"/>
                    <a:pt x="548" y="6901"/>
                    <a:pt x="1217" y="6901"/>
                  </a:cubicBezTo>
                  <a:lnTo>
                    <a:pt x="3770" y="6901"/>
                  </a:lnTo>
                  <a:lnTo>
                    <a:pt x="3770" y="9454"/>
                  </a:lnTo>
                  <a:cubicBezTo>
                    <a:pt x="3770" y="10123"/>
                    <a:pt x="4317" y="10639"/>
                    <a:pt x="4986" y="10639"/>
                  </a:cubicBezTo>
                  <a:lnTo>
                    <a:pt x="5685" y="10639"/>
                  </a:lnTo>
                  <a:cubicBezTo>
                    <a:pt x="6354" y="10639"/>
                    <a:pt x="6870" y="10123"/>
                    <a:pt x="6870" y="9454"/>
                  </a:cubicBezTo>
                  <a:lnTo>
                    <a:pt x="6870" y="6901"/>
                  </a:lnTo>
                  <a:lnTo>
                    <a:pt x="9424" y="6901"/>
                  </a:lnTo>
                  <a:cubicBezTo>
                    <a:pt x="10092" y="6901"/>
                    <a:pt x="10639" y="6354"/>
                    <a:pt x="10639" y="5685"/>
                  </a:cubicBezTo>
                  <a:lnTo>
                    <a:pt x="10639" y="4986"/>
                  </a:lnTo>
                  <a:cubicBezTo>
                    <a:pt x="10639" y="4317"/>
                    <a:pt x="10092" y="3770"/>
                    <a:pt x="9424" y="3770"/>
                  </a:cubicBezTo>
                  <a:lnTo>
                    <a:pt x="6870" y="3770"/>
                  </a:lnTo>
                  <a:lnTo>
                    <a:pt x="6870" y="1217"/>
                  </a:lnTo>
                  <a:cubicBezTo>
                    <a:pt x="6870" y="548"/>
                    <a:pt x="6354"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0"/>
            <p:cNvSpPr/>
            <p:nvPr/>
          </p:nvSpPr>
          <p:spPr>
            <a:xfrm>
              <a:off x="4379525" y="1171275"/>
              <a:ext cx="266000" cy="266000"/>
            </a:xfrm>
            <a:custGeom>
              <a:avLst/>
              <a:gdLst/>
              <a:ahLst/>
              <a:cxnLst/>
              <a:rect l="l" t="t" r="r" b="b"/>
              <a:pathLst>
                <a:path w="10640" h="10640" extrusionOk="0">
                  <a:moveTo>
                    <a:pt x="4985" y="1"/>
                  </a:moveTo>
                  <a:cubicBezTo>
                    <a:pt x="4317" y="1"/>
                    <a:pt x="3770" y="548"/>
                    <a:pt x="3770" y="1217"/>
                  </a:cubicBezTo>
                  <a:lnTo>
                    <a:pt x="3770" y="3739"/>
                  </a:lnTo>
                  <a:lnTo>
                    <a:pt x="1216" y="3739"/>
                  </a:lnTo>
                  <a:cubicBezTo>
                    <a:pt x="548" y="3739"/>
                    <a:pt x="1" y="4286"/>
                    <a:pt x="1" y="4955"/>
                  </a:cubicBezTo>
                  <a:lnTo>
                    <a:pt x="1" y="5654"/>
                  </a:lnTo>
                  <a:cubicBezTo>
                    <a:pt x="1" y="6323"/>
                    <a:pt x="548" y="6870"/>
                    <a:pt x="1216" y="6870"/>
                  </a:cubicBezTo>
                  <a:lnTo>
                    <a:pt x="3770" y="6870"/>
                  </a:lnTo>
                  <a:lnTo>
                    <a:pt x="3770" y="9423"/>
                  </a:lnTo>
                  <a:cubicBezTo>
                    <a:pt x="3770" y="10092"/>
                    <a:pt x="4317" y="10639"/>
                    <a:pt x="4985" y="10639"/>
                  </a:cubicBezTo>
                  <a:lnTo>
                    <a:pt x="5685" y="10639"/>
                  </a:lnTo>
                  <a:cubicBezTo>
                    <a:pt x="6353" y="10639"/>
                    <a:pt x="6870" y="10092"/>
                    <a:pt x="6870" y="9423"/>
                  </a:cubicBezTo>
                  <a:lnTo>
                    <a:pt x="6870" y="6870"/>
                  </a:lnTo>
                  <a:lnTo>
                    <a:pt x="9423" y="6870"/>
                  </a:lnTo>
                  <a:cubicBezTo>
                    <a:pt x="10092" y="6870"/>
                    <a:pt x="10639" y="6323"/>
                    <a:pt x="10639" y="5654"/>
                  </a:cubicBezTo>
                  <a:lnTo>
                    <a:pt x="10639" y="4955"/>
                  </a:lnTo>
                  <a:cubicBezTo>
                    <a:pt x="10639" y="4286"/>
                    <a:pt x="10092" y="3739"/>
                    <a:pt x="9423" y="3739"/>
                  </a:cubicBezTo>
                  <a:lnTo>
                    <a:pt x="6870" y="3739"/>
                  </a:lnTo>
                  <a:lnTo>
                    <a:pt x="6870" y="1217"/>
                  </a:lnTo>
                  <a:cubicBezTo>
                    <a:pt x="6870" y="548"/>
                    <a:pt x="6353" y="1"/>
                    <a:pt x="5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0"/>
            <p:cNvSpPr/>
            <p:nvPr/>
          </p:nvSpPr>
          <p:spPr>
            <a:xfrm>
              <a:off x="4091525" y="1482825"/>
              <a:ext cx="76025" cy="75275"/>
            </a:xfrm>
            <a:custGeom>
              <a:avLst/>
              <a:gdLst/>
              <a:ahLst/>
              <a:cxnLst/>
              <a:rect l="l" t="t" r="r" b="b"/>
              <a:pathLst>
                <a:path w="3041" h="3011" extrusionOk="0">
                  <a:moveTo>
                    <a:pt x="1520" y="1"/>
                  </a:moveTo>
                  <a:cubicBezTo>
                    <a:pt x="700" y="1"/>
                    <a:pt x="1" y="670"/>
                    <a:pt x="1" y="1490"/>
                  </a:cubicBezTo>
                  <a:cubicBezTo>
                    <a:pt x="1" y="2341"/>
                    <a:pt x="700" y="3010"/>
                    <a:pt x="1520" y="3010"/>
                  </a:cubicBezTo>
                  <a:cubicBezTo>
                    <a:pt x="2371" y="3010"/>
                    <a:pt x="3040" y="2341"/>
                    <a:pt x="3040" y="1490"/>
                  </a:cubicBezTo>
                  <a:cubicBezTo>
                    <a:pt x="3040" y="670"/>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0"/>
            <p:cNvSpPr/>
            <p:nvPr/>
          </p:nvSpPr>
          <p:spPr>
            <a:xfrm>
              <a:off x="1538300" y="1488925"/>
              <a:ext cx="76000" cy="76000"/>
            </a:xfrm>
            <a:custGeom>
              <a:avLst/>
              <a:gdLst/>
              <a:ahLst/>
              <a:cxnLst/>
              <a:rect l="l" t="t" r="r" b="b"/>
              <a:pathLst>
                <a:path w="3040" h="3040" extrusionOk="0">
                  <a:moveTo>
                    <a:pt x="1520" y="0"/>
                  </a:moveTo>
                  <a:cubicBezTo>
                    <a:pt x="669" y="0"/>
                    <a:pt x="0" y="669"/>
                    <a:pt x="0" y="1520"/>
                  </a:cubicBezTo>
                  <a:cubicBezTo>
                    <a:pt x="0" y="2341"/>
                    <a:pt x="699" y="3040"/>
                    <a:pt x="1520" y="3040"/>
                  </a:cubicBezTo>
                  <a:cubicBezTo>
                    <a:pt x="2371" y="3040"/>
                    <a:pt x="3040" y="2341"/>
                    <a:pt x="3040" y="152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0"/>
            <p:cNvSpPr/>
            <p:nvPr/>
          </p:nvSpPr>
          <p:spPr>
            <a:xfrm>
              <a:off x="5804325" y="2317200"/>
              <a:ext cx="76025" cy="75250"/>
            </a:xfrm>
            <a:custGeom>
              <a:avLst/>
              <a:gdLst/>
              <a:ahLst/>
              <a:cxnLst/>
              <a:rect l="l" t="t" r="r" b="b"/>
              <a:pathLst>
                <a:path w="3041" h="3010" extrusionOk="0">
                  <a:moveTo>
                    <a:pt x="1520" y="0"/>
                  </a:moveTo>
                  <a:cubicBezTo>
                    <a:pt x="700" y="0"/>
                    <a:pt x="1" y="669"/>
                    <a:pt x="1" y="1490"/>
                  </a:cubicBezTo>
                  <a:cubicBezTo>
                    <a:pt x="1" y="2341"/>
                    <a:pt x="700" y="3009"/>
                    <a:pt x="1520" y="3009"/>
                  </a:cubicBezTo>
                  <a:cubicBezTo>
                    <a:pt x="2371" y="3009"/>
                    <a:pt x="3040" y="2341"/>
                    <a:pt x="3040" y="1490"/>
                  </a:cubicBezTo>
                  <a:cubicBezTo>
                    <a:pt x="3040" y="66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0"/>
            <p:cNvSpPr/>
            <p:nvPr/>
          </p:nvSpPr>
          <p:spPr>
            <a:xfrm>
              <a:off x="4569500" y="2146975"/>
              <a:ext cx="76025" cy="76025"/>
            </a:xfrm>
            <a:custGeom>
              <a:avLst/>
              <a:gdLst/>
              <a:ahLst/>
              <a:cxnLst/>
              <a:rect l="l" t="t" r="r" b="b"/>
              <a:pathLst>
                <a:path w="3041" h="3041" extrusionOk="0">
                  <a:moveTo>
                    <a:pt x="1520" y="1"/>
                  </a:moveTo>
                  <a:cubicBezTo>
                    <a:pt x="700" y="1"/>
                    <a:pt x="1" y="669"/>
                    <a:pt x="1" y="1520"/>
                  </a:cubicBezTo>
                  <a:cubicBezTo>
                    <a:pt x="1" y="2341"/>
                    <a:pt x="700" y="3040"/>
                    <a:pt x="1520" y="3040"/>
                  </a:cubicBezTo>
                  <a:cubicBezTo>
                    <a:pt x="2371" y="3040"/>
                    <a:pt x="3040" y="2341"/>
                    <a:pt x="3040" y="1520"/>
                  </a:cubicBezTo>
                  <a:cubicBezTo>
                    <a:pt x="3040" y="669"/>
                    <a:pt x="2371"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0"/>
            <p:cNvSpPr/>
            <p:nvPr/>
          </p:nvSpPr>
          <p:spPr>
            <a:xfrm>
              <a:off x="4864350" y="1520075"/>
              <a:ext cx="76000" cy="76000"/>
            </a:xfrm>
            <a:custGeom>
              <a:avLst/>
              <a:gdLst/>
              <a:ahLst/>
              <a:cxnLst/>
              <a:rect l="l" t="t" r="r" b="b"/>
              <a:pathLst>
                <a:path w="3040" h="3040" extrusionOk="0">
                  <a:moveTo>
                    <a:pt x="1520" y="0"/>
                  </a:moveTo>
                  <a:cubicBezTo>
                    <a:pt x="669" y="0"/>
                    <a:pt x="0" y="699"/>
                    <a:pt x="0" y="1520"/>
                  </a:cubicBezTo>
                  <a:cubicBezTo>
                    <a:pt x="0" y="2371"/>
                    <a:pt x="669" y="3040"/>
                    <a:pt x="1520" y="3040"/>
                  </a:cubicBezTo>
                  <a:cubicBezTo>
                    <a:pt x="2371" y="3040"/>
                    <a:pt x="3040" y="2371"/>
                    <a:pt x="3040" y="1520"/>
                  </a:cubicBezTo>
                  <a:cubicBezTo>
                    <a:pt x="3040" y="699"/>
                    <a:pt x="2371"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0"/>
            <p:cNvSpPr/>
            <p:nvPr/>
          </p:nvSpPr>
          <p:spPr>
            <a:xfrm>
              <a:off x="2323250" y="1887850"/>
              <a:ext cx="75250" cy="76025"/>
            </a:xfrm>
            <a:custGeom>
              <a:avLst/>
              <a:gdLst/>
              <a:ahLst/>
              <a:cxnLst/>
              <a:rect l="l" t="t" r="r" b="b"/>
              <a:pathLst>
                <a:path w="3010" h="3041" extrusionOk="0">
                  <a:moveTo>
                    <a:pt x="1490" y="1"/>
                  </a:moveTo>
                  <a:cubicBezTo>
                    <a:pt x="670" y="1"/>
                    <a:pt x="1" y="700"/>
                    <a:pt x="1" y="1521"/>
                  </a:cubicBezTo>
                  <a:cubicBezTo>
                    <a:pt x="1" y="2372"/>
                    <a:pt x="670" y="3040"/>
                    <a:pt x="1490" y="3040"/>
                  </a:cubicBezTo>
                  <a:cubicBezTo>
                    <a:pt x="2341" y="3040"/>
                    <a:pt x="3010" y="2372"/>
                    <a:pt x="3010" y="1521"/>
                  </a:cubicBezTo>
                  <a:cubicBezTo>
                    <a:pt x="3010" y="700"/>
                    <a:pt x="2341" y="1"/>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0"/>
            <p:cNvSpPr/>
            <p:nvPr/>
          </p:nvSpPr>
          <p:spPr>
            <a:xfrm>
              <a:off x="5105975" y="1855950"/>
              <a:ext cx="202175" cy="202150"/>
            </a:xfrm>
            <a:custGeom>
              <a:avLst/>
              <a:gdLst/>
              <a:ahLst/>
              <a:cxnLst/>
              <a:rect l="l" t="t" r="r" b="b"/>
              <a:pathLst>
                <a:path w="8087" h="8086" extrusionOk="0">
                  <a:moveTo>
                    <a:pt x="4044" y="0"/>
                  </a:moveTo>
                  <a:cubicBezTo>
                    <a:pt x="1794" y="0"/>
                    <a:pt x="1" y="1793"/>
                    <a:pt x="1" y="4043"/>
                  </a:cubicBezTo>
                  <a:cubicBezTo>
                    <a:pt x="1" y="6262"/>
                    <a:pt x="1794" y="8085"/>
                    <a:pt x="4044" y="8085"/>
                  </a:cubicBezTo>
                  <a:cubicBezTo>
                    <a:pt x="6262" y="8085"/>
                    <a:pt x="8086" y="6262"/>
                    <a:pt x="8086" y="4043"/>
                  </a:cubicBezTo>
                  <a:cubicBezTo>
                    <a:pt x="8086" y="1793"/>
                    <a:pt x="6262" y="0"/>
                    <a:pt x="4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0"/>
            <p:cNvSpPr/>
            <p:nvPr/>
          </p:nvSpPr>
          <p:spPr>
            <a:xfrm>
              <a:off x="3094550" y="935725"/>
              <a:ext cx="202150" cy="202900"/>
            </a:xfrm>
            <a:custGeom>
              <a:avLst/>
              <a:gdLst/>
              <a:ahLst/>
              <a:cxnLst/>
              <a:rect l="l" t="t" r="r" b="b"/>
              <a:pathLst>
                <a:path w="8086" h="8116" extrusionOk="0">
                  <a:moveTo>
                    <a:pt x="4043" y="0"/>
                  </a:moveTo>
                  <a:cubicBezTo>
                    <a:pt x="1794" y="0"/>
                    <a:pt x="0" y="1824"/>
                    <a:pt x="0" y="4043"/>
                  </a:cubicBezTo>
                  <a:cubicBezTo>
                    <a:pt x="0" y="6292"/>
                    <a:pt x="1794" y="8116"/>
                    <a:pt x="4043" y="8116"/>
                  </a:cubicBezTo>
                  <a:cubicBezTo>
                    <a:pt x="6262" y="8116"/>
                    <a:pt x="8086" y="6292"/>
                    <a:pt x="8086" y="4043"/>
                  </a:cubicBezTo>
                  <a:cubicBezTo>
                    <a:pt x="8086" y="1824"/>
                    <a:pt x="6262" y="0"/>
                    <a:pt x="40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 name="Google Shape;84;p10"/>
          <p:cNvSpPr txBox="1">
            <a:spLocks noGrp="1"/>
          </p:cNvSpPr>
          <p:nvPr>
            <p:ph type="title"/>
          </p:nvPr>
        </p:nvSpPr>
        <p:spPr>
          <a:xfrm>
            <a:off x="713225" y="2725150"/>
            <a:ext cx="3888300" cy="361200"/>
          </a:xfrm>
          <a:prstGeom prst="rect">
            <a:avLst/>
          </a:prstGeom>
        </p:spPr>
        <p:txBody>
          <a:bodyPr spcFirstLastPara="1" wrap="square" lIns="91425" tIns="91425" rIns="91425" bIns="91425" anchor="ctr" anchorCtr="0">
            <a:noAutofit/>
          </a:bodyPr>
          <a:lstStyle>
            <a:lvl1pPr lvl="0" algn="l" rtl="0">
              <a:spcBef>
                <a:spcPts val="0"/>
              </a:spcBef>
              <a:spcAft>
                <a:spcPts val="0"/>
              </a:spcAft>
              <a:buNone/>
              <a:defRPr sz="2000"/>
            </a:lvl1pPr>
            <a:lvl2pPr lvl="1" algn="l" rtl="0">
              <a:spcBef>
                <a:spcPts val="0"/>
              </a:spcBef>
              <a:spcAft>
                <a:spcPts val="0"/>
              </a:spcAft>
              <a:buNone/>
              <a:defRPr sz="2000"/>
            </a:lvl2pPr>
            <a:lvl3pPr lvl="2" algn="l" rtl="0">
              <a:spcBef>
                <a:spcPts val="0"/>
              </a:spcBef>
              <a:spcAft>
                <a:spcPts val="0"/>
              </a:spcAft>
              <a:buNone/>
              <a:defRPr sz="2000"/>
            </a:lvl3pPr>
            <a:lvl4pPr lvl="3" algn="l" rtl="0">
              <a:spcBef>
                <a:spcPts val="0"/>
              </a:spcBef>
              <a:spcAft>
                <a:spcPts val="0"/>
              </a:spcAft>
              <a:buNone/>
              <a:defRPr sz="2000"/>
            </a:lvl4pPr>
            <a:lvl5pPr lvl="4" algn="l" rtl="0">
              <a:spcBef>
                <a:spcPts val="0"/>
              </a:spcBef>
              <a:spcAft>
                <a:spcPts val="0"/>
              </a:spcAft>
              <a:buNone/>
              <a:defRPr sz="2000"/>
            </a:lvl5pPr>
            <a:lvl6pPr lvl="5" algn="l" rtl="0">
              <a:spcBef>
                <a:spcPts val="0"/>
              </a:spcBef>
              <a:spcAft>
                <a:spcPts val="0"/>
              </a:spcAft>
              <a:buNone/>
              <a:defRPr sz="2000"/>
            </a:lvl6pPr>
            <a:lvl7pPr lvl="6" algn="l" rtl="0">
              <a:spcBef>
                <a:spcPts val="0"/>
              </a:spcBef>
              <a:spcAft>
                <a:spcPts val="0"/>
              </a:spcAft>
              <a:buNone/>
              <a:defRPr sz="2000"/>
            </a:lvl7pPr>
            <a:lvl8pPr lvl="7" algn="l" rtl="0">
              <a:spcBef>
                <a:spcPts val="0"/>
              </a:spcBef>
              <a:spcAft>
                <a:spcPts val="0"/>
              </a:spcAft>
              <a:buNone/>
              <a:defRPr sz="2000"/>
            </a:lvl8pPr>
            <a:lvl9pPr lvl="8" algn="l" rtl="0">
              <a:spcBef>
                <a:spcPts val="0"/>
              </a:spcBef>
              <a:spcAft>
                <a:spcPts val="0"/>
              </a:spcAft>
              <a:buNone/>
              <a:defRPr sz="20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4782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accent1"/>
              </a:buClr>
              <a:buSzPts val="3000"/>
              <a:buFont typeface="Merriweather"/>
              <a:buNone/>
              <a:defRPr sz="3000" b="1">
                <a:solidFill>
                  <a:schemeClr val="accent1"/>
                </a:solidFill>
                <a:latin typeface="Merriweather"/>
                <a:ea typeface="Merriweather"/>
                <a:cs typeface="Merriweather"/>
                <a:sym typeface="Merriweather"/>
              </a:defRPr>
            </a:lvl1pPr>
            <a:lvl2pPr lvl="1" algn="ctr">
              <a:spcBef>
                <a:spcPts val="0"/>
              </a:spcBef>
              <a:spcAft>
                <a:spcPts val="0"/>
              </a:spcAft>
              <a:buClr>
                <a:schemeClr val="dk1"/>
              </a:buClr>
              <a:buSzPts val="2800"/>
              <a:buNone/>
              <a:defRPr sz="2800">
                <a:solidFill>
                  <a:schemeClr val="dk1"/>
                </a:solidFill>
              </a:defRPr>
            </a:lvl2pPr>
            <a:lvl3pPr lvl="2" algn="ctr">
              <a:spcBef>
                <a:spcPts val="0"/>
              </a:spcBef>
              <a:spcAft>
                <a:spcPts val="0"/>
              </a:spcAft>
              <a:buClr>
                <a:schemeClr val="dk1"/>
              </a:buClr>
              <a:buSzPts val="2800"/>
              <a:buNone/>
              <a:defRPr sz="2800">
                <a:solidFill>
                  <a:schemeClr val="dk1"/>
                </a:solidFill>
              </a:defRPr>
            </a:lvl3pPr>
            <a:lvl4pPr lvl="3" algn="ctr">
              <a:spcBef>
                <a:spcPts val="0"/>
              </a:spcBef>
              <a:spcAft>
                <a:spcPts val="0"/>
              </a:spcAft>
              <a:buClr>
                <a:schemeClr val="dk1"/>
              </a:buClr>
              <a:buSzPts val="2800"/>
              <a:buNone/>
              <a:defRPr sz="2800">
                <a:solidFill>
                  <a:schemeClr val="dk1"/>
                </a:solidFill>
              </a:defRPr>
            </a:lvl4pPr>
            <a:lvl5pPr lvl="4" algn="ctr">
              <a:spcBef>
                <a:spcPts val="0"/>
              </a:spcBef>
              <a:spcAft>
                <a:spcPts val="0"/>
              </a:spcAft>
              <a:buClr>
                <a:schemeClr val="dk1"/>
              </a:buClr>
              <a:buSzPts val="2800"/>
              <a:buNone/>
              <a:defRPr sz="2800">
                <a:solidFill>
                  <a:schemeClr val="dk1"/>
                </a:solidFill>
              </a:defRPr>
            </a:lvl5pPr>
            <a:lvl6pPr lvl="5" algn="ctr">
              <a:spcBef>
                <a:spcPts val="0"/>
              </a:spcBef>
              <a:spcAft>
                <a:spcPts val="0"/>
              </a:spcAft>
              <a:buClr>
                <a:schemeClr val="dk1"/>
              </a:buClr>
              <a:buSzPts val="2800"/>
              <a:buNone/>
              <a:defRPr sz="2800">
                <a:solidFill>
                  <a:schemeClr val="dk1"/>
                </a:solidFill>
              </a:defRPr>
            </a:lvl6pPr>
            <a:lvl7pPr lvl="6" algn="ctr">
              <a:spcBef>
                <a:spcPts val="0"/>
              </a:spcBef>
              <a:spcAft>
                <a:spcPts val="0"/>
              </a:spcAft>
              <a:buClr>
                <a:schemeClr val="dk1"/>
              </a:buClr>
              <a:buSzPts val="2800"/>
              <a:buNone/>
              <a:defRPr sz="2800">
                <a:solidFill>
                  <a:schemeClr val="dk1"/>
                </a:solidFill>
              </a:defRPr>
            </a:lvl7pPr>
            <a:lvl8pPr lvl="7" algn="ctr">
              <a:spcBef>
                <a:spcPts val="0"/>
              </a:spcBef>
              <a:spcAft>
                <a:spcPts val="0"/>
              </a:spcAft>
              <a:buClr>
                <a:schemeClr val="dk1"/>
              </a:buClr>
              <a:buSzPts val="2800"/>
              <a:buNone/>
              <a:defRPr sz="2800">
                <a:solidFill>
                  <a:schemeClr val="dk1"/>
                </a:solidFill>
              </a:defRPr>
            </a:lvl8pPr>
            <a:lvl9pPr lvl="8" algn="ctr">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1pPr>
            <a:lvl2pPr marL="914400" lvl="1"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00000"/>
              </a:lnSpc>
              <a:spcBef>
                <a:spcPts val="1600"/>
              </a:spcBef>
              <a:spcAft>
                <a:spcPts val="160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 id="2147483687" r:id="rId4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3" Type="http://schemas.openxmlformats.org/officeDocument/2006/relationships/hyperlink" Target="https://docs.google.com/presentation/d/1NW37Hn-p1hLOUk6dTNSQC_P301FlBuz_boBBzjpveOA/edit?usp=sharin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hyperlink" Target="https://docs.google.com/document/d/1iDChZXrh7iikBA1iNyTZHnqlldHVn2SvJicL3h7lBjQ/edit?usp=sharing"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9"/>
        <p:cNvGrpSpPr/>
        <p:nvPr/>
      </p:nvGrpSpPr>
      <p:grpSpPr>
        <a:xfrm>
          <a:off x="0" y="0"/>
          <a:ext cx="0" cy="0"/>
          <a:chOff x="0" y="0"/>
          <a:chExt cx="0" cy="0"/>
        </a:xfrm>
      </p:grpSpPr>
      <p:grpSp>
        <p:nvGrpSpPr>
          <p:cNvPr id="660" name="Google Shape;660;p42"/>
          <p:cNvGrpSpPr/>
          <p:nvPr/>
        </p:nvGrpSpPr>
        <p:grpSpPr>
          <a:xfrm rot="-1800037">
            <a:off x="950518" y="2143219"/>
            <a:ext cx="7918091" cy="6451559"/>
            <a:chOff x="2328586" y="1511739"/>
            <a:chExt cx="2734577" cy="2228098"/>
          </a:xfrm>
        </p:grpSpPr>
        <p:sp>
          <p:nvSpPr>
            <p:cNvPr id="661" name="Google Shape;661;p42"/>
            <p:cNvSpPr/>
            <p:nvPr/>
          </p:nvSpPr>
          <p:spPr>
            <a:xfrm>
              <a:off x="4386838" y="2187549"/>
              <a:ext cx="417200" cy="918750"/>
            </a:xfrm>
            <a:custGeom>
              <a:avLst/>
              <a:gdLst/>
              <a:ahLst/>
              <a:cxnLst/>
              <a:rect l="l" t="t" r="r" b="b"/>
              <a:pathLst>
                <a:path w="16688" h="36750" extrusionOk="0">
                  <a:moveTo>
                    <a:pt x="16687" y="1"/>
                  </a:moveTo>
                  <a:lnTo>
                    <a:pt x="16687" y="1"/>
                  </a:lnTo>
                  <a:cubicBezTo>
                    <a:pt x="16687" y="1"/>
                    <a:pt x="0" y="6324"/>
                    <a:pt x="8632" y="22220"/>
                  </a:cubicBezTo>
                  <a:cubicBezTo>
                    <a:pt x="8632" y="22220"/>
                    <a:pt x="9909" y="25685"/>
                    <a:pt x="2462" y="36111"/>
                  </a:cubicBezTo>
                  <a:lnTo>
                    <a:pt x="3465" y="36749"/>
                  </a:lnTo>
                  <a:cubicBezTo>
                    <a:pt x="3465" y="36749"/>
                    <a:pt x="8693" y="29789"/>
                    <a:pt x="10365" y="22220"/>
                  </a:cubicBezTo>
                  <a:cubicBezTo>
                    <a:pt x="10365" y="22220"/>
                    <a:pt x="15836" y="18998"/>
                    <a:pt x="14772" y="12038"/>
                  </a:cubicBezTo>
                  <a:cubicBezTo>
                    <a:pt x="13678" y="5077"/>
                    <a:pt x="16687" y="1"/>
                    <a:pt x="16687" y="1"/>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42"/>
            <p:cNvSpPr/>
            <p:nvPr/>
          </p:nvSpPr>
          <p:spPr>
            <a:xfrm>
              <a:off x="2328586" y="1648712"/>
              <a:ext cx="2297950" cy="2091125"/>
            </a:xfrm>
            <a:custGeom>
              <a:avLst/>
              <a:gdLst/>
              <a:ahLst/>
              <a:cxnLst/>
              <a:rect l="l" t="t" r="r" b="b"/>
              <a:pathLst>
                <a:path w="91918" h="83645" extrusionOk="0">
                  <a:moveTo>
                    <a:pt x="47727" y="0"/>
                  </a:moveTo>
                  <a:cubicBezTo>
                    <a:pt x="41154" y="0"/>
                    <a:pt x="34485" y="1560"/>
                    <a:pt x="28269" y="4854"/>
                  </a:cubicBezTo>
                  <a:cubicBezTo>
                    <a:pt x="7843" y="15614"/>
                    <a:pt x="1" y="40904"/>
                    <a:pt x="10791" y="61329"/>
                  </a:cubicBezTo>
                  <a:cubicBezTo>
                    <a:pt x="12554" y="64703"/>
                    <a:pt x="14712" y="67712"/>
                    <a:pt x="17174" y="70357"/>
                  </a:cubicBezTo>
                  <a:cubicBezTo>
                    <a:pt x="21703" y="75220"/>
                    <a:pt x="27296" y="78837"/>
                    <a:pt x="33375" y="81087"/>
                  </a:cubicBezTo>
                  <a:cubicBezTo>
                    <a:pt x="37976" y="82768"/>
                    <a:pt x="42861" y="83644"/>
                    <a:pt x="47802" y="83644"/>
                  </a:cubicBezTo>
                  <a:cubicBezTo>
                    <a:pt x="54384" y="83644"/>
                    <a:pt x="61063" y="82088"/>
                    <a:pt x="67297" y="78807"/>
                  </a:cubicBezTo>
                  <a:cubicBezTo>
                    <a:pt x="83650" y="70175"/>
                    <a:pt x="91917" y="52241"/>
                    <a:pt x="89030" y="34946"/>
                  </a:cubicBezTo>
                  <a:cubicBezTo>
                    <a:pt x="88330" y="30630"/>
                    <a:pt x="86902" y="26375"/>
                    <a:pt x="84744" y="22301"/>
                  </a:cubicBezTo>
                  <a:cubicBezTo>
                    <a:pt x="80944" y="15098"/>
                    <a:pt x="75321" y="9444"/>
                    <a:pt x="68725" y="5645"/>
                  </a:cubicBezTo>
                  <a:cubicBezTo>
                    <a:pt x="62361" y="1964"/>
                    <a:pt x="55104" y="0"/>
                    <a:pt x="47727" y="0"/>
                  </a:cubicBezTo>
                  <a:close/>
                </a:path>
              </a:pathLst>
            </a:custGeom>
            <a:solidFill>
              <a:srgbClr val="15B8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42"/>
            <p:cNvSpPr/>
            <p:nvPr/>
          </p:nvSpPr>
          <p:spPr>
            <a:xfrm>
              <a:off x="2646975" y="1679650"/>
              <a:ext cx="1531200" cy="1996350"/>
            </a:xfrm>
            <a:custGeom>
              <a:avLst/>
              <a:gdLst/>
              <a:ahLst/>
              <a:cxnLst/>
              <a:rect l="l" t="t" r="r" b="b"/>
              <a:pathLst>
                <a:path w="61248" h="79854" extrusionOk="0">
                  <a:moveTo>
                    <a:pt x="27113" y="1520"/>
                  </a:moveTo>
                  <a:cubicBezTo>
                    <a:pt x="27174" y="1520"/>
                    <a:pt x="27478" y="1642"/>
                    <a:pt x="27417" y="1672"/>
                  </a:cubicBezTo>
                  <a:cubicBezTo>
                    <a:pt x="27357" y="1672"/>
                    <a:pt x="27144" y="1703"/>
                    <a:pt x="27144" y="1703"/>
                  </a:cubicBezTo>
                  <a:cubicBezTo>
                    <a:pt x="27144" y="1703"/>
                    <a:pt x="26992" y="1703"/>
                    <a:pt x="27053" y="1854"/>
                  </a:cubicBezTo>
                  <a:cubicBezTo>
                    <a:pt x="27064" y="1913"/>
                    <a:pt x="27035" y="1931"/>
                    <a:pt x="26996" y="1931"/>
                  </a:cubicBezTo>
                  <a:cubicBezTo>
                    <a:pt x="26932" y="1931"/>
                    <a:pt x="26840" y="1885"/>
                    <a:pt x="26840" y="1885"/>
                  </a:cubicBezTo>
                  <a:cubicBezTo>
                    <a:pt x="26840" y="1854"/>
                    <a:pt x="26840" y="1581"/>
                    <a:pt x="26901" y="1551"/>
                  </a:cubicBezTo>
                  <a:cubicBezTo>
                    <a:pt x="26961" y="1520"/>
                    <a:pt x="27113" y="1520"/>
                    <a:pt x="27113" y="1520"/>
                  </a:cubicBezTo>
                  <a:close/>
                  <a:moveTo>
                    <a:pt x="26901" y="2006"/>
                  </a:moveTo>
                  <a:cubicBezTo>
                    <a:pt x="26961" y="2006"/>
                    <a:pt x="27053" y="2037"/>
                    <a:pt x="27053" y="2037"/>
                  </a:cubicBezTo>
                  <a:lnTo>
                    <a:pt x="26961" y="2219"/>
                  </a:lnTo>
                  <a:cubicBezTo>
                    <a:pt x="26961" y="2219"/>
                    <a:pt x="26825" y="2271"/>
                    <a:pt x="26743" y="2271"/>
                  </a:cubicBezTo>
                  <a:cubicBezTo>
                    <a:pt x="26716" y="2271"/>
                    <a:pt x="26695" y="2265"/>
                    <a:pt x="26688" y="2250"/>
                  </a:cubicBezTo>
                  <a:cubicBezTo>
                    <a:pt x="26657" y="2219"/>
                    <a:pt x="26718" y="2098"/>
                    <a:pt x="26718" y="2098"/>
                  </a:cubicBezTo>
                  <a:lnTo>
                    <a:pt x="26901" y="2006"/>
                  </a:lnTo>
                  <a:close/>
                  <a:moveTo>
                    <a:pt x="12189" y="6049"/>
                  </a:moveTo>
                  <a:lnTo>
                    <a:pt x="12493" y="6231"/>
                  </a:lnTo>
                  <a:cubicBezTo>
                    <a:pt x="12493" y="6231"/>
                    <a:pt x="12250" y="6475"/>
                    <a:pt x="11885" y="6779"/>
                  </a:cubicBezTo>
                  <a:cubicBezTo>
                    <a:pt x="11693" y="6936"/>
                    <a:pt x="11571" y="6963"/>
                    <a:pt x="11438" y="6963"/>
                  </a:cubicBezTo>
                  <a:cubicBezTo>
                    <a:pt x="11371" y="6963"/>
                    <a:pt x="11300" y="6956"/>
                    <a:pt x="11216" y="6956"/>
                  </a:cubicBezTo>
                  <a:cubicBezTo>
                    <a:pt x="11179" y="6956"/>
                    <a:pt x="11139" y="6957"/>
                    <a:pt x="11095" y="6961"/>
                  </a:cubicBezTo>
                  <a:cubicBezTo>
                    <a:pt x="10730" y="6961"/>
                    <a:pt x="11034" y="6809"/>
                    <a:pt x="11429" y="6657"/>
                  </a:cubicBezTo>
                  <a:cubicBezTo>
                    <a:pt x="11824" y="6475"/>
                    <a:pt x="11764" y="6383"/>
                    <a:pt x="12189" y="6049"/>
                  </a:cubicBezTo>
                  <a:close/>
                  <a:moveTo>
                    <a:pt x="23952" y="6292"/>
                  </a:moveTo>
                  <a:lnTo>
                    <a:pt x="23952" y="6292"/>
                  </a:lnTo>
                  <a:cubicBezTo>
                    <a:pt x="23952" y="6292"/>
                    <a:pt x="23922" y="6657"/>
                    <a:pt x="23709" y="6839"/>
                  </a:cubicBezTo>
                  <a:cubicBezTo>
                    <a:pt x="23607" y="6941"/>
                    <a:pt x="23568" y="6980"/>
                    <a:pt x="23548" y="6980"/>
                  </a:cubicBezTo>
                  <a:cubicBezTo>
                    <a:pt x="23527" y="6980"/>
                    <a:pt x="23528" y="6933"/>
                    <a:pt x="23496" y="6870"/>
                  </a:cubicBezTo>
                  <a:cubicBezTo>
                    <a:pt x="23466" y="6779"/>
                    <a:pt x="23435" y="6748"/>
                    <a:pt x="23162" y="6657"/>
                  </a:cubicBezTo>
                  <a:cubicBezTo>
                    <a:pt x="22919" y="6566"/>
                    <a:pt x="23162" y="6657"/>
                    <a:pt x="23435" y="6505"/>
                  </a:cubicBezTo>
                  <a:cubicBezTo>
                    <a:pt x="23709" y="6353"/>
                    <a:pt x="23587" y="6414"/>
                    <a:pt x="23952" y="6292"/>
                  </a:cubicBezTo>
                  <a:close/>
                  <a:moveTo>
                    <a:pt x="12067" y="6870"/>
                  </a:moveTo>
                  <a:lnTo>
                    <a:pt x="12098" y="7174"/>
                  </a:lnTo>
                  <a:cubicBezTo>
                    <a:pt x="12098" y="7174"/>
                    <a:pt x="11864" y="7252"/>
                    <a:pt x="11678" y="7252"/>
                  </a:cubicBezTo>
                  <a:cubicBezTo>
                    <a:pt x="11631" y="7252"/>
                    <a:pt x="11587" y="7247"/>
                    <a:pt x="11551" y="7235"/>
                  </a:cubicBezTo>
                  <a:cubicBezTo>
                    <a:pt x="11368" y="7174"/>
                    <a:pt x="11308" y="7113"/>
                    <a:pt x="12067" y="6870"/>
                  </a:cubicBezTo>
                  <a:close/>
                  <a:moveTo>
                    <a:pt x="13526" y="6596"/>
                  </a:moveTo>
                  <a:lnTo>
                    <a:pt x="13861" y="6961"/>
                  </a:lnTo>
                  <a:cubicBezTo>
                    <a:pt x="13861" y="6961"/>
                    <a:pt x="13618" y="7326"/>
                    <a:pt x="13374" y="7630"/>
                  </a:cubicBezTo>
                  <a:cubicBezTo>
                    <a:pt x="13303" y="7701"/>
                    <a:pt x="13261" y="7733"/>
                    <a:pt x="13238" y="7733"/>
                  </a:cubicBezTo>
                  <a:cubicBezTo>
                    <a:pt x="13172" y="7733"/>
                    <a:pt x="13261" y="7473"/>
                    <a:pt x="13283" y="7113"/>
                  </a:cubicBezTo>
                  <a:cubicBezTo>
                    <a:pt x="13344" y="6627"/>
                    <a:pt x="13192" y="6961"/>
                    <a:pt x="13526" y="6596"/>
                  </a:cubicBezTo>
                  <a:close/>
                  <a:moveTo>
                    <a:pt x="25411" y="7478"/>
                  </a:moveTo>
                  <a:cubicBezTo>
                    <a:pt x="25411" y="7478"/>
                    <a:pt x="25472" y="7660"/>
                    <a:pt x="25411" y="7994"/>
                  </a:cubicBezTo>
                  <a:cubicBezTo>
                    <a:pt x="25335" y="8274"/>
                    <a:pt x="25259" y="8405"/>
                    <a:pt x="25183" y="8405"/>
                  </a:cubicBezTo>
                  <a:cubicBezTo>
                    <a:pt x="25168" y="8405"/>
                    <a:pt x="25153" y="8400"/>
                    <a:pt x="25138" y="8390"/>
                  </a:cubicBezTo>
                  <a:cubicBezTo>
                    <a:pt x="25077" y="8329"/>
                    <a:pt x="24712" y="8025"/>
                    <a:pt x="24712" y="8025"/>
                  </a:cubicBezTo>
                  <a:lnTo>
                    <a:pt x="25046" y="7751"/>
                  </a:lnTo>
                  <a:cubicBezTo>
                    <a:pt x="25046" y="7751"/>
                    <a:pt x="25107" y="7630"/>
                    <a:pt x="25411" y="7478"/>
                  </a:cubicBezTo>
                  <a:close/>
                  <a:moveTo>
                    <a:pt x="26992" y="8055"/>
                  </a:moveTo>
                  <a:cubicBezTo>
                    <a:pt x="26992" y="8055"/>
                    <a:pt x="27265" y="8146"/>
                    <a:pt x="27235" y="8298"/>
                  </a:cubicBezTo>
                  <a:cubicBezTo>
                    <a:pt x="27223" y="8356"/>
                    <a:pt x="27221" y="8370"/>
                    <a:pt x="27203" y="8370"/>
                  </a:cubicBezTo>
                  <a:cubicBezTo>
                    <a:pt x="27187" y="8370"/>
                    <a:pt x="27159" y="8358"/>
                    <a:pt x="27099" y="8358"/>
                  </a:cubicBezTo>
                  <a:cubicBezTo>
                    <a:pt x="27054" y="8358"/>
                    <a:pt x="26990" y="8365"/>
                    <a:pt x="26901" y="8390"/>
                  </a:cubicBezTo>
                  <a:cubicBezTo>
                    <a:pt x="26812" y="8412"/>
                    <a:pt x="26755" y="8421"/>
                    <a:pt x="26721" y="8421"/>
                  </a:cubicBezTo>
                  <a:cubicBezTo>
                    <a:pt x="26614" y="8421"/>
                    <a:pt x="26718" y="8329"/>
                    <a:pt x="26718" y="8238"/>
                  </a:cubicBezTo>
                  <a:cubicBezTo>
                    <a:pt x="26718" y="8116"/>
                    <a:pt x="26749" y="8116"/>
                    <a:pt x="26992" y="8055"/>
                  </a:cubicBezTo>
                  <a:close/>
                  <a:moveTo>
                    <a:pt x="24617" y="8906"/>
                  </a:moveTo>
                  <a:cubicBezTo>
                    <a:pt x="24696" y="8906"/>
                    <a:pt x="24719" y="9016"/>
                    <a:pt x="24742" y="9180"/>
                  </a:cubicBezTo>
                  <a:lnTo>
                    <a:pt x="24530" y="9301"/>
                  </a:lnTo>
                  <a:cubicBezTo>
                    <a:pt x="24530" y="9301"/>
                    <a:pt x="24287" y="9271"/>
                    <a:pt x="24287" y="9149"/>
                  </a:cubicBezTo>
                  <a:cubicBezTo>
                    <a:pt x="24287" y="9058"/>
                    <a:pt x="24378" y="9058"/>
                    <a:pt x="24530" y="8937"/>
                  </a:cubicBezTo>
                  <a:cubicBezTo>
                    <a:pt x="24565" y="8916"/>
                    <a:pt x="24593" y="8906"/>
                    <a:pt x="24617" y="8906"/>
                  </a:cubicBezTo>
                  <a:close/>
                  <a:moveTo>
                    <a:pt x="32207" y="9710"/>
                  </a:moveTo>
                  <a:cubicBezTo>
                    <a:pt x="32207" y="9710"/>
                    <a:pt x="32207" y="9713"/>
                    <a:pt x="32210" y="9718"/>
                  </a:cubicBezTo>
                  <a:lnTo>
                    <a:pt x="32210" y="9718"/>
                  </a:lnTo>
                  <a:cubicBezTo>
                    <a:pt x="32209" y="9713"/>
                    <a:pt x="32208" y="9710"/>
                    <a:pt x="32207" y="9710"/>
                  </a:cubicBezTo>
                  <a:close/>
                  <a:moveTo>
                    <a:pt x="15209" y="9273"/>
                  </a:moveTo>
                  <a:cubicBezTo>
                    <a:pt x="15228" y="9273"/>
                    <a:pt x="15283" y="9395"/>
                    <a:pt x="15437" y="9395"/>
                  </a:cubicBezTo>
                  <a:cubicBezTo>
                    <a:pt x="15448" y="9395"/>
                    <a:pt x="15460" y="9394"/>
                    <a:pt x="15472" y="9393"/>
                  </a:cubicBezTo>
                  <a:lnTo>
                    <a:pt x="15989" y="9575"/>
                  </a:lnTo>
                  <a:lnTo>
                    <a:pt x="15806" y="9788"/>
                  </a:lnTo>
                  <a:cubicBezTo>
                    <a:pt x="15806" y="9788"/>
                    <a:pt x="15198" y="9788"/>
                    <a:pt x="15198" y="9423"/>
                  </a:cubicBezTo>
                  <a:cubicBezTo>
                    <a:pt x="15198" y="9310"/>
                    <a:pt x="15198" y="9273"/>
                    <a:pt x="15209" y="9273"/>
                  </a:cubicBezTo>
                  <a:close/>
                  <a:moveTo>
                    <a:pt x="16965" y="9165"/>
                  </a:moveTo>
                  <a:cubicBezTo>
                    <a:pt x="16978" y="9165"/>
                    <a:pt x="16984" y="9236"/>
                    <a:pt x="17054" y="9236"/>
                  </a:cubicBezTo>
                  <a:cubicBezTo>
                    <a:pt x="17077" y="9236"/>
                    <a:pt x="17106" y="9229"/>
                    <a:pt x="17144" y="9210"/>
                  </a:cubicBezTo>
                  <a:cubicBezTo>
                    <a:pt x="17144" y="9210"/>
                    <a:pt x="17387" y="9484"/>
                    <a:pt x="17417" y="9697"/>
                  </a:cubicBezTo>
                  <a:cubicBezTo>
                    <a:pt x="17478" y="9909"/>
                    <a:pt x="17296" y="9788"/>
                    <a:pt x="16840" y="9909"/>
                  </a:cubicBezTo>
                  <a:cubicBezTo>
                    <a:pt x="16788" y="9920"/>
                    <a:pt x="16747" y="9925"/>
                    <a:pt x="16717" y="9925"/>
                  </a:cubicBezTo>
                  <a:cubicBezTo>
                    <a:pt x="16476" y="9925"/>
                    <a:pt x="16820" y="9628"/>
                    <a:pt x="16900" y="9332"/>
                  </a:cubicBezTo>
                  <a:cubicBezTo>
                    <a:pt x="16944" y="9202"/>
                    <a:pt x="16956" y="9165"/>
                    <a:pt x="16965" y="9165"/>
                  </a:cubicBezTo>
                  <a:close/>
                  <a:moveTo>
                    <a:pt x="13739" y="8329"/>
                  </a:moveTo>
                  <a:lnTo>
                    <a:pt x="13830" y="8542"/>
                  </a:lnTo>
                  <a:cubicBezTo>
                    <a:pt x="13922" y="8754"/>
                    <a:pt x="13800" y="9271"/>
                    <a:pt x="13800" y="9271"/>
                  </a:cubicBezTo>
                  <a:cubicBezTo>
                    <a:pt x="13800" y="9271"/>
                    <a:pt x="13587" y="9970"/>
                    <a:pt x="13526" y="10001"/>
                  </a:cubicBezTo>
                  <a:cubicBezTo>
                    <a:pt x="13466" y="10001"/>
                    <a:pt x="13526" y="9879"/>
                    <a:pt x="13557" y="9514"/>
                  </a:cubicBezTo>
                  <a:cubicBezTo>
                    <a:pt x="13618" y="9119"/>
                    <a:pt x="13374" y="9089"/>
                    <a:pt x="13374" y="8754"/>
                  </a:cubicBezTo>
                  <a:cubicBezTo>
                    <a:pt x="13344" y="8420"/>
                    <a:pt x="13466" y="8542"/>
                    <a:pt x="13739" y="8329"/>
                  </a:cubicBezTo>
                  <a:close/>
                  <a:moveTo>
                    <a:pt x="12827" y="8602"/>
                  </a:moveTo>
                  <a:cubicBezTo>
                    <a:pt x="12827" y="8602"/>
                    <a:pt x="12736" y="9301"/>
                    <a:pt x="12888" y="9514"/>
                  </a:cubicBezTo>
                  <a:cubicBezTo>
                    <a:pt x="13010" y="9757"/>
                    <a:pt x="12888" y="10061"/>
                    <a:pt x="12919" y="10304"/>
                  </a:cubicBezTo>
                  <a:cubicBezTo>
                    <a:pt x="12919" y="10434"/>
                    <a:pt x="12864" y="10468"/>
                    <a:pt x="12807" y="10468"/>
                  </a:cubicBezTo>
                  <a:cubicBezTo>
                    <a:pt x="12743" y="10468"/>
                    <a:pt x="12675" y="10426"/>
                    <a:pt x="12675" y="10426"/>
                  </a:cubicBezTo>
                  <a:cubicBezTo>
                    <a:pt x="12675" y="10426"/>
                    <a:pt x="12706" y="10183"/>
                    <a:pt x="12767" y="9940"/>
                  </a:cubicBezTo>
                  <a:cubicBezTo>
                    <a:pt x="12827" y="9697"/>
                    <a:pt x="12554" y="9545"/>
                    <a:pt x="12554" y="9545"/>
                  </a:cubicBezTo>
                  <a:cubicBezTo>
                    <a:pt x="12554" y="9545"/>
                    <a:pt x="12645" y="9301"/>
                    <a:pt x="12645" y="9058"/>
                  </a:cubicBezTo>
                  <a:cubicBezTo>
                    <a:pt x="12645" y="8815"/>
                    <a:pt x="12615" y="8815"/>
                    <a:pt x="12827" y="8602"/>
                  </a:cubicBezTo>
                  <a:close/>
                  <a:moveTo>
                    <a:pt x="14165" y="10152"/>
                  </a:moveTo>
                  <a:cubicBezTo>
                    <a:pt x="14165" y="10152"/>
                    <a:pt x="14347" y="10396"/>
                    <a:pt x="14378" y="10487"/>
                  </a:cubicBezTo>
                  <a:cubicBezTo>
                    <a:pt x="14408" y="10578"/>
                    <a:pt x="14317" y="10608"/>
                    <a:pt x="14165" y="10669"/>
                  </a:cubicBezTo>
                  <a:cubicBezTo>
                    <a:pt x="14122" y="10695"/>
                    <a:pt x="14103" y="10706"/>
                    <a:pt x="14091" y="10706"/>
                  </a:cubicBezTo>
                  <a:cubicBezTo>
                    <a:pt x="14062" y="10706"/>
                    <a:pt x="14079" y="10635"/>
                    <a:pt x="13861" y="10548"/>
                  </a:cubicBezTo>
                  <a:cubicBezTo>
                    <a:pt x="13587" y="10396"/>
                    <a:pt x="13830" y="10426"/>
                    <a:pt x="14165" y="10152"/>
                  </a:cubicBezTo>
                  <a:close/>
                  <a:moveTo>
                    <a:pt x="23071" y="11703"/>
                  </a:moveTo>
                  <a:lnTo>
                    <a:pt x="23314" y="11763"/>
                  </a:lnTo>
                  <a:lnTo>
                    <a:pt x="23435" y="11794"/>
                  </a:lnTo>
                  <a:cubicBezTo>
                    <a:pt x="23435" y="11794"/>
                    <a:pt x="23344" y="12067"/>
                    <a:pt x="23223" y="12280"/>
                  </a:cubicBezTo>
                  <a:cubicBezTo>
                    <a:pt x="23162" y="12442"/>
                    <a:pt x="22898" y="12469"/>
                    <a:pt x="22730" y="12469"/>
                  </a:cubicBezTo>
                  <a:cubicBezTo>
                    <a:pt x="22645" y="12469"/>
                    <a:pt x="22584" y="12463"/>
                    <a:pt x="22584" y="12463"/>
                  </a:cubicBezTo>
                  <a:cubicBezTo>
                    <a:pt x="22584" y="12463"/>
                    <a:pt x="22220" y="12523"/>
                    <a:pt x="21824" y="12554"/>
                  </a:cubicBezTo>
                  <a:cubicBezTo>
                    <a:pt x="21460" y="12615"/>
                    <a:pt x="21612" y="12858"/>
                    <a:pt x="21612" y="12858"/>
                  </a:cubicBezTo>
                  <a:lnTo>
                    <a:pt x="21065" y="13131"/>
                  </a:lnTo>
                  <a:cubicBezTo>
                    <a:pt x="21065" y="13131"/>
                    <a:pt x="20396" y="13374"/>
                    <a:pt x="19940" y="13861"/>
                  </a:cubicBezTo>
                  <a:cubicBezTo>
                    <a:pt x="19755" y="14046"/>
                    <a:pt x="19609" y="14103"/>
                    <a:pt x="19500" y="14103"/>
                  </a:cubicBezTo>
                  <a:cubicBezTo>
                    <a:pt x="19322" y="14103"/>
                    <a:pt x="19241" y="13952"/>
                    <a:pt x="19241" y="13952"/>
                  </a:cubicBezTo>
                  <a:cubicBezTo>
                    <a:pt x="19241" y="13952"/>
                    <a:pt x="18967" y="13618"/>
                    <a:pt x="19180" y="13405"/>
                  </a:cubicBezTo>
                  <a:cubicBezTo>
                    <a:pt x="19362" y="13162"/>
                    <a:pt x="19393" y="13162"/>
                    <a:pt x="19454" y="13162"/>
                  </a:cubicBezTo>
                  <a:cubicBezTo>
                    <a:pt x="19530" y="13162"/>
                    <a:pt x="19499" y="13334"/>
                    <a:pt x="19578" y="13334"/>
                  </a:cubicBezTo>
                  <a:cubicBezTo>
                    <a:pt x="19593" y="13334"/>
                    <a:pt x="19612" y="13328"/>
                    <a:pt x="19636" y="13314"/>
                  </a:cubicBezTo>
                  <a:cubicBezTo>
                    <a:pt x="19636" y="13314"/>
                    <a:pt x="19910" y="13222"/>
                    <a:pt x="20214" y="13162"/>
                  </a:cubicBezTo>
                  <a:cubicBezTo>
                    <a:pt x="20517" y="13070"/>
                    <a:pt x="20457" y="13070"/>
                    <a:pt x="20669" y="12979"/>
                  </a:cubicBezTo>
                  <a:cubicBezTo>
                    <a:pt x="20882" y="12918"/>
                    <a:pt x="20821" y="12918"/>
                    <a:pt x="21095" y="12767"/>
                  </a:cubicBezTo>
                  <a:cubicBezTo>
                    <a:pt x="21369" y="12645"/>
                    <a:pt x="21247" y="12584"/>
                    <a:pt x="21247" y="12584"/>
                  </a:cubicBezTo>
                  <a:lnTo>
                    <a:pt x="21277" y="12311"/>
                  </a:lnTo>
                  <a:lnTo>
                    <a:pt x="21733" y="12189"/>
                  </a:lnTo>
                  <a:lnTo>
                    <a:pt x="22402" y="12189"/>
                  </a:lnTo>
                  <a:lnTo>
                    <a:pt x="22828" y="11885"/>
                  </a:lnTo>
                  <a:lnTo>
                    <a:pt x="23071" y="11703"/>
                  </a:lnTo>
                  <a:close/>
                  <a:moveTo>
                    <a:pt x="17940" y="9878"/>
                  </a:moveTo>
                  <a:cubicBezTo>
                    <a:pt x="18034" y="9878"/>
                    <a:pt x="18120" y="9911"/>
                    <a:pt x="18177" y="10001"/>
                  </a:cubicBezTo>
                  <a:cubicBezTo>
                    <a:pt x="18390" y="10335"/>
                    <a:pt x="18390" y="10244"/>
                    <a:pt x="18572" y="10487"/>
                  </a:cubicBezTo>
                  <a:cubicBezTo>
                    <a:pt x="18755" y="10760"/>
                    <a:pt x="18815" y="10973"/>
                    <a:pt x="18815" y="10973"/>
                  </a:cubicBezTo>
                  <a:cubicBezTo>
                    <a:pt x="18815" y="10973"/>
                    <a:pt x="18496" y="11270"/>
                    <a:pt x="19004" y="11270"/>
                  </a:cubicBezTo>
                  <a:cubicBezTo>
                    <a:pt x="19082" y="11270"/>
                    <a:pt x="19180" y="11263"/>
                    <a:pt x="19302" y="11247"/>
                  </a:cubicBezTo>
                  <a:cubicBezTo>
                    <a:pt x="19961" y="11159"/>
                    <a:pt x="20144" y="10960"/>
                    <a:pt x="20367" y="10960"/>
                  </a:cubicBezTo>
                  <a:cubicBezTo>
                    <a:pt x="20452" y="10960"/>
                    <a:pt x="20543" y="10989"/>
                    <a:pt x="20669" y="11064"/>
                  </a:cubicBezTo>
                  <a:cubicBezTo>
                    <a:pt x="21125" y="11338"/>
                    <a:pt x="21095" y="11095"/>
                    <a:pt x="21125" y="11429"/>
                  </a:cubicBezTo>
                  <a:cubicBezTo>
                    <a:pt x="21173" y="11718"/>
                    <a:pt x="21298" y="11892"/>
                    <a:pt x="21182" y="11892"/>
                  </a:cubicBezTo>
                  <a:cubicBezTo>
                    <a:pt x="21151" y="11892"/>
                    <a:pt x="21104" y="11880"/>
                    <a:pt x="21034" y="11855"/>
                  </a:cubicBezTo>
                  <a:cubicBezTo>
                    <a:pt x="20852" y="11800"/>
                    <a:pt x="20691" y="11756"/>
                    <a:pt x="20566" y="11756"/>
                  </a:cubicBezTo>
                  <a:cubicBezTo>
                    <a:pt x="20482" y="11756"/>
                    <a:pt x="20414" y="11776"/>
                    <a:pt x="20366" y="11824"/>
                  </a:cubicBezTo>
                  <a:cubicBezTo>
                    <a:pt x="20244" y="11976"/>
                    <a:pt x="20092" y="12371"/>
                    <a:pt x="20092" y="12371"/>
                  </a:cubicBezTo>
                  <a:cubicBezTo>
                    <a:pt x="20092" y="12371"/>
                    <a:pt x="20001" y="12827"/>
                    <a:pt x="19849" y="12888"/>
                  </a:cubicBezTo>
                  <a:cubicBezTo>
                    <a:pt x="19727" y="12949"/>
                    <a:pt x="19484" y="13010"/>
                    <a:pt x="19484" y="13010"/>
                  </a:cubicBezTo>
                  <a:cubicBezTo>
                    <a:pt x="19484" y="13010"/>
                    <a:pt x="19454" y="12523"/>
                    <a:pt x="19332" y="12463"/>
                  </a:cubicBezTo>
                  <a:cubicBezTo>
                    <a:pt x="19317" y="12452"/>
                    <a:pt x="19302" y="12447"/>
                    <a:pt x="19285" y="12447"/>
                  </a:cubicBezTo>
                  <a:cubicBezTo>
                    <a:pt x="19172" y="12447"/>
                    <a:pt x="19022" y="12677"/>
                    <a:pt x="18870" y="12677"/>
                  </a:cubicBezTo>
                  <a:cubicBezTo>
                    <a:pt x="18862" y="12677"/>
                    <a:pt x="18854" y="12677"/>
                    <a:pt x="18846" y="12675"/>
                  </a:cubicBezTo>
                  <a:cubicBezTo>
                    <a:pt x="18694" y="12675"/>
                    <a:pt x="19150" y="12371"/>
                    <a:pt x="19210" y="12067"/>
                  </a:cubicBezTo>
                  <a:cubicBezTo>
                    <a:pt x="19238" y="11761"/>
                    <a:pt x="19011" y="11608"/>
                    <a:pt x="18809" y="11608"/>
                  </a:cubicBezTo>
                  <a:cubicBezTo>
                    <a:pt x="18790" y="11608"/>
                    <a:pt x="18772" y="11609"/>
                    <a:pt x="18755" y="11611"/>
                  </a:cubicBezTo>
                  <a:cubicBezTo>
                    <a:pt x="18740" y="11614"/>
                    <a:pt x="18726" y="11615"/>
                    <a:pt x="18714" y="11615"/>
                  </a:cubicBezTo>
                  <a:cubicBezTo>
                    <a:pt x="18623" y="11615"/>
                    <a:pt x="18603" y="11561"/>
                    <a:pt x="18556" y="11561"/>
                  </a:cubicBezTo>
                  <a:cubicBezTo>
                    <a:pt x="18521" y="11561"/>
                    <a:pt x="18470" y="11592"/>
                    <a:pt x="18359" y="11703"/>
                  </a:cubicBezTo>
                  <a:cubicBezTo>
                    <a:pt x="18116" y="11946"/>
                    <a:pt x="17782" y="12280"/>
                    <a:pt x="17782" y="12280"/>
                  </a:cubicBezTo>
                  <a:cubicBezTo>
                    <a:pt x="17782" y="12280"/>
                    <a:pt x="17265" y="12493"/>
                    <a:pt x="17235" y="12858"/>
                  </a:cubicBezTo>
                  <a:cubicBezTo>
                    <a:pt x="17204" y="13222"/>
                    <a:pt x="17387" y="13253"/>
                    <a:pt x="17235" y="13557"/>
                  </a:cubicBezTo>
                  <a:cubicBezTo>
                    <a:pt x="17113" y="13861"/>
                    <a:pt x="16961" y="14165"/>
                    <a:pt x="16961" y="14165"/>
                  </a:cubicBezTo>
                  <a:cubicBezTo>
                    <a:pt x="16961" y="14165"/>
                    <a:pt x="16786" y="14320"/>
                    <a:pt x="16654" y="14320"/>
                  </a:cubicBezTo>
                  <a:cubicBezTo>
                    <a:pt x="16621" y="14320"/>
                    <a:pt x="16590" y="14311"/>
                    <a:pt x="16566" y="14286"/>
                  </a:cubicBezTo>
                  <a:cubicBezTo>
                    <a:pt x="16444" y="14165"/>
                    <a:pt x="16505" y="13040"/>
                    <a:pt x="16505" y="13040"/>
                  </a:cubicBezTo>
                  <a:lnTo>
                    <a:pt x="16688" y="12189"/>
                  </a:lnTo>
                  <a:lnTo>
                    <a:pt x="17356" y="11733"/>
                  </a:lnTo>
                  <a:cubicBezTo>
                    <a:pt x="17356" y="11733"/>
                    <a:pt x="17782" y="11551"/>
                    <a:pt x="17964" y="11520"/>
                  </a:cubicBezTo>
                  <a:cubicBezTo>
                    <a:pt x="18138" y="11471"/>
                    <a:pt x="18271" y="11421"/>
                    <a:pt x="18364" y="11421"/>
                  </a:cubicBezTo>
                  <a:cubicBezTo>
                    <a:pt x="18385" y="11421"/>
                    <a:pt x="18403" y="11424"/>
                    <a:pt x="18420" y="11429"/>
                  </a:cubicBezTo>
                  <a:cubicBezTo>
                    <a:pt x="18542" y="11429"/>
                    <a:pt x="18663" y="11368"/>
                    <a:pt x="18420" y="11156"/>
                  </a:cubicBezTo>
                  <a:cubicBezTo>
                    <a:pt x="18364" y="11113"/>
                    <a:pt x="18293" y="11097"/>
                    <a:pt x="18218" y="11097"/>
                  </a:cubicBezTo>
                  <a:cubicBezTo>
                    <a:pt x="17966" y="11097"/>
                    <a:pt x="17660" y="11277"/>
                    <a:pt x="17660" y="11277"/>
                  </a:cubicBezTo>
                  <a:cubicBezTo>
                    <a:pt x="17564" y="11316"/>
                    <a:pt x="17602" y="11354"/>
                    <a:pt x="17550" y="11354"/>
                  </a:cubicBezTo>
                  <a:cubicBezTo>
                    <a:pt x="17520" y="11354"/>
                    <a:pt x="17460" y="11341"/>
                    <a:pt x="17326" y="11308"/>
                  </a:cubicBezTo>
                  <a:cubicBezTo>
                    <a:pt x="17074" y="11266"/>
                    <a:pt x="17184" y="11195"/>
                    <a:pt x="17107" y="11195"/>
                  </a:cubicBezTo>
                  <a:cubicBezTo>
                    <a:pt x="17072" y="11195"/>
                    <a:pt x="17000" y="11209"/>
                    <a:pt x="16840" y="11247"/>
                  </a:cubicBezTo>
                  <a:cubicBezTo>
                    <a:pt x="16292" y="11338"/>
                    <a:pt x="15897" y="11551"/>
                    <a:pt x="15897" y="11551"/>
                  </a:cubicBezTo>
                  <a:lnTo>
                    <a:pt x="15411" y="11551"/>
                  </a:lnTo>
                  <a:cubicBezTo>
                    <a:pt x="15411" y="11551"/>
                    <a:pt x="15137" y="11611"/>
                    <a:pt x="15016" y="11611"/>
                  </a:cubicBezTo>
                  <a:cubicBezTo>
                    <a:pt x="14864" y="11581"/>
                    <a:pt x="14955" y="11308"/>
                    <a:pt x="14955" y="11308"/>
                  </a:cubicBezTo>
                  <a:lnTo>
                    <a:pt x="16171" y="10669"/>
                  </a:lnTo>
                  <a:lnTo>
                    <a:pt x="17356" y="10122"/>
                  </a:lnTo>
                  <a:cubicBezTo>
                    <a:pt x="17356" y="10122"/>
                    <a:pt x="17682" y="9878"/>
                    <a:pt x="17940" y="9878"/>
                  </a:cubicBezTo>
                  <a:close/>
                  <a:moveTo>
                    <a:pt x="45370" y="40860"/>
                  </a:moveTo>
                  <a:cubicBezTo>
                    <a:pt x="45404" y="40860"/>
                    <a:pt x="45427" y="40867"/>
                    <a:pt x="45442" y="40882"/>
                  </a:cubicBezTo>
                  <a:cubicBezTo>
                    <a:pt x="45422" y="40893"/>
                    <a:pt x="45405" y="40896"/>
                    <a:pt x="45386" y="40896"/>
                  </a:cubicBezTo>
                  <a:cubicBezTo>
                    <a:pt x="45347" y="40896"/>
                    <a:pt x="45300" y="40882"/>
                    <a:pt x="45199" y="40882"/>
                  </a:cubicBezTo>
                  <a:lnTo>
                    <a:pt x="45229" y="40882"/>
                  </a:lnTo>
                  <a:cubicBezTo>
                    <a:pt x="45290" y="40867"/>
                    <a:pt x="45336" y="40860"/>
                    <a:pt x="45370" y="40860"/>
                  </a:cubicBezTo>
                  <a:close/>
                  <a:moveTo>
                    <a:pt x="46354" y="62676"/>
                  </a:moveTo>
                  <a:cubicBezTo>
                    <a:pt x="46354" y="62676"/>
                    <a:pt x="46323" y="62676"/>
                    <a:pt x="46323" y="62706"/>
                  </a:cubicBezTo>
                  <a:cubicBezTo>
                    <a:pt x="46323" y="62706"/>
                    <a:pt x="46323" y="62706"/>
                    <a:pt x="46323" y="62676"/>
                  </a:cubicBezTo>
                  <a:close/>
                  <a:moveTo>
                    <a:pt x="26901" y="0"/>
                  </a:moveTo>
                  <a:cubicBezTo>
                    <a:pt x="26141" y="61"/>
                    <a:pt x="25958" y="304"/>
                    <a:pt x="25746" y="365"/>
                  </a:cubicBezTo>
                  <a:cubicBezTo>
                    <a:pt x="25594" y="426"/>
                    <a:pt x="25290" y="578"/>
                    <a:pt x="24986" y="699"/>
                  </a:cubicBezTo>
                  <a:cubicBezTo>
                    <a:pt x="24976" y="671"/>
                    <a:pt x="24954" y="660"/>
                    <a:pt x="24918" y="660"/>
                  </a:cubicBezTo>
                  <a:cubicBezTo>
                    <a:pt x="24841" y="660"/>
                    <a:pt x="24697" y="709"/>
                    <a:pt x="24469" y="730"/>
                  </a:cubicBezTo>
                  <a:cubicBezTo>
                    <a:pt x="24043" y="791"/>
                    <a:pt x="23952" y="791"/>
                    <a:pt x="23587" y="882"/>
                  </a:cubicBezTo>
                  <a:cubicBezTo>
                    <a:pt x="23298" y="954"/>
                    <a:pt x="23315" y="1217"/>
                    <a:pt x="23304" y="1217"/>
                  </a:cubicBezTo>
                  <a:cubicBezTo>
                    <a:pt x="23301" y="1217"/>
                    <a:pt x="23296" y="1199"/>
                    <a:pt x="23283" y="1155"/>
                  </a:cubicBezTo>
                  <a:cubicBezTo>
                    <a:pt x="23260" y="1086"/>
                    <a:pt x="23233" y="1061"/>
                    <a:pt x="23186" y="1061"/>
                  </a:cubicBezTo>
                  <a:cubicBezTo>
                    <a:pt x="23110" y="1061"/>
                    <a:pt x="22982" y="1129"/>
                    <a:pt x="22736" y="1186"/>
                  </a:cubicBezTo>
                  <a:cubicBezTo>
                    <a:pt x="22329" y="1302"/>
                    <a:pt x="22256" y="1613"/>
                    <a:pt x="22490" y="1613"/>
                  </a:cubicBezTo>
                  <a:cubicBezTo>
                    <a:pt x="22501" y="1613"/>
                    <a:pt x="22512" y="1613"/>
                    <a:pt x="22524" y="1611"/>
                  </a:cubicBezTo>
                  <a:cubicBezTo>
                    <a:pt x="22572" y="1611"/>
                    <a:pt x="22616" y="1610"/>
                    <a:pt x="22655" y="1610"/>
                  </a:cubicBezTo>
                  <a:cubicBezTo>
                    <a:pt x="22809" y="1610"/>
                    <a:pt x="22882" y="1630"/>
                    <a:pt x="22858" y="1824"/>
                  </a:cubicBezTo>
                  <a:cubicBezTo>
                    <a:pt x="22797" y="2037"/>
                    <a:pt x="22432" y="2037"/>
                    <a:pt x="22220" y="2128"/>
                  </a:cubicBezTo>
                  <a:cubicBezTo>
                    <a:pt x="22037" y="2189"/>
                    <a:pt x="21946" y="2219"/>
                    <a:pt x="21976" y="2310"/>
                  </a:cubicBezTo>
                  <a:cubicBezTo>
                    <a:pt x="21976" y="2389"/>
                    <a:pt x="21885" y="2468"/>
                    <a:pt x="21782" y="2468"/>
                  </a:cubicBezTo>
                  <a:cubicBezTo>
                    <a:pt x="21766" y="2468"/>
                    <a:pt x="21750" y="2466"/>
                    <a:pt x="21733" y="2462"/>
                  </a:cubicBezTo>
                  <a:cubicBezTo>
                    <a:pt x="21612" y="2432"/>
                    <a:pt x="21733" y="2462"/>
                    <a:pt x="21673" y="2341"/>
                  </a:cubicBezTo>
                  <a:cubicBezTo>
                    <a:pt x="21642" y="2189"/>
                    <a:pt x="21794" y="2219"/>
                    <a:pt x="21946" y="2098"/>
                  </a:cubicBezTo>
                  <a:cubicBezTo>
                    <a:pt x="22072" y="1997"/>
                    <a:pt x="21968" y="1938"/>
                    <a:pt x="21774" y="1938"/>
                  </a:cubicBezTo>
                  <a:cubicBezTo>
                    <a:pt x="21733" y="1938"/>
                    <a:pt x="21689" y="1940"/>
                    <a:pt x="21642" y="1946"/>
                  </a:cubicBezTo>
                  <a:cubicBezTo>
                    <a:pt x="21369" y="1976"/>
                    <a:pt x="21095" y="2310"/>
                    <a:pt x="20669" y="2371"/>
                  </a:cubicBezTo>
                  <a:cubicBezTo>
                    <a:pt x="20640" y="2376"/>
                    <a:pt x="20615" y="2378"/>
                    <a:pt x="20596" y="2378"/>
                  </a:cubicBezTo>
                  <a:cubicBezTo>
                    <a:pt x="20350" y="2378"/>
                    <a:pt x="20809" y="2047"/>
                    <a:pt x="21034" y="1794"/>
                  </a:cubicBezTo>
                  <a:cubicBezTo>
                    <a:pt x="21108" y="1688"/>
                    <a:pt x="21083" y="1648"/>
                    <a:pt x="21008" y="1648"/>
                  </a:cubicBezTo>
                  <a:cubicBezTo>
                    <a:pt x="20867" y="1648"/>
                    <a:pt x="20554" y="1786"/>
                    <a:pt x="20396" y="1885"/>
                  </a:cubicBezTo>
                  <a:cubicBezTo>
                    <a:pt x="20122" y="2037"/>
                    <a:pt x="19818" y="2310"/>
                    <a:pt x="19788" y="2584"/>
                  </a:cubicBezTo>
                  <a:cubicBezTo>
                    <a:pt x="19758" y="2827"/>
                    <a:pt x="19454" y="2858"/>
                    <a:pt x="19119" y="2888"/>
                  </a:cubicBezTo>
                  <a:cubicBezTo>
                    <a:pt x="18815" y="2918"/>
                    <a:pt x="18572" y="2979"/>
                    <a:pt x="17964" y="3283"/>
                  </a:cubicBezTo>
                  <a:cubicBezTo>
                    <a:pt x="17698" y="3403"/>
                    <a:pt x="17531" y="3441"/>
                    <a:pt x="17414" y="3441"/>
                  </a:cubicBezTo>
                  <a:cubicBezTo>
                    <a:pt x="17265" y="3441"/>
                    <a:pt x="17199" y="3378"/>
                    <a:pt x="17113" y="3344"/>
                  </a:cubicBezTo>
                  <a:cubicBezTo>
                    <a:pt x="16931" y="3283"/>
                    <a:pt x="17174" y="3192"/>
                    <a:pt x="17387" y="3162"/>
                  </a:cubicBezTo>
                  <a:cubicBezTo>
                    <a:pt x="17630" y="3131"/>
                    <a:pt x="17812" y="3101"/>
                    <a:pt x="17964" y="2949"/>
                  </a:cubicBezTo>
                  <a:cubicBezTo>
                    <a:pt x="18147" y="2797"/>
                    <a:pt x="18299" y="2766"/>
                    <a:pt x="18420" y="2675"/>
                  </a:cubicBezTo>
                  <a:cubicBezTo>
                    <a:pt x="18481" y="2630"/>
                    <a:pt x="18420" y="2614"/>
                    <a:pt x="18287" y="2614"/>
                  </a:cubicBezTo>
                  <a:cubicBezTo>
                    <a:pt x="18154" y="2614"/>
                    <a:pt x="17949" y="2630"/>
                    <a:pt x="17721" y="2645"/>
                  </a:cubicBezTo>
                  <a:cubicBezTo>
                    <a:pt x="17265" y="2675"/>
                    <a:pt x="16657" y="3101"/>
                    <a:pt x="16292" y="3283"/>
                  </a:cubicBezTo>
                  <a:cubicBezTo>
                    <a:pt x="15928" y="3465"/>
                    <a:pt x="16323" y="3435"/>
                    <a:pt x="16262" y="3709"/>
                  </a:cubicBezTo>
                  <a:cubicBezTo>
                    <a:pt x="16217" y="3888"/>
                    <a:pt x="16106" y="3935"/>
                    <a:pt x="15891" y="3935"/>
                  </a:cubicBezTo>
                  <a:cubicBezTo>
                    <a:pt x="15816" y="3935"/>
                    <a:pt x="15727" y="3929"/>
                    <a:pt x="15624" y="3921"/>
                  </a:cubicBezTo>
                  <a:cubicBezTo>
                    <a:pt x="15565" y="3916"/>
                    <a:pt x="15520" y="3914"/>
                    <a:pt x="15484" y="3914"/>
                  </a:cubicBezTo>
                  <a:cubicBezTo>
                    <a:pt x="15302" y="3914"/>
                    <a:pt x="15372" y="3981"/>
                    <a:pt x="15016" y="4134"/>
                  </a:cubicBezTo>
                  <a:cubicBezTo>
                    <a:pt x="14877" y="4204"/>
                    <a:pt x="14804" y="4234"/>
                    <a:pt x="14762" y="4234"/>
                  </a:cubicBezTo>
                  <a:cubicBezTo>
                    <a:pt x="14694" y="4234"/>
                    <a:pt x="14707" y="4156"/>
                    <a:pt x="14651" y="4043"/>
                  </a:cubicBezTo>
                  <a:cubicBezTo>
                    <a:pt x="13466" y="4742"/>
                    <a:pt x="12280" y="5472"/>
                    <a:pt x="11156" y="6262"/>
                  </a:cubicBezTo>
                  <a:cubicBezTo>
                    <a:pt x="9940" y="7113"/>
                    <a:pt x="8633" y="8146"/>
                    <a:pt x="7660" y="8967"/>
                  </a:cubicBezTo>
                  <a:cubicBezTo>
                    <a:pt x="7295" y="9301"/>
                    <a:pt x="6900" y="9636"/>
                    <a:pt x="6535" y="10001"/>
                  </a:cubicBezTo>
                  <a:cubicBezTo>
                    <a:pt x="5472" y="11004"/>
                    <a:pt x="4712" y="11946"/>
                    <a:pt x="4408" y="12250"/>
                  </a:cubicBezTo>
                  <a:cubicBezTo>
                    <a:pt x="4104" y="12615"/>
                    <a:pt x="4347" y="12615"/>
                    <a:pt x="4134" y="12858"/>
                  </a:cubicBezTo>
                  <a:cubicBezTo>
                    <a:pt x="3921" y="13101"/>
                    <a:pt x="4195" y="13283"/>
                    <a:pt x="3982" y="13466"/>
                  </a:cubicBezTo>
                  <a:cubicBezTo>
                    <a:pt x="3921" y="13526"/>
                    <a:pt x="3861" y="13587"/>
                    <a:pt x="3830" y="13678"/>
                  </a:cubicBezTo>
                  <a:cubicBezTo>
                    <a:pt x="3709" y="13922"/>
                    <a:pt x="3587" y="14225"/>
                    <a:pt x="3405" y="14438"/>
                  </a:cubicBezTo>
                  <a:cubicBezTo>
                    <a:pt x="3162" y="14773"/>
                    <a:pt x="3070" y="15229"/>
                    <a:pt x="2554" y="15745"/>
                  </a:cubicBezTo>
                  <a:cubicBezTo>
                    <a:pt x="2006" y="16292"/>
                    <a:pt x="1763" y="16748"/>
                    <a:pt x="1399" y="17721"/>
                  </a:cubicBezTo>
                  <a:cubicBezTo>
                    <a:pt x="1064" y="18694"/>
                    <a:pt x="851" y="18846"/>
                    <a:pt x="578" y="19180"/>
                  </a:cubicBezTo>
                  <a:cubicBezTo>
                    <a:pt x="304" y="19514"/>
                    <a:pt x="304" y="19606"/>
                    <a:pt x="365" y="19970"/>
                  </a:cubicBezTo>
                  <a:cubicBezTo>
                    <a:pt x="426" y="20365"/>
                    <a:pt x="365" y="20669"/>
                    <a:pt x="213" y="20821"/>
                  </a:cubicBezTo>
                  <a:cubicBezTo>
                    <a:pt x="61" y="20973"/>
                    <a:pt x="274" y="20973"/>
                    <a:pt x="122" y="21520"/>
                  </a:cubicBezTo>
                  <a:cubicBezTo>
                    <a:pt x="0" y="22037"/>
                    <a:pt x="0" y="22098"/>
                    <a:pt x="396" y="22280"/>
                  </a:cubicBezTo>
                  <a:cubicBezTo>
                    <a:pt x="791" y="22432"/>
                    <a:pt x="699" y="22341"/>
                    <a:pt x="639" y="22797"/>
                  </a:cubicBezTo>
                  <a:cubicBezTo>
                    <a:pt x="608" y="23101"/>
                    <a:pt x="699" y="23253"/>
                    <a:pt x="730" y="23496"/>
                  </a:cubicBezTo>
                  <a:cubicBezTo>
                    <a:pt x="730" y="23587"/>
                    <a:pt x="730" y="23739"/>
                    <a:pt x="699" y="23891"/>
                  </a:cubicBezTo>
                  <a:cubicBezTo>
                    <a:pt x="608" y="24378"/>
                    <a:pt x="730" y="24925"/>
                    <a:pt x="608" y="25259"/>
                  </a:cubicBezTo>
                  <a:cubicBezTo>
                    <a:pt x="517" y="25624"/>
                    <a:pt x="882" y="25533"/>
                    <a:pt x="912" y="26019"/>
                  </a:cubicBezTo>
                  <a:cubicBezTo>
                    <a:pt x="943" y="26536"/>
                    <a:pt x="760" y="26657"/>
                    <a:pt x="456" y="26688"/>
                  </a:cubicBezTo>
                  <a:cubicBezTo>
                    <a:pt x="152" y="26748"/>
                    <a:pt x="487" y="27052"/>
                    <a:pt x="821" y="27356"/>
                  </a:cubicBezTo>
                  <a:cubicBezTo>
                    <a:pt x="1155" y="27660"/>
                    <a:pt x="1307" y="27569"/>
                    <a:pt x="1216" y="28025"/>
                  </a:cubicBezTo>
                  <a:cubicBezTo>
                    <a:pt x="1125" y="28481"/>
                    <a:pt x="1277" y="28907"/>
                    <a:pt x="1611" y="29241"/>
                  </a:cubicBezTo>
                  <a:cubicBezTo>
                    <a:pt x="1869" y="29522"/>
                    <a:pt x="1874" y="29767"/>
                    <a:pt x="1891" y="29767"/>
                  </a:cubicBezTo>
                  <a:cubicBezTo>
                    <a:pt x="1895" y="29767"/>
                    <a:pt x="1901" y="29746"/>
                    <a:pt x="1915" y="29697"/>
                  </a:cubicBezTo>
                  <a:cubicBezTo>
                    <a:pt x="1976" y="29484"/>
                    <a:pt x="2098" y="29454"/>
                    <a:pt x="2067" y="29119"/>
                  </a:cubicBezTo>
                  <a:cubicBezTo>
                    <a:pt x="2027" y="28876"/>
                    <a:pt x="2000" y="28836"/>
                    <a:pt x="1932" y="28836"/>
                  </a:cubicBezTo>
                  <a:cubicBezTo>
                    <a:pt x="1898" y="28836"/>
                    <a:pt x="1855" y="28846"/>
                    <a:pt x="1794" y="28846"/>
                  </a:cubicBezTo>
                  <a:cubicBezTo>
                    <a:pt x="1611" y="28846"/>
                    <a:pt x="1763" y="28572"/>
                    <a:pt x="1733" y="28238"/>
                  </a:cubicBezTo>
                  <a:cubicBezTo>
                    <a:pt x="1672" y="27934"/>
                    <a:pt x="1581" y="27995"/>
                    <a:pt x="1642" y="27721"/>
                  </a:cubicBezTo>
                  <a:cubicBezTo>
                    <a:pt x="1672" y="27417"/>
                    <a:pt x="1611" y="27113"/>
                    <a:pt x="1307" y="26748"/>
                  </a:cubicBezTo>
                  <a:cubicBezTo>
                    <a:pt x="1034" y="26384"/>
                    <a:pt x="1247" y="26596"/>
                    <a:pt x="1216" y="26019"/>
                  </a:cubicBezTo>
                  <a:cubicBezTo>
                    <a:pt x="1186" y="25441"/>
                    <a:pt x="1277" y="25381"/>
                    <a:pt x="1125" y="25016"/>
                  </a:cubicBezTo>
                  <a:cubicBezTo>
                    <a:pt x="943" y="24682"/>
                    <a:pt x="1034" y="24347"/>
                    <a:pt x="1338" y="23861"/>
                  </a:cubicBezTo>
                  <a:cubicBezTo>
                    <a:pt x="1468" y="23665"/>
                    <a:pt x="1503" y="23610"/>
                    <a:pt x="1506" y="23610"/>
                  </a:cubicBezTo>
                  <a:lnTo>
                    <a:pt x="1506" y="23610"/>
                  </a:lnTo>
                  <a:cubicBezTo>
                    <a:pt x="1510" y="23610"/>
                    <a:pt x="1455" y="23709"/>
                    <a:pt x="1490" y="23709"/>
                  </a:cubicBezTo>
                  <a:cubicBezTo>
                    <a:pt x="1520" y="23739"/>
                    <a:pt x="1733" y="23922"/>
                    <a:pt x="1794" y="24134"/>
                  </a:cubicBezTo>
                  <a:cubicBezTo>
                    <a:pt x="1855" y="24347"/>
                    <a:pt x="1763" y="24408"/>
                    <a:pt x="1703" y="24651"/>
                  </a:cubicBezTo>
                  <a:cubicBezTo>
                    <a:pt x="1672" y="24864"/>
                    <a:pt x="1733" y="25107"/>
                    <a:pt x="1642" y="25259"/>
                  </a:cubicBezTo>
                  <a:cubicBezTo>
                    <a:pt x="1551" y="25411"/>
                    <a:pt x="1794" y="25502"/>
                    <a:pt x="1824" y="25745"/>
                  </a:cubicBezTo>
                  <a:cubicBezTo>
                    <a:pt x="1885" y="25989"/>
                    <a:pt x="1946" y="25989"/>
                    <a:pt x="2098" y="26110"/>
                  </a:cubicBezTo>
                  <a:cubicBezTo>
                    <a:pt x="2280" y="26201"/>
                    <a:pt x="2219" y="26232"/>
                    <a:pt x="2219" y="26475"/>
                  </a:cubicBezTo>
                  <a:cubicBezTo>
                    <a:pt x="2250" y="26718"/>
                    <a:pt x="2462" y="26657"/>
                    <a:pt x="2341" y="26931"/>
                  </a:cubicBezTo>
                  <a:cubicBezTo>
                    <a:pt x="2250" y="27174"/>
                    <a:pt x="2462" y="27660"/>
                    <a:pt x="2675" y="27782"/>
                  </a:cubicBezTo>
                  <a:cubicBezTo>
                    <a:pt x="2888" y="27934"/>
                    <a:pt x="2949" y="28147"/>
                    <a:pt x="2979" y="28481"/>
                  </a:cubicBezTo>
                  <a:cubicBezTo>
                    <a:pt x="3010" y="28815"/>
                    <a:pt x="3344" y="28755"/>
                    <a:pt x="3465" y="29454"/>
                  </a:cubicBezTo>
                  <a:cubicBezTo>
                    <a:pt x="3557" y="30183"/>
                    <a:pt x="3800" y="30122"/>
                    <a:pt x="3891" y="30305"/>
                  </a:cubicBezTo>
                  <a:cubicBezTo>
                    <a:pt x="4013" y="30457"/>
                    <a:pt x="3982" y="30700"/>
                    <a:pt x="3861" y="30973"/>
                  </a:cubicBezTo>
                  <a:cubicBezTo>
                    <a:pt x="3739" y="31247"/>
                    <a:pt x="3648" y="31490"/>
                    <a:pt x="3739" y="31825"/>
                  </a:cubicBezTo>
                  <a:cubicBezTo>
                    <a:pt x="3830" y="32128"/>
                    <a:pt x="4438" y="32372"/>
                    <a:pt x="4499" y="32554"/>
                  </a:cubicBezTo>
                  <a:cubicBezTo>
                    <a:pt x="4560" y="32706"/>
                    <a:pt x="4803" y="33010"/>
                    <a:pt x="5320" y="33010"/>
                  </a:cubicBezTo>
                  <a:cubicBezTo>
                    <a:pt x="5433" y="33004"/>
                    <a:pt x="5507" y="33000"/>
                    <a:pt x="5556" y="33000"/>
                  </a:cubicBezTo>
                  <a:cubicBezTo>
                    <a:pt x="5742" y="33000"/>
                    <a:pt x="5552" y="33054"/>
                    <a:pt x="5745" y="33223"/>
                  </a:cubicBezTo>
                  <a:cubicBezTo>
                    <a:pt x="5988" y="33405"/>
                    <a:pt x="6262" y="33587"/>
                    <a:pt x="6475" y="33679"/>
                  </a:cubicBezTo>
                  <a:cubicBezTo>
                    <a:pt x="6657" y="33800"/>
                    <a:pt x="6931" y="33770"/>
                    <a:pt x="7478" y="33922"/>
                  </a:cubicBezTo>
                  <a:cubicBezTo>
                    <a:pt x="8055" y="34104"/>
                    <a:pt x="7690" y="34165"/>
                    <a:pt x="7903" y="34165"/>
                  </a:cubicBezTo>
                  <a:cubicBezTo>
                    <a:pt x="8116" y="34165"/>
                    <a:pt x="8086" y="34165"/>
                    <a:pt x="8602" y="34287"/>
                  </a:cubicBezTo>
                  <a:cubicBezTo>
                    <a:pt x="8753" y="34315"/>
                    <a:pt x="8839" y="34328"/>
                    <a:pt x="8894" y="34328"/>
                  </a:cubicBezTo>
                  <a:cubicBezTo>
                    <a:pt x="9017" y="34328"/>
                    <a:pt x="8982" y="34261"/>
                    <a:pt x="9149" y="34135"/>
                  </a:cubicBezTo>
                  <a:cubicBezTo>
                    <a:pt x="9393" y="33922"/>
                    <a:pt x="9484" y="33527"/>
                    <a:pt x="10001" y="33527"/>
                  </a:cubicBezTo>
                  <a:cubicBezTo>
                    <a:pt x="10548" y="33527"/>
                    <a:pt x="10031" y="33648"/>
                    <a:pt x="10548" y="33648"/>
                  </a:cubicBezTo>
                  <a:cubicBezTo>
                    <a:pt x="10669" y="33648"/>
                    <a:pt x="10732" y="33646"/>
                    <a:pt x="10761" y="33646"/>
                  </a:cubicBezTo>
                  <a:cubicBezTo>
                    <a:pt x="10848" y="33646"/>
                    <a:pt x="10631" y="33663"/>
                    <a:pt x="10791" y="33800"/>
                  </a:cubicBezTo>
                  <a:cubicBezTo>
                    <a:pt x="10912" y="33922"/>
                    <a:pt x="11308" y="34287"/>
                    <a:pt x="11672" y="34651"/>
                  </a:cubicBezTo>
                  <a:cubicBezTo>
                    <a:pt x="11764" y="34743"/>
                    <a:pt x="11855" y="34834"/>
                    <a:pt x="11946" y="34925"/>
                  </a:cubicBezTo>
                  <a:cubicBezTo>
                    <a:pt x="12127" y="35119"/>
                    <a:pt x="12270" y="35181"/>
                    <a:pt x="12407" y="35181"/>
                  </a:cubicBezTo>
                  <a:cubicBezTo>
                    <a:pt x="12591" y="35181"/>
                    <a:pt x="12765" y="35068"/>
                    <a:pt x="13010" y="35016"/>
                  </a:cubicBezTo>
                  <a:cubicBezTo>
                    <a:pt x="13131" y="35016"/>
                    <a:pt x="13192" y="34986"/>
                    <a:pt x="13223" y="34986"/>
                  </a:cubicBezTo>
                  <a:cubicBezTo>
                    <a:pt x="13374" y="34986"/>
                    <a:pt x="13283" y="35046"/>
                    <a:pt x="13344" y="35290"/>
                  </a:cubicBezTo>
                  <a:cubicBezTo>
                    <a:pt x="13374" y="35594"/>
                    <a:pt x="13496" y="35472"/>
                    <a:pt x="13861" y="35594"/>
                  </a:cubicBezTo>
                  <a:cubicBezTo>
                    <a:pt x="13965" y="35626"/>
                    <a:pt x="14046" y="35641"/>
                    <a:pt x="14115" y="35641"/>
                  </a:cubicBezTo>
                  <a:cubicBezTo>
                    <a:pt x="14309" y="35641"/>
                    <a:pt x="14413" y="35522"/>
                    <a:pt x="14682" y="35320"/>
                  </a:cubicBezTo>
                  <a:cubicBezTo>
                    <a:pt x="14780" y="35238"/>
                    <a:pt x="14837" y="35205"/>
                    <a:pt x="14865" y="35205"/>
                  </a:cubicBezTo>
                  <a:cubicBezTo>
                    <a:pt x="14942" y="35205"/>
                    <a:pt x="14817" y="35447"/>
                    <a:pt x="14773" y="35624"/>
                  </a:cubicBezTo>
                  <a:cubicBezTo>
                    <a:pt x="14712" y="35837"/>
                    <a:pt x="14803" y="35837"/>
                    <a:pt x="15168" y="36080"/>
                  </a:cubicBezTo>
                  <a:cubicBezTo>
                    <a:pt x="15552" y="36287"/>
                    <a:pt x="15620" y="36780"/>
                    <a:pt x="16098" y="36780"/>
                  </a:cubicBezTo>
                  <a:cubicBezTo>
                    <a:pt x="16112" y="36780"/>
                    <a:pt x="16126" y="36780"/>
                    <a:pt x="16140" y="36779"/>
                  </a:cubicBezTo>
                  <a:cubicBezTo>
                    <a:pt x="16657" y="36749"/>
                    <a:pt x="16080" y="36505"/>
                    <a:pt x="16171" y="36232"/>
                  </a:cubicBezTo>
                  <a:cubicBezTo>
                    <a:pt x="16186" y="36188"/>
                    <a:pt x="16212" y="36169"/>
                    <a:pt x="16247" y="36169"/>
                  </a:cubicBezTo>
                  <a:cubicBezTo>
                    <a:pt x="16429" y="36169"/>
                    <a:pt x="16843" y="36682"/>
                    <a:pt x="17022" y="36809"/>
                  </a:cubicBezTo>
                  <a:cubicBezTo>
                    <a:pt x="17204" y="36992"/>
                    <a:pt x="16931" y="36901"/>
                    <a:pt x="16657" y="36961"/>
                  </a:cubicBezTo>
                  <a:cubicBezTo>
                    <a:pt x="16353" y="36992"/>
                    <a:pt x="16505" y="36961"/>
                    <a:pt x="16292" y="37144"/>
                  </a:cubicBezTo>
                  <a:cubicBezTo>
                    <a:pt x="16080" y="37326"/>
                    <a:pt x="16353" y="37448"/>
                    <a:pt x="16384" y="37691"/>
                  </a:cubicBezTo>
                  <a:cubicBezTo>
                    <a:pt x="16408" y="37885"/>
                    <a:pt x="16471" y="38060"/>
                    <a:pt x="16729" y="38060"/>
                  </a:cubicBezTo>
                  <a:cubicBezTo>
                    <a:pt x="16793" y="38060"/>
                    <a:pt x="16870" y="38050"/>
                    <a:pt x="16961" y="38025"/>
                  </a:cubicBezTo>
                  <a:cubicBezTo>
                    <a:pt x="17022" y="38012"/>
                    <a:pt x="17076" y="38007"/>
                    <a:pt x="17124" y="38007"/>
                  </a:cubicBezTo>
                  <a:cubicBezTo>
                    <a:pt x="17411" y="38007"/>
                    <a:pt x="17478" y="38208"/>
                    <a:pt x="17478" y="38208"/>
                  </a:cubicBezTo>
                  <a:lnTo>
                    <a:pt x="17751" y="38481"/>
                  </a:lnTo>
                  <a:cubicBezTo>
                    <a:pt x="17751" y="38481"/>
                    <a:pt x="17934" y="38724"/>
                    <a:pt x="17964" y="38876"/>
                  </a:cubicBezTo>
                  <a:cubicBezTo>
                    <a:pt x="17995" y="39028"/>
                    <a:pt x="17964" y="39028"/>
                    <a:pt x="18329" y="39271"/>
                  </a:cubicBezTo>
                  <a:cubicBezTo>
                    <a:pt x="18431" y="39331"/>
                    <a:pt x="18519" y="39352"/>
                    <a:pt x="18592" y="39352"/>
                  </a:cubicBezTo>
                  <a:cubicBezTo>
                    <a:pt x="18782" y="39352"/>
                    <a:pt x="18876" y="39211"/>
                    <a:pt x="18876" y="39211"/>
                  </a:cubicBezTo>
                  <a:cubicBezTo>
                    <a:pt x="18876" y="39211"/>
                    <a:pt x="19666" y="39332"/>
                    <a:pt x="19849" y="39332"/>
                  </a:cubicBezTo>
                  <a:cubicBezTo>
                    <a:pt x="19897" y="39325"/>
                    <a:pt x="19929" y="39322"/>
                    <a:pt x="19954" y="39322"/>
                  </a:cubicBezTo>
                  <a:cubicBezTo>
                    <a:pt x="20042" y="39322"/>
                    <a:pt x="20046" y="39366"/>
                    <a:pt x="20305" y="39484"/>
                  </a:cubicBezTo>
                  <a:cubicBezTo>
                    <a:pt x="20609" y="39636"/>
                    <a:pt x="20457" y="39727"/>
                    <a:pt x="20548" y="40001"/>
                  </a:cubicBezTo>
                  <a:cubicBezTo>
                    <a:pt x="20586" y="40095"/>
                    <a:pt x="20612" y="40131"/>
                    <a:pt x="20637" y="40131"/>
                  </a:cubicBezTo>
                  <a:cubicBezTo>
                    <a:pt x="20693" y="40131"/>
                    <a:pt x="20745" y="39954"/>
                    <a:pt x="20913" y="39849"/>
                  </a:cubicBezTo>
                  <a:cubicBezTo>
                    <a:pt x="21156" y="39727"/>
                    <a:pt x="21186" y="39575"/>
                    <a:pt x="21186" y="39575"/>
                  </a:cubicBezTo>
                  <a:lnTo>
                    <a:pt x="21065" y="39332"/>
                  </a:lnTo>
                  <a:lnTo>
                    <a:pt x="20761" y="38998"/>
                  </a:lnTo>
                  <a:cubicBezTo>
                    <a:pt x="20761" y="38998"/>
                    <a:pt x="21095" y="38876"/>
                    <a:pt x="21277" y="38816"/>
                  </a:cubicBezTo>
                  <a:cubicBezTo>
                    <a:pt x="21460" y="38724"/>
                    <a:pt x="21490" y="38451"/>
                    <a:pt x="21673" y="38299"/>
                  </a:cubicBezTo>
                  <a:cubicBezTo>
                    <a:pt x="21712" y="38272"/>
                    <a:pt x="21779" y="38260"/>
                    <a:pt x="21859" y="38260"/>
                  </a:cubicBezTo>
                  <a:cubicBezTo>
                    <a:pt x="22143" y="38260"/>
                    <a:pt x="22598" y="38413"/>
                    <a:pt x="22645" y="38603"/>
                  </a:cubicBezTo>
                  <a:cubicBezTo>
                    <a:pt x="22706" y="38876"/>
                    <a:pt x="22736" y="39028"/>
                    <a:pt x="22797" y="39241"/>
                  </a:cubicBezTo>
                  <a:cubicBezTo>
                    <a:pt x="22888" y="39423"/>
                    <a:pt x="23192" y="39515"/>
                    <a:pt x="23253" y="39667"/>
                  </a:cubicBezTo>
                  <a:cubicBezTo>
                    <a:pt x="23344" y="39849"/>
                    <a:pt x="23618" y="40123"/>
                    <a:pt x="23527" y="40244"/>
                  </a:cubicBezTo>
                  <a:cubicBezTo>
                    <a:pt x="23466" y="40366"/>
                    <a:pt x="23800" y="40518"/>
                    <a:pt x="23648" y="40700"/>
                  </a:cubicBezTo>
                  <a:cubicBezTo>
                    <a:pt x="23496" y="40913"/>
                    <a:pt x="23831" y="41460"/>
                    <a:pt x="23679" y="41764"/>
                  </a:cubicBezTo>
                  <a:cubicBezTo>
                    <a:pt x="23527" y="42068"/>
                    <a:pt x="23861" y="42220"/>
                    <a:pt x="23891" y="42524"/>
                  </a:cubicBezTo>
                  <a:cubicBezTo>
                    <a:pt x="23952" y="42828"/>
                    <a:pt x="23618" y="43284"/>
                    <a:pt x="23527" y="43314"/>
                  </a:cubicBezTo>
                  <a:cubicBezTo>
                    <a:pt x="23435" y="43375"/>
                    <a:pt x="22888" y="43466"/>
                    <a:pt x="22858" y="43770"/>
                  </a:cubicBezTo>
                  <a:cubicBezTo>
                    <a:pt x="22858" y="44104"/>
                    <a:pt x="22645" y="44135"/>
                    <a:pt x="22645" y="44135"/>
                  </a:cubicBezTo>
                  <a:cubicBezTo>
                    <a:pt x="22645" y="44135"/>
                    <a:pt x="22584" y="44256"/>
                    <a:pt x="22645" y="44348"/>
                  </a:cubicBezTo>
                  <a:cubicBezTo>
                    <a:pt x="22706" y="44469"/>
                    <a:pt x="22676" y="44499"/>
                    <a:pt x="22554" y="44712"/>
                  </a:cubicBezTo>
                  <a:cubicBezTo>
                    <a:pt x="22402" y="44925"/>
                    <a:pt x="22372" y="44803"/>
                    <a:pt x="21794" y="44925"/>
                  </a:cubicBezTo>
                  <a:cubicBezTo>
                    <a:pt x="21247" y="45047"/>
                    <a:pt x="21642" y="44986"/>
                    <a:pt x="21946" y="45320"/>
                  </a:cubicBezTo>
                  <a:cubicBezTo>
                    <a:pt x="22107" y="45517"/>
                    <a:pt x="22058" y="45535"/>
                    <a:pt x="21965" y="45535"/>
                  </a:cubicBezTo>
                  <a:cubicBezTo>
                    <a:pt x="21944" y="45535"/>
                    <a:pt x="21921" y="45534"/>
                    <a:pt x="21898" y="45534"/>
                  </a:cubicBezTo>
                  <a:cubicBezTo>
                    <a:pt x="21848" y="45534"/>
                    <a:pt x="21798" y="45538"/>
                    <a:pt x="21764" y="45563"/>
                  </a:cubicBezTo>
                  <a:cubicBezTo>
                    <a:pt x="21642" y="45685"/>
                    <a:pt x="21673" y="45898"/>
                    <a:pt x="21581" y="46141"/>
                  </a:cubicBezTo>
                  <a:cubicBezTo>
                    <a:pt x="21490" y="46384"/>
                    <a:pt x="21399" y="46202"/>
                    <a:pt x="21460" y="46445"/>
                  </a:cubicBezTo>
                  <a:cubicBezTo>
                    <a:pt x="21521" y="46688"/>
                    <a:pt x="21612" y="46901"/>
                    <a:pt x="21460" y="47235"/>
                  </a:cubicBezTo>
                  <a:cubicBezTo>
                    <a:pt x="21308" y="47600"/>
                    <a:pt x="21460" y="47509"/>
                    <a:pt x="21612" y="47661"/>
                  </a:cubicBezTo>
                  <a:cubicBezTo>
                    <a:pt x="21680" y="47717"/>
                    <a:pt x="21726" y="47727"/>
                    <a:pt x="21780" y="47727"/>
                  </a:cubicBezTo>
                  <a:cubicBezTo>
                    <a:pt x="21811" y="47727"/>
                    <a:pt x="21844" y="47724"/>
                    <a:pt x="21885" y="47724"/>
                  </a:cubicBezTo>
                  <a:cubicBezTo>
                    <a:pt x="21965" y="47724"/>
                    <a:pt x="22073" y="47737"/>
                    <a:pt x="22250" y="47813"/>
                  </a:cubicBezTo>
                  <a:cubicBezTo>
                    <a:pt x="22676" y="48025"/>
                    <a:pt x="22372" y="48299"/>
                    <a:pt x="22128" y="48329"/>
                  </a:cubicBezTo>
                  <a:cubicBezTo>
                    <a:pt x="21885" y="48360"/>
                    <a:pt x="22128" y="48329"/>
                    <a:pt x="21885" y="48542"/>
                  </a:cubicBezTo>
                  <a:cubicBezTo>
                    <a:pt x="21642" y="48785"/>
                    <a:pt x="21794" y="48694"/>
                    <a:pt x="21429" y="49272"/>
                  </a:cubicBezTo>
                  <a:cubicBezTo>
                    <a:pt x="21065" y="49849"/>
                    <a:pt x="21399" y="49484"/>
                    <a:pt x="21764" y="49880"/>
                  </a:cubicBezTo>
                  <a:cubicBezTo>
                    <a:pt x="22128" y="50275"/>
                    <a:pt x="21916" y="50396"/>
                    <a:pt x="21733" y="50487"/>
                  </a:cubicBezTo>
                  <a:cubicBezTo>
                    <a:pt x="21551" y="50579"/>
                    <a:pt x="22098" y="50670"/>
                    <a:pt x="22797" y="51035"/>
                  </a:cubicBezTo>
                  <a:cubicBezTo>
                    <a:pt x="23527" y="51399"/>
                    <a:pt x="23040" y="51126"/>
                    <a:pt x="23223" y="51430"/>
                  </a:cubicBezTo>
                  <a:cubicBezTo>
                    <a:pt x="23375" y="51734"/>
                    <a:pt x="23314" y="51582"/>
                    <a:pt x="23739" y="51886"/>
                  </a:cubicBezTo>
                  <a:cubicBezTo>
                    <a:pt x="24165" y="52159"/>
                    <a:pt x="24651" y="53223"/>
                    <a:pt x="24925" y="53436"/>
                  </a:cubicBezTo>
                  <a:cubicBezTo>
                    <a:pt x="25198" y="53649"/>
                    <a:pt x="25350" y="53922"/>
                    <a:pt x="25411" y="54196"/>
                  </a:cubicBezTo>
                  <a:cubicBezTo>
                    <a:pt x="25436" y="54390"/>
                    <a:pt x="25440" y="54449"/>
                    <a:pt x="25566" y="54449"/>
                  </a:cubicBezTo>
                  <a:cubicBezTo>
                    <a:pt x="25597" y="54449"/>
                    <a:pt x="25636" y="54445"/>
                    <a:pt x="25685" y="54439"/>
                  </a:cubicBezTo>
                  <a:cubicBezTo>
                    <a:pt x="25693" y="54438"/>
                    <a:pt x="25701" y="54437"/>
                    <a:pt x="25710" y="54437"/>
                  </a:cubicBezTo>
                  <a:cubicBezTo>
                    <a:pt x="25945" y="54437"/>
                    <a:pt x="26184" y="54844"/>
                    <a:pt x="26536" y="55138"/>
                  </a:cubicBezTo>
                  <a:cubicBezTo>
                    <a:pt x="26901" y="55442"/>
                    <a:pt x="26961" y="55533"/>
                    <a:pt x="27022" y="55746"/>
                  </a:cubicBezTo>
                  <a:cubicBezTo>
                    <a:pt x="27053" y="55989"/>
                    <a:pt x="26992" y="56111"/>
                    <a:pt x="27083" y="56293"/>
                  </a:cubicBezTo>
                  <a:cubicBezTo>
                    <a:pt x="27174" y="56506"/>
                    <a:pt x="27539" y="56627"/>
                    <a:pt x="28177" y="56962"/>
                  </a:cubicBezTo>
                  <a:cubicBezTo>
                    <a:pt x="28816" y="57326"/>
                    <a:pt x="29089" y="57509"/>
                    <a:pt x="30426" y="57782"/>
                  </a:cubicBezTo>
                  <a:cubicBezTo>
                    <a:pt x="31764" y="58086"/>
                    <a:pt x="30700" y="57965"/>
                    <a:pt x="31247" y="58147"/>
                  </a:cubicBezTo>
                  <a:cubicBezTo>
                    <a:pt x="31794" y="58299"/>
                    <a:pt x="31308" y="58329"/>
                    <a:pt x="31430" y="58451"/>
                  </a:cubicBezTo>
                  <a:cubicBezTo>
                    <a:pt x="31582" y="58542"/>
                    <a:pt x="31916" y="58451"/>
                    <a:pt x="32220" y="58603"/>
                  </a:cubicBezTo>
                  <a:cubicBezTo>
                    <a:pt x="32341" y="58664"/>
                    <a:pt x="32402" y="58694"/>
                    <a:pt x="32463" y="58725"/>
                  </a:cubicBezTo>
                  <a:cubicBezTo>
                    <a:pt x="32524" y="58785"/>
                    <a:pt x="32524" y="58816"/>
                    <a:pt x="32554" y="58907"/>
                  </a:cubicBezTo>
                  <a:cubicBezTo>
                    <a:pt x="32615" y="59120"/>
                    <a:pt x="32676" y="59211"/>
                    <a:pt x="32858" y="59758"/>
                  </a:cubicBezTo>
                  <a:cubicBezTo>
                    <a:pt x="33041" y="60305"/>
                    <a:pt x="32949" y="60062"/>
                    <a:pt x="33071" y="60579"/>
                  </a:cubicBezTo>
                  <a:cubicBezTo>
                    <a:pt x="33162" y="61126"/>
                    <a:pt x="33041" y="60883"/>
                    <a:pt x="33041" y="61460"/>
                  </a:cubicBezTo>
                  <a:cubicBezTo>
                    <a:pt x="33041" y="62068"/>
                    <a:pt x="33132" y="62311"/>
                    <a:pt x="32949" y="62494"/>
                  </a:cubicBezTo>
                  <a:cubicBezTo>
                    <a:pt x="32737" y="62706"/>
                    <a:pt x="32797" y="62737"/>
                    <a:pt x="32980" y="62858"/>
                  </a:cubicBezTo>
                  <a:cubicBezTo>
                    <a:pt x="33132" y="62950"/>
                    <a:pt x="33071" y="63102"/>
                    <a:pt x="33223" y="63527"/>
                  </a:cubicBezTo>
                  <a:cubicBezTo>
                    <a:pt x="33375" y="63953"/>
                    <a:pt x="33405" y="64135"/>
                    <a:pt x="33344" y="64348"/>
                  </a:cubicBezTo>
                  <a:cubicBezTo>
                    <a:pt x="33284" y="64530"/>
                    <a:pt x="33496" y="64621"/>
                    <a:pt x="33375" y="64895"/>
                  </a:cubicBezTo>
                  <a:cubicBezTo>
                    <a:pt x="33223" y="65168"/>
                    <a:pt x="33284" y="65199"/>
                    <a:pt x="33375" y="65472"/>
                  </a:cubicBezTo>
                  <a:cubicBezTo>
                    <a:pt x="33436" y="65746"/>
                    <a:pt x="33375" y="65928"/>
                    <a:pt x="33192" y="66354"/>
                  </a:cubicBezTo>
                  <a:cubicBezTo>
                    <a:pt x="33010" y="66779"/>
                    <a:pt x="33284" y="66749"/>
                    <a:pt x="33375" y="67205"/>
                  </a:cubicBezTo>
                  <a:cubicBezTo>
                    <a:pt x="33436" y="67691"/>
                    <a:pt x="33132" y="67661"/>
                    <a:pt x="33284" y="67995"/>
                  </a:cubicBezTo>
                  <a:cubicBezTo>
                    <a:pt x="33405" y="68299"/>
                    <a:pt x="33496" y="68451"/>
                    <a:pt x="33588" y="68786"/>
                  </a:cubicBezTo>
                  <a:cubicBezTo>
                    <a:pt x="33709" y="69120"/>
                    <a:pt x="33618" y="69120"/>
                    <a:pt x="33588" y="69454"/>
                  </a:cubicBezTo>
                  <a:cubicBezTo>
                    <a:pt x="33557" y="69758"/>
                    <a:pt x="33496" y="70366"/>
                    <a:pt x="33466" y="70579"/>
                  </a:cubicBezTo>
                  <a:cubicBezTo>
                    <a:pt x="33405" y="70792"/>
                    <a:pt x="33436" y="70913"/>
                    <a:pt x="33344" y="71308"/>
                  </a:cubicBezTo>
                  <a:cubicBezTo>
                    <a:pt x="33223" y="71704"/>
                    <a:pt x="33101" y="71460"/>
                    <a:pt x="33162" y="71704"/>
                  </a:cubicBezTo>
                  <a:cubicBezTo>
                    <a:pt x="33192" y="71947"/>
                    <a:pt x="33132" y="71856"/>
                    <a:pt x="33010" y="71977"/>
                  </a:cubicBezTo>
                  <a:cubicBezTo>
                    <a:pt x="32858" y="72099"/>
                    <a:pt x="32889" y="72068"/>
                    <a:pt x="33010" y="72311"/>
                  </a:cubicBezTo>
                  <a:cubicBezTo>
                    <a:pt x="33132" y="72555"/>
                    <a:pt x="33192" y="72707"/>
                    <a:pt x="33314" y="72889"/>
                  </a:cubicBezTo>
                  <a:cubicBezTo>
                    <a:pt x="33436" y="73071"/>
                    <a:pt x="33466" y="73163"/>
                    <a:pt x="33466" y="73163"/>
                  </a:cubicBezTo>
                  <a:cubicBezTo>
                    <a:pt x="33466" y="73163"/>
                    <a:pt x="33436" y="73254"/>
                    <a:pt x="33375" y="73436"/>
                  </a:cubicBezTo>
                  <a:cubicBezTo>
                    <a:pt x="33284" y="73588"/>
                    <a:pt x="33314" y="73558"/>
                    <a:pt x="33192" y="73740"/>
                  </a:cubicBezTo>
                  <a:cubicBezTo>
                    <a:pt x="33071" y="73892"/>
                    <a:pt x="33162" y="74044"/>
                    <a:pt x="33253" y="74226"/>
                  </a:cubicBezTo>
                  <a:cubicBezTo>
                    <a:pt x="33344" y="74409"/>
                    <a:pt x="33253" y="74287"/>
                    <a:pt x="33314" y="74530"/>
                  </a:cubicBezTo>
                  <a:cubicBezTo>
                    <a:pt x="33375" y="74804"/>
                    <a:pt x="33314" y="74773"/>
                    <a:pt x="33284" y="74925"/>
                  </a:cubicBezTo>
                  <a:cubicBezTo>
                    <a:pt x="33284" y="75077"/>
                    <a:pt x="33223" y="75138"/>
                    <a:pt x="33101" y="75290"/>
                  </a:cubicBezTo>
                  <a:cubicBezTo>
                    <a:pt x="32980" y="75473"/>
                    <a:pt x="33071" y="75381"/>
                    <a:pt x="33132" y="75473"/>
                  </a:cubicBezTo>
                  <a:cubicBezTo>
                    <a:pt x="33151" y="75501"/>
                    <a:pt x="33173" y="75512"/>
                    <a:pt x="33202" y="75512"/>
                  </a:cubicBezTo>
                  <a:cubicBezTo>
                    <a:pt x="33263" y="75512"/>
                    <a:pt x="33351" y="75463"/>
                    <a:pt x="33496" y="75442"/>
                  </a:cubicBezTo>
                  <a:cubicBezTo>
                    <a:pt x="33679" y="75412"/>
                    <a:pt x="33557" y="75381"/>
                    <a:pt x="33588" y="75351"/>
                  </a:cubicBezTo>
                  <a:cubicBezTo>
                    <a:pt x="33618" y="75321"/>
                    <a:pt x="33679" y="74986"/>
                    <a:pt x="33679" y="74986"/>
                  </a:cubicBezTo>
                  <a:cubicBezTo>
                    <a:pt x="33679" y="74986"/>
                    <a:pt x="33709" y="74713"/>
                    <a:pt x="33831" y="74439"/>
                  </a:cubicBezTo>
                  <a:cubicBezTo>
                    <a:pt x="33875" y="74341"/>
                    <a:pt x="33930" y="74309"/>
                    <a:pt x="33983" y="74309"/>
                  </a:cubicBezTo>
                  <a:cubicBezTo>
                    <a:pt x="34078" y="74309"/>
                    <a:pt x="34165" y="74409"/>
                    <a:pt x="34165" y="74409"/>
                  </a:cubicBezTo>
                  <a:lnTo>
                    <a:pt x="34196" y="74804"/>
                  </a:lnTo>
                  <a:cubicBezTo>
                    <a:pt x="34196" y="74804"/>
                    <a:pt x="34135" y="74956"/>
                    <a:pt x="34074" y="75199"/>
                  </a:cubicBezTo>
                  <a:cubicBezTo>
                    <a:pt x="34013" y="75442"/>
                    <a:pt x="34013" y="75351"/>
                    <a:pt x="34074" y="75625"/>
                  </a:cubicBezTo>
                  <a:cubicBezTo>
                    <a:pt x="34135" y="75868"/>
                    <a:pt x="34104" y="75989"/>
                    <a:pt x="34135" y="76293"/>
                  </a:cubicBezTo>
                  <a:cubicBezTo>
                    <a:pt x="34196" y="76597"/>
                    <a:pt x="34074" y="76628"/>
                    <a:pt x="34013" y="76628"/>
                  </a:cubicBezTo>
                  <a:cubicBezTo>
                    <a:pt x="33952" y="76628"/>
                    <a:pt x="33892" y="76567"/>
                    <a:pt x="33770" y="76445"/>
                  </a:cubicBezTo>
                  <a:cubicBezTo>
                    <a:pt x="33679" y="76324"/>
                    <a:pt x="33709" y="76263"/>
                    <a:pt x="33588" y="76111"/>
                  </a:cubicBezTo>
                  <a:cubicBezTo>
                    <a:pt x="33567" y="76077"/>
                    <a:pt x="33556" y="76062"/>
                    <a:pt x="33550" y="76062"/>
                  </a:cubicBezTo>
                  <a:cubicBezTo>
                    <a:pt x="33528" y="76062"/>
                    <a:pt x="33567" y="76229"/>
                    <a:pt x="33496" y="76324"/>
                  </a:cubicBezTo>
                  <a:cubicBezTo>
                    <a:pt x="33405" y="76445"/>
                    <a:pt x="33375" y="76476"/>
                    <a:pt x="33344" y="76628"/>
                  </a:cubicBezTo>
                  <a:cubicBezTo>
                    <a:pt x="33314" y="76810"/>
                    <a:pt x="33223" y="76840"/>
                    <a:pt x="33010" y="76871"/>
                  </a:cubicBezTo>
                  <a:cubicBezTo>
                    <a:pt x="32767" y="76932"/>
                    <a:pt x="32585" y="76932"/>
                    <a:pt x="32129" y="76992"/>
                  </a:cubicBezTo>
                  <a:cubicBezTo>
                    <a:pt x="31673" y="77053"/>
                    <a:pt x="32311" y="77023"/>
                    <a:pt x="32645" y="77053"/>
                  </a:cubicBezTo>
                  <a:cubicBezTo>
                    <a:pt x="32717" y="77060"/>
                    <a:pt x="32784" y="77064"/>
                    <a:pt x="32847" y="77064"/>
                  </a:cubicBezTo>
                  <a:cubicBezTo>
                    <a:pt x="33050" y="77064"/>
                    <a:pt x="33212" y="77024"/>
                    <a:pt x="33375" y="76932"/>
                  </a:cubicBezTo>
                  <a:cubicBezTo>
                    <a:pt x="33442" y="76876"/>
                    <a:pt x="33472" y="76857"/>
                    <a:pt x="33486" y="76857"/>
                  </a:cubicBezTo>
                  <a:cubicBezTo>
                    <a:pt x="33511" y="76857"/>
                    <a:pt x="33488" y="76912"/>
                    <a:pt x="33527" y="76932"/>
                  </a:cubicBezTo>
                  <a:cubicBezTo>
                    <a:pt x="33618" y="76932"/>
                    <a:pt x="33709" y="76901"/>
                    <a:pt x="33892" y="76901"/>
                  </a:cubicBezTo>
                  <a:cubicBezTo>
                    <a:pt x="33908" y="76898"/>
                    <a:pt x="33922" y="76897"/>
                    <a:pt x="33934" y="76897"/>
                  </a:cubicBezTo>
                  <a:cubicBezTo>
                    <a:pt x="34057" y="76897"/>
                    <a:pt x="33972" y="77028"/>
                    <a:pt x="33861" y="77084"/>
                  </a:cubicBezTo>
                  <a:cubicBezTo>
                    <a:pt x="33740" y="77114"/>
                    <a:pt x="33740" y="77175"/>
                    <a:pt x="33709" y="77266"/>
                  </a:cubicBezTo>
                  <a:cubicBezTo>
                    <a:pt x="33679" y="77357"/>
                    <a:pt x="33861" y="77418"/>
                    <a:pt x="33861" y="77418"/>
                  </a:cubicBezTo>
                  <a:cubicBezTo>
                    <a:pt x="33861" y="77418"/>
                    <a:pt x="33831" y="77570"/>
                    <a:pt x="33770" y="77570"/>
                  </a:cubicBezTo>
                  <a:cubicBezTo>
                    <a:pt x="33679" y="77570"/>
                    <a:pt x="33618" y="77539"/>
                    <a:pt x="33527" y="77539"/>
                  </a:cubicBezTo>
                  <a:cubicBezTo>
                    <a:pt x="33436" y="77539"/>
                    <a:pt x="33284" y="77631"/>
                    <a:pt x="33253" y="77691"/>
                  </a:cubicBezTo>
                  <a:cubicBezTo>
                    <a:pt x="33192" y="77722"/>
                    <a:pt x="33405" y="77874"/>
                    <a:pt x="33405" y="77874"/>
                  </a:cubicBezTo>
                  <a:cubicBezTo>
                    <a:pt x="33405" y="77874"/>
                    <a:pt x="33466" y="77813"/>
                    <a:pt x="33588" y="77752"/>
                  </a:cubicBezTo>
                  <a:cubicBezTo>
                    <a:pt x="33592" y="77751"/>
                    <a:pt x="33597" y="77750"/>
                    <a:pt x="33602" y="77750"/>
                  </a:cubicBezTo>
                  <a:cubicBezTo>
                    <a:pt x="33712" y="77750"/>
                    <a:pt x="33743" y="78087"/>
                    <a:pt x="33831" y="78087"/>
                  </a:cubicBezTo>
                  <a:cubicBezTo>
                    <a:pt x="33892" y="78117"/>
                    <a:pt x="33922" y="78451"/>
                    <a:pt x="33922" y="78482"/>
                  </a:cubicBezTo>
                  <a:cubicBezTo>
                    <a:pt x="33922" y="78451"/>
                    <a:pt x="33952" y="78451"/>
                    <a:pt x="33952" y="78451"/>
                  </a:cubicBezTo>
                  <a:cubicBezTo>
                    <a:pt x="33983" y="78391"/>
                    <a:pt x="34013" y="78360"/>
                    <a:pt x="34013" y="78330"/>
                  </a:cubicBezTo>
                  <a:cubicBezTo>
                    <a:pt x="34044" y="78330"/>
                    <a:pt x="34256" y="78360"/>
                    <a:pt x="34256" y="78360"/>
                  </a:cubicBezTo>
                  <a:lnTo>
                    <a:pt x="34256" y="78482"/>
                  </a:lnTo>
                  <a:cubicBezTo>
                    <a:pt x="34256" y="78482"/>
                    <a:pt x="34196" y="78543"/>
                    <a:pt x="34074" y="78603"/>
                  </a:cubicBezTo>
                  <a:cubicBezTo>
                    <a:pt x="33952" y="78664"/>
                    <a:pt x="34074" y="78664"/>
                    <a:pt x="34104" y="78725"/>
                  </a:cubicBezTo>
                  <a:cubicBezTo>
                    <a:pt x="34110" y="78731"/>
                    <a:pt x="34123" y="78733"/>
                    <a:pt x="34138" y="78733"/>
                  </a:cubicBezTo>
                  <a:cubicBezTo>
                    <a:pt x="34200" y="78733"/>
                    <a:pt x="34317" y="78695"/>
                    <a:pt x="34317" y="78695"/>
                  </a:cubicBezTo>
                  <a:cubicBezTo>
                    <a:pt x="34317" y="78695"/>
                    <a:pt x="34530" y="78695"/>
                    <a:pt x="34651" y="78755"/>
                  </a:cubicBezTo>
                  <a:cubicBezTo>
                    <a:pt x="34743" y="78816"/>
                    <a:pt x="35016" y="78907"/>
                    <a:pt x="35016" y="78907"/>
                  </a:cubicBezTo>
                  <a:cubicBezTo>
                    <a:pt x="35016" y="78907"/>
                    <a:pt x="35016" y="79123"/>
                    <a:pt x="34940" y="79123"/>
                  </a:cubicBezTo>
                  <a:cubicBezTo>
                    <a:pt x="34935" y="79123"/>
                    <a:pt x="34930" y="79122"/>
                    <a:pt x="34925" y="79120"/>
                  </a:cubicBezTo>
                  <a:cubicBezTo>
                    <a:pt x="34803" y="79120"/>
                    <a:pt x="34803" y="79090"/>
                    <a:pt x="34743" y="79059"/>
                  </a:cubicBezTo>
                  <a:cubicBezTo>
                    <a:pt x="34682" y="79059"/>
                    <a:pt x="34773" y="79181"/>
                    <a:pt x="34712" y="79242"/>
                  </a:cubicBezTo>
                  <a:cubicBezTo>
                    <a:pt x="34651" y="79333"/>
                    <a:pt x="34743" y="79394"/>
                    <a:pt x="34743" y="79394"/>
                  </a:cubicBezTo>
                  <a:lnTo>
                    <a:pt x="35199" y="79485"/>
                  </a:lnTo>
                  <a:lnTo>
                    <a:pt x="35655" y="79637"/>
                  </a:lnTo>
                  <a:lnTo>
                    <a:pt x="35989" y="79546"/>
                  </a:lnTo>
                  <a:lnTo>
                    <a:pt x="36232" y="79394"/>
                  </a:lnTo>
                  <a:lnTo>
                    <a:pt x="36354" y="79485"/>
                  </a:lnTo>
                  <a:cubicBezTo>
                    <a:pt x="36354" y="79485"/>
                    <a:pt x="36323" y="79667"/>
                    <a:pt x="36354" y="79698"/>
                  </a:cubicBezTo>
                  <a:cubicBezTo>
                    <a:pt x="36354" y="79758"/>
                    <a:pt x="36810" y="79850"/>
                    <a:pt x="36810" y="79850"/>
                  </a:cubicBezTo>
                  <a:lnTo>
                    <a:pt x="37235" y="79850"/>
                  </a:lnTo>
                  <a:cubicBezTo>
                    <a:pt x="37246" y="79852"/>
                    <a:pt x="37258" y="79854"/>
                    <a:pt x="37272" y="79854"/>
                  </a:cubicBezTo>
                  <a:cubicBezTo>
                    <a:pt x="37388" y="79854"/>
                    <a:pt x="37576" y="79754"/>
                    <a:pt x="37753" y="79754"/>
                  </a:cubicBezTo>
                  <a:cubicBezTo>
                    <a:pt x="37773" y="79754"/>
                    <a:pt x="37793" y="79756"/>
                    <a:pt x="37813" y="79758"/>
                  </a:cubicBezTo>
                  <a:cubicBezTo>
                    <a:pt x="38025" y="79758"/>
                    <a:pt x="38390" y="79667"/>
                    <a:pt x="38390" y="79667"/>
                  </a:cubicBezTo>
                  <a:lnTo>
                    <a:pt x="39089" y="79515"/>
                  </a:lnTo>
                  <a:cubicBezTo>
                    <a:pt x="39089" y="79515"/>
                    <a:pt x="39211" y="79454"/>
                    <a:pt x="39272" y="79394"/>
                  </a:cubicBezTo>
                  <a:cubicBezTo>
                    <a:pt x="39332" y="79333"/>
                    <a:pt x="39028" y="79363"/>
                    <a:pt x="38907" y="79302"/>
                  </a:cubicBezTo>
                  <a:cubicBezTo>
                    <a:pt x="38785" y="79272"/>
                    <a:pt x="38512" y="79181"/>
                    <a:pt x="38390" y="79150"/>
                  </a:cubicBezTo>
                  <a:cubicBezTo>
                    <a:pt x="38320" y="79150"/>
                    <a:pt x="38250" y="79240"/>
                    <a:pt x="38180" y="79240"/>
                  </a:cubicBezTo>
                  <a:cubicBezTo>
                    <a:pt x="38159" y="79240"/>
                    <a:pt x="38138" y="79232"/>
                    <a:pt x="38117" y="79211"/>
                  </a:cubicBezTo>
                  <a:cubicBezTo>
                    <a:pt x="38025" y="79120"/>
                    <a:pt x="37873" y="79029"/>
                    <a:pt x="37843" y="78938"/>
                  </a:cubicBezTo>
                  <a:cubicBezTo>
                    <a:pt x="37782" y="78877"/>
                    <a:pt x="37600" y="78634"/>
                    <a:pt x="37417" y="78543"/>
                  </a:cubicBezTo>
                  <a:cubicBezTo>
                    <a:pt x="37266" y="78421"/>
                    <a:pt x="37144" y="78269"/>
                    <a:pt x="37296" y="78087"/>
                  </a:cubicBezTo>
                  <a:cubicBezTo>
                    <a:pt x="37357" y="77995"/>
                    <a:pt x="37387" y="77965"/>
                    <a:pt x="37752" y="77904"/>
                  </a:cubicBezTo>
                  <a:cubicBezTo>
                    <a:pt x="38117" y="77843"/>
                    <a:pt x="37995" y="77813"/>
                    <a:pt x="37995" y="77570"/>
                  </a:cubicBezTo>
                  <a:cubicBezTo>
                    <a:pt x="37995" y="77357"/>
                    <a:pt x="37995" y="77357"/>
                    <a:pt x="38329" y="77175"/>
                  </a:cubicBezTo>
                  <a:cubicBezTo>
                    <a:pt x="38664" y="76962"/>
                    <a:pt x="38725" y="76992"/>
                    <a:pt x="38998" y="76415"/>
                  </a:cubicBezTo>
                  <a:cubicBezTo>
                    <a:pt x="39110" y="76178"/>
                    <a:pt x="39115" y="76105"/>
                    <a:pt x="39080" y="76105"/>
                  </a:cubicBezTo>
                  <a:cubicBezTo>
                    <a:pt x="39029" y="76105"/>
                    <a:pt x="38894" y="76257"/>
                    <a:pt x="38876" y="76293"/>
                  </a:cubicBezTo>
                  <a:cubicBezTo>
                    <a:pt x="38838" y="76313"/>
                    <a:pt x="38725" y="76382"/>
                    <a:pt x="38522" y="76382"/>
                  </a:cubicBezTo>
                  <a:cubicBezTo>
                    <a:pt x="38407" y="76382"/>
                    <a:pt x="38262" y="76359"/>
                    <a:pt x="38086" y="76293"/>
                  </a:cubicBezTo>
                  <a:cubicBezTo>
                    <a:pt x="37600" y="76111"/>
                    <a:pt x="37904" y="76020"/>
                    <a:pt x="38025" y="75777"/>
                  </a:cubicBezTo>
                  <a:cubicBezTo>
                    <a:pt x="38147" y="75564"/>
                    <a:pt x="38481" y="75473"/>
                    <a:pt x="38846" y="75412"/>
                  </a:cubicBezTo>
                  <a:cubicBezTo>
                    <a:pt x="39211" y="75351"/>
                    <a:pt x="38907" y="75260"/>
                    <a:pt x="39059" y="75108"/>
                  </a:cubicBezTo>
                  <a:cubicBezTo>
                    <a:pt x="39241" y="74956"/>
                    <a:pt x="39180" y="75047"/>
                    <a:pt x="39180" y="74834"/>
                  </a:cubicBezTo>
                  <a:cubicBezTo>
                    <a:pt x="39211" y="74591"/>
                    <a:pt x="39150" y="74561"/>
                    <a:pt x="39484" y="74378"/>
                  </a:cubicBezTo>
                  <a:cubicBezTo>
                    <a:pt x="39819" y="74196"/>
                    <a:pt x="39272" y="74166"/>
                    <a:pt x="39302" y="73983"/>
                  </a:cubicBezTo>
                  <a:cubicBezTo>
                    <a:pt x="39332" y="73831"/>
                    <a:pt x="39120" y="73983"/>
                    <a:pt x="39150" y="73649"/>
                  </a:cubicBezTo>
                  <a:cubicBezTo>
                    <a:pt x="39180" y="73284"/>
                    <a:pt x="38907" y="73618"/>
                    <a:pt x="38998" y="73193"/>
                  </a:cubicBezTo>
                  <a:cubicBezTo>
                    <a:pt x="39035" y="73074"/>
                    <a:pt x="39090" y="73035"/>
                    <a:pt x="39175" y="73035"/>
                  </a:cubicBezTo>
                  <a:cubicBezTo>
                    <a:pt x="39340" y="73035"/>
                    <a:pt x="39614" y="73183"/>
                    <a:pt x="40070" y="73183"/>
                  </a:cubicBezTo>
                  <a:cubicBezTo>
                    <a:pt x="40161" y="73183"/>
                    <a:pt x="40259" y="73177"/>
                    <a:pt x="40366" y="73163"/>
                  </a:cubicBezTo>
                  <a:cubicBezTo>
                    <a:pt x="41278" y="73071"/>
                    <a:pt x="40974" y="72828"/>
                    <a:pt x="40974" y="72828"/>
                  </a:cubicBezTo>
                  <a:cubicBezTo>
                    <a:pt x="40974" y="72828"/>
                    <a:pt x="40548" y="72555"/>
                    <a:pt x="40791" y="72311"/>
                  </a:cubicBezTo>
                  <a:cubicBezTo>
                    <a:pt x="41004" y="72099"/>
                    <a:pt x="40731" y="72038"/>
                    <a:pt x="40700" y="71704"/>
                  </a:cubicBezTo>
                  <a:cubicBezTo>
                    <a:pt x="40690" y="71592"/>
                    <a:pt x="40710" y="71555"/>
                    <a:pt x="40757" y="71555"/>
                  </a:cubicBezTo>
                  <a:cubicBezTo>
                    <a:pt x="40849" y="71555"/>
                    <a:pt x="41045" y="71704"/>
                    <a:pt x="41308" y="71704"/>
                  </a:cubicBezTo>
                  <a:cubicBezTo>
                    <a:pt x="41371" y="71708"/>
                    <a:pt x="41435" y="71711"/>
                    <a:pt x="41504" y="71711"/>
                  </a:cubicBezTo>
                  <a:cubicBezTo>
                    <a:pt x="41902" y="71711"/>
                    <a:pt x="42438" y="71605"/>
                    <a:pt x="43527" y="71035"/>
                  </a:cubicBezTo>
                  <a:cubicBezTo>
                    <a:pt x="44834" y="70366"/>
                    <a:pt x="44712" y="69789"/>
                    <a:pt x="44500" y="69758"/>
                  </a:cubicBezTo>
                  <a:cubicBezTo>
                    <a:pt x="44411" y="69758"/>
                    <a:pt x="44339" y="69766"/>
                    <a:pt x="44290" y="69766"/>
                  </a:cubicBezTo>
                  <a:cubicBezTo>
                    <a:pt x="44204" y="69766"/>
                    <a:pt x="44190" y="69742"/>
                    <a:pt x="44287" y="69606"/>
                  </a:cubicBezTo>
                  <a:cubicBezTo>
                    <a:pt x="44439" y="69393"/>
                    <a:pt x="44257" y="69302"/>
                    <a:pt x="44165" y="69181"/>
                  </a:cubicBezTo>
                  <a:cubicBezTo>
                    <a:pt x="44044" y="69059"/>
                    <a:pt x="43436" y="68877"/>
                    <a:pt x="43405" y="68816"/>
                  </a:cubicBezTo>
                  <a:cubicBezTo>
                    <a:pt x="43375" y="68725"/>
                    <a:pt x="43375" y="68603"/>
                    <a:pt x="43527" y="68603"/>
                  </a:cubicBezTo>
                  <a:cubicBezTo>
                    <a:pt x="43679" y="68603"/>
                    <a:pt x="44530" y="68786"/>
                    <a:pt x="44530" y="68786"/>
                  </a:cubicBezTo>
                  <a:cubicBezTo>
                    <a:pt x="44530" y="68786"/>
                    <a:pt x="45290" y="68786"/>
                    <a:pt x="45746" y="68755"/>
                  </a:cubicBezTo>
                  <a:cubicBezTo>
                    <a:pt x="46232" y="68694"/>
                    <a:pt x="46263" y="68634"/>
                    <a:pt x="46597" y="68238"/>
                  </a:cubicBezTo>
                  <a:cubicBezTo>
                    <a:pt x="46719" y="68086"/>
                    <a:pt x="46871" y="67904"/>
                    <a:pt x="47023" y="67691"/>
                  </a:cubicBezTo>
                  <a:cubicBezTo>
                    <a:pt x="47235" y="67387"/>
                    <a:pt x="47509" y="67023"/>
                    <a:pt x="47843" y="66688"/>
                  </a:cubicBezTo>
                  <a:cubicBezTo>
                    <a:pt x="48086" y="66415"/>
                    <a:pt x="48147" y="66354"/>
                    <a:pt x="48208" y="66324"/>
                  </a:cubicBezTo>
                  <a:cubicBezTo>
                    <a:pt x="48238" y="66263"/>
                    <a:pt x="48238" y="66172"/>
                    <a:pt x="48238" y="66111"/>
                  </a:cubicBezTo>
                  <a:cubicBezTo>
                    <a:pt x="48208" y="65989"/>
                    <a:pt x="48360" y="65837"/>
                    <a:pt x="48360" y="65837"/>
                  </a:cubicBezTo>
                  <a:lnTo>
                    <a:pt x="48573" y="65351"/>
                  </a:lnTo>
                  <a:cubicBezTo>
                    <a:pt x="48573" y="65351"/>
                    <a:pt x="48651" y="65312"/>
                    <a:pt x="48728" y="65312"/>
                  </a:cubicBezTo>
                  <a:cubicBezTo>
                    <a:pt x="48748" y="65312"/>
                    <a:pt x="48767" y="65314"/>
                    <a:pt x="48785" y="65320"/>
                  </a:cubicBezTo>
                  <a:cubicBezTo>
                    <a:pt x="48877" y="65351"/>
                    <a:pt x="48968" y="65442"/>
                    <a:pt x="48907" y="65533"/>
                  </a:cubicBezTo>
                  <a:cubicBezTo>
                    <a:pt x="48846" y="65624"/>
                    <a:pt x="48603" y="65868"/>
                    <a:pt x="48512" y="66020"/>
                  </a:cubicBezTo>
                  <a:cubicBezTo>
                    <a:pt x="48482" y="66111"/>
                    <a:pt x="48451" y="66202"/>
                    <a:pt x="48451" y="66232"/>
                  </a:cubicBezTo>
                  <a:cubicBezTo>
                    <a:pt x="48512" y="66202"/>
                    <a:pt x="48603" y="66141"/>
                    <a:pt x="48694" y="66080"/>
                  </a:cubicBezTo>
                  <a:cubicBezTo>
                    <a:pt x="49363" y="65655"/>
                    <a:pt x="49150" y="65412"/>
                    <a:pt x="49454" y="64956"/>
                  </a:cubicBezTo>
                  <a:cubicBezTo>
                    <a:pt x="49789" y="64500"/>
                    <a:pt x="49880" y="64348"/>
                    <a:pt x="50396" y="64074"/>
                  </a:cubicBezTo>
                  <a:cubicBezTo>
                    <a:pt x="50913" y="63801"/>
                    <a:pt x="50609" y="63618"/>
                    <a:pt x="50640" y="63132"/>
                  </a:cubicBezTo>
                  <a:cubicBezTo>
                    <a:pt x="50670" y="62615"/>
                    <a:pt x="50640" y="62585"/>
                    <a:pt x="50822" y="62068"/>
                  </a:cubicBezTo>
                  <a:cubicBezTo>
                    <a:pt x="51035" y="61521"/>
                    <a:pt x="51126" y="61734"/>
                    <a:pt x="51521" y="61339"/>
                  </a:cubicBezTo>
                  <a:cubicBezTo>
                    <a:pt x="51947" y="60974"/>
                    <a:pt x="52038" y="60700"/>
                    <a:pt x="52524" y="60396"/>
                  </a:cubicBezTo>
                  <a:cubicBezTo>
                    <a:pt x="53010" y="60062"/>
                    <a:pt x="52919" y="59880"/>
                    <a:pt x="53314" y="59819"/>
                  </a:cubicBezTo>
                  <a:cubicBezTo>
                    <a:pt x="53710" y="59788"/>
                    <a:pt x="53527" y="59788"/>
                    <a:pt x="53801" y="59424"/>
                  </a:cubicBezTo>
                  <a:cubicBezTo>
                    <a:pt x="54074" y="59059"/>
                    <a:pt x="54469" y="59120"/>
                    <a:pt x="55229" y="59089"/>
                  </a:cubicBezTo>
                  <a:cubicBezTo>
                    <a:pt x="55989" y="59029"/>
                    <a:pt x="55412" y="58816"/>
                    <a:pt x="55716" y="58603"/>
                  </a:cubicBezTo>
                  <a:cubicBezTo>
                    <a:pt x="56020" y="58421"/>
                    <a:pt x="56050" y="58329"/>
                    <a:pt x="56111" y="57995"/>
                  </a:cubicBezTo>
                  <a:cubicBezTo>
                    <a:pt x="56141" y="57630"/>
                    <a:pt x="56263" y="57478"/>
                    <a:pt x="56567" y="57205"/>
                  </a:cubicBezTo>
                  <a:cubicBezTo>
                    <a:pt x="56840" y="56962"/>
                    <a:pt x="56871" y="56901"/>
                    <a:pt x="56962" y="56627"/>
                  </a:cubicBezTo>
                  <a:cubicBezTo>
                    <a:pt x="57053" y="56354"/>
                    <a:pt x="57235" y="56232"/>
                    <a:pt x="57357" y="55898"/>
                  </a:cubicBezTo>
                  <a:cubicBezTo>
                    <a:pt x="57465" y="55574"/>
                    <a:pt x="57477" y="55179"/>
                    <a:pt x="57563" y="55179"/>
                  </a:cubicBezTo>
                  <a:cubicBezTo>
                    <a:pt x="57574" y="55179"/>
                    <a:pt x="57587" y="55185"/>
                    <a:pt x="57600" y="55199"/>
                  </a:cubicBezTo>
                  <a:cubicBezTo>
                    <a:pt x="57617" y="55220"/>
                    <a:pt x="57629" y="55230"/>
                    <a:pt x="57639" y="55230"/>
                  </a:cubicBezTo>
                  <a:cubicBezTo>
                    <a:pt x="57696" y="55230"/>
                    <a:pt x="57638" y="54853"/>
                    <a:pt x="57874" y="54408"/>
                  </a:cubicBezTo>
                  <a:cubicBezTo>
                    <a:pt x="58147" y="53892"/>
                    <a:pt x="58087" y="53436"/>
                    <a:pt x="58117" y="52919"/>
                  </a:cubicBezTo>
                  <a:cubicBezTo>
                    <a:pt x="58178" y="52402"/>
                    <a:pt x="58178" y="51703"/>
                    <a:pt x="58239" y="51247"/>
                  </a:cubicBezTo>
                  <a:cubicBezTo>
                    <a:pt x="58270" y="51010"/>
                    <a:pt x="58335" y="50912"/>
                    <a:pt x="58407" y="50912"/>
                  </a:cubicBezTo>
                  <a:cubicBezTo>
                    <a:pt x="58473" y="50912"/>
                    <a:pt x="58545" y="50995"/>
                    <a:pt x="58603" y="51126"/>
                  </a:cubicBezTo>
                  <a:cubicBezTo>
                    <a:pt x="58623" y="51171"/>
                    <a:pt x="58641" y="51191"/>
                    <a:pt x="58658" y="51191"/>
                  </a:cubicBezTo>
                  <a:cubicBezTo>
                    <a:pt x="58744" y="51191"/>
                    <a:pt x="58815" y="50661"/>
                    <a:pt x="59120" y="50153"/>
                  </a:cubicBezTo>
                  <a:cubicBezTo>
                    <a:pt x="59485" y="49576"/>
                    <a:pt x="59637" y="49211"/>
                    <a:pt x="59758" y="48998"/>
                  </a:cubicBezTo>
                  <a:cubicBezTo>
                    <a:pt x="59880" y="48755"/>
                    <a:pt x="60062" y="48633"/>
                    <a:pt x="60305" y="48147"/>
                  </a:cubicBezTo>
                  <a:cubicBezTo>
                    <a:pt x="60549" y="47691"/>
                    <a:pt x="60609" y="47265"/>
                    <a:pt x="60913" y="46597"/>
                  </a:cubicBezTo>
                  <a:cubicBezTo>
                    <a:pt x="61248" y="45928"/>
                    <a:pt x="60883" y="45168"/>
                    <a:pt x="60761" y="44682"/>
                  </a:cubicBezTo>
                  <a:cubicBezTo>
                    <a:pt x="60696" y="44353"/>
                    <a:pt x="60503" y="44245"/>
                    <a:pt x="60207" y="44245"/>
                  </a:cubicBezTo>
                  <a:cubicBezTo>
                    <a:pt x="60093" y="44245"/>
                    <a:pt x="59963" y="44261"/>
                    <a:pt x="59819" y="44287"/>
                  </a:cubicBezTo>
                  <a:cubicBezTo>
                    <a:pt x="59659" y="44324"/>
                    <a:pt x="59546" y="44350"/>
                    <a:pt x="59438" y="44350"/>
                  </a:cubicBezTo>
                  <a:cubicBezTo>
                    <a:pt x="59197" y="44350"/>
                    <a:pt x="58981" y="44220"/>
                    <a:pt x="58330" y="43800"/>
                  </a:cubicBezTo>
                  <a:cubicBezTo>
                    <a:pt x="57637" y="43331"/>
                    <a:pt x="57190" y="43223"/>
                    <a:pt x="56870" y="43223"/>
                  </a:cubicBezTo>
                  <a:cubicBezTo>
                    <a:pt x="56754" y="43223"/>
                    <a:pt x="56655" y="43237"/>
                    <a:pt x="56567" y="43253"/>
                  </a:cubicBezTo>
                  <a:cubicBezTo>
                    <a:pt x="56336" y="43299"/>
                    <a:pt x="55912" y="43416"/>
                    <a:pt x="55695" y="43416"/>
                  </a:cubicBezTo>
                  <a:cubicBezTo>
                    <a:pt x="55626" y="43416"/>
                    <a:pt x="55578" y="43404"/>
                    <a:pt x="55564" y="43375"/>
                  </a:cubicBezTo>
                  <a:cubicBezTo>
                    <a:pt x="55536" y="43320"/>
                    <a:pt x="55491" y="43290"/>
                    <a:pt x="55440" y="43290"/>
                  </a:cubicBezTo>
                  <a:cubicBezTo>
                    <a:pt x="55379" y="43290"/>
                    <a:pt x="55310" y="43335"/>
                    <a:pt x="55260" y="43436"/>
                  </a:cubicBezTo>
                  <a:cubicBezTo>
                    <a:pt x="55221" y="43484"/>
                    <a:pt x="55183" y="43504"/>
                    <a:pt x="55131" y="43504"/>
                  </a:cubicBezTo>
                  <a:cubicBezTo>
                    <a:pt x="55018" y="43504"/>
                    <a:pt x="54843" y="43408"/>
                    <a:pt x="54469" y="43284"/>
                  </a:cubicBezTo>
                  <a:cubicBezTo>
                    <a:pt x="54328" y="43236"/>
                    <a:pt x="54227" y="43216"/>
                    <a:pt x="54151" y="43216"/>
                  </a:cubicBezTo>
                  <a:cubicBezTo>
                    <a:pt x="53933" y="43216"/>
                    <a:pt x="53920" y="43385"/>
                    <a:pt x="53740" y="43588"/>
                  </a:cubicBezTo>
                  <a:cubicBezTo>
                    <a:pt x="53506" y="43821"/>
                    <a:pt x="53245" y="44167"/>
                    <a:pt x="53225" y="44167"/>
                  </a:cubicBezTo>
                  <a:cubicBezTo>
                    <a:pt x="53224" y="44167"/>
                    <a:pt x="53223" y="44166"/>
                    <a:pt x="53223" y="44165"/>
                  </a:cubicBezTo>
                  <a:cubicBezTo>
                    <a:pt x="53223" y="44104"/>
                    <a:pt x="53223" y="43983"/>
                    <a:pt x="53223" y="43892"/>
                  </a:cubicBezTo>
                  <a:cubicBezTo>
                    <a:pt x="53193" y="43831"/>
                    <a:pt x="53223" y="43679"/>
                    <a:pt x="53314" y="43405"/>
                  </a:cubicBezTo>
                  <a:cubicBezTo>
                    <a:pt x="53406" y="43132"/>
                    <a:pt x="53254" y="43010"/>
                    <a:pt x="53132" y="42889"/>
                  </a:cubicBezTo>
                  <a:cubicBezTo>
                    <a:pt x="53067" y="42823"/>
                    <a:pt x="52949" y="42793"/>
                    <a:pt x="52817" y="42793"/>
                  </a:cubicBezTo>
                  <a:cubicBezTo>
                    <a:pt x="52702" y="42793"/>
                    <a:pt x="52576" y="42816"/>
                    <a:pt x="52463" y="42858"/>
                  </a:cubicBezTo>
                  <a:cubicBezTo>
                    <a:pt x="52440" y="42864"/>
                    <a:pt x="52420" y="42867"/>
                    <a:pt x="52404" y="42867"/>
                  </a:cubicBezTo>
                  <a:cubicBezTo>
                    <a:pt x="52258" y="42867"/>
                    <a:pt x="52418" y="42633"/>
                    <a:pt x="52281" y="42524"/>
                  </a:cubicBezTo>
                  <a:cubicBezTo>
                    <a:pt x="52159" y="42433"/>
                    <a:pt x="51582" y="42463"/>
                    <a:pt x="50974" y="42311"/>
                  </a:cubicBezTo>
                  <a:cubicBezTo>
                    <a:pt x="50795" y="42264"/>
                    <a:pt x="50660" y="42243"/>
                    <a:pt x="50551" y="42243"/>
                  </a:cubicBezTo>
                  <a:cubicBezTo>
                    <a:pt x="50309" y="42243"/>
                    <a:pt x="50200" y="42347"/>
                    <a:pt x="50032" y="42493"/>
                  </a:cubicBezTo>
                  <a:cubicBezTo>
                    <a:pt x="49789" y="42706"/>
                    <a:pt x="49849" y="43101"/>
                    <a:pt x="49667" y="43253"/>
                  </a:cubicBezTo>
                  <a:cubicBezTo>
                    <a:pt x="49477" y="43389"/>
                    <a:pt x="49263" y="43597"/>
                    <a:pt x="49219" y="43597"/>
                  </a:cubicBezTo>
                  <a:cubicBezTo>
                    <a:pt x="49214" y="43597"/>
                    <a:pt x="49211" y="43594"/>
                    <a:pt x="49211" y="43588"/>
                  </a:cubicBezTo>
                  <a:cubicBezTo>
                    <a:pt x="49211" y="43527"/>
                    <a:pt x="48998" y="43466"/>
                    <a:pt x="49241" y="43344"/>
                  </a:cubicBezTo>
                  <a:cubicBezTo>
                    <a:pt x="49454" y="43223"/>
                    <a:pt x="49424" y="43162"/>
                    <a:pt x="49667" y="42919"/>
                  </a:cubicBezTo>
                  <a:cubicBezTo>
                    <a:pt x="49880" y="42645"/>
                    <a:pt x="49728" y="42615"/>
                    <a:pt x="49819" y="42281"/>
                  </a:cubicBezTo>
                  <a:cubicBezTo>
                    <a:pt x="49846" y="42133"/>
                    <a:pt x="49843" y="42092"/>
                    <a:pt x="49798" y="42092"/>
                  </a:cubicBezTo>
                  <a:cubicBezTo>
                    <a:pt x="49741" y="42092"/>
                    <a:pt x="49615" y="42159"/>
                    <a:pt x="49393" y="42159"/>
                  </a:cubicBezTo>
                  <a:cubicBezTo>
                    <a:pt x="49029" y="42159"/>
                    <a:pt x="48634" y="41916"/>
                    <a:pt x="48238" y="41733"/>
                  </a:cubicBezTo>
                  <a:cubicBezTo>
                    <a:pt x="48192" y="41714"/>
                    <a:pt x="48152" y="41706"/>
                    <a:pt x="48119" y="41706"/>
                  </a:cubicBezTo>
                  <a:cubicBezTo>
                    <a:pt x="47895" y="41706"/>
                    <a:pt x="47965" y="42098"/>
                    <a:pt x="47965" y="42098"/>
                  </a:cubicBezTo>
                  <a:cubicBezTo>
                    <a:pt x="47965" y="42098"/>
                    <a:pt x="47600" y="42250"/>
                    <a:pt x="47448" y="42524"/>
                  </a:cubicBezTo>
                  <a:cubicBezTo>
                    <a:pt x="47266" y="42797"/>
                    <a:pt x="47205" y="43010"/>
                    <a:pt x="47175" y="43284"/>
                  </a:cubicBezTo>
                  <a:cubicBezTo>
                    <a:pt x="47160" y="43401"/>
                    <a:pt x="47088" y="43455"/>
                    <a:pt x="47022" y="43455"/>
                  </a:cubicBezTo>
                  <a:cubicBezTo>
                    <a:pt x="46951" y="43455"/>
                    <a:pt x="46885" y="43394"/>
                    <a:pt x="46901" y="43284"/>
                  </a:cubicBezTo>
                  <a:cubicBezTo>
                    <a:pt x="46962" y="43071"/>
                    <a:pt x="47114" y="42919"/>
                    <a:pt x="47387" y="42311"/>
                  </a:cubicBezTo>
                  <a:cubicBezTo>
                    <a:pt x="47500" y="42047"/>
                    <a:pt x="47546" y="41981"/>
                    <a:pt x="47576" y="41981"/>
                  </a:cubicBezTo>
                  <a:cubicBezTo>
                    <a:pt x="47605" y="41981"/>
                    <a:pt x="47619" y="42049"/>
                    <a:pt x="47670" y="42049"/>
                  </a:cubicBezTo>
                  <a:cubicBezTo>
                    <a:pt x="47690" y="42049"/>
                    <a:pt x="47716" y="42038"/>
                    <a:pt x="47752" y="42007"/>
                  </a:cubicBezTo>
                  <a:cubicBezTo>
                    <a:pt x="47965" y="41825"/>
                    <a:pt x="47904" y="41916"/>
                    <a:pt x="47934" y="41733"/>
                  </a:cubicBezTo>
                  <a:cubicBezTo>
                    <a:pt x="47934" y="41551"/>
                    <a:pt x="48330" y="41004"/>
                    <a:pt x="48299" y="40822"/>
                  </a:cubicBezTo>
                  <a:cubicBezTo>
                    <a:pt x="48290" y="40756"/>
                    <a:pt x="48269" y="40733"/>
                    <a:pt x="48239" y="40733"/>
                  </a:cubicBezTo>
                  <a:cubicBezTo>
                    <a:pt x="48180" y="40733"/>
                    <a:pt x="48088" y="40824"/>
                    <a:pt x="47992" y="40824"/>
                  </a:cubicBezTo>
                  <a:cubicBezTo>
                    <a:pt x="47983" y="40824"/>
                    <a:pt x="47974" y="40823"/>
                    <a:pt x="47965" y="40822"/>
                  </a:cubicBezTo>
                  <a:cubicBezTo>
                    <a:pt x="47813" y="40822"/>
                    <a:pt x="47570" y="40518"/>
                    <a:pt x="47296" y="40062"/>
                  </a:cubicBezTo>
                  <a:cubicBezTo>
                    <a:pt x="47023" y="39575"/>
                    <a:pt x="46992" y="39028"/>
                    <a:pt x="46536" y="39028"/>
                  </a:cubicBezTo>
                  <a:cubicBezTo>
                    <a:pt x="46323" y="39028"/>
                    <a:pt x="45928" y="39028"/>
                    <a:pt x="45928" y="38967"/>
                  </a:cubicBezTo>
                  <a:cubicBezTo>
                    <a:pt x="45898" y="38907"/>
                    <a:pt x="46141" y="38785"/>
                    <a:pt x="45959" y="38694"/>
                  </a:cubicBezTo>
                  <a:cubicBezTo>
                    <a:pt x="45594" y="38512"/>
                    <a:pt x="45807" y="38664"/>
                    <a:pt x="45564" y="38360"/>
                  </a:cubicBezTo>
                  <a:cubicBezTo>
                    <a:pt x="45290" y="38086"/>
                    <a:pt x="45290" y="38147"/>
                    <a:pt x="45047" y="38116"/>
                  </a:cubicBezTo>
                  <a:cubicBezTo>
                    <a:pt x="44864" y="38086"/>
                    <a:pt x="44682" y="38056"/>
                    <a:pt x="44409" y="37964"/>
                  </a:cubicBezTo>
                  <a:cubicBezTo>
                    <a:pt x="44287" y="37934"/>
                    <a:pt x="44196" y="37904"/>
                    <a:pt x="44074" y="37843"/>
                  </a:cubicBezTo>
                  <a:cubicBezTo>
                    <a:pt x="43951" y="37807"/>
                    <a:pt x="43856" y="37793"/>
                    <a:pt x="43782" y="37793"/>
                  </a:cubicBezTo>
                  <a:cubicBezTo>
                    <a:pt x="43545" y="37793"/>
                    <a:pt x="43527" y="37934"/>
                    <a:pt x="43527" y="37934"/>
                  </a:cubicBezTo>
                  <a:cubicBezTo>
                    <a:pt x="43527" y="37934"/>
                    <a:pt x="43508" y="37933"/>
                    <a:pt x="43475" y="37933"/>
                  </a:cubicBezTo>
                  <a:cubicBezTo>
                    <a:pt x="43329" y="37933"/>
                    <a:pt x="42911" y="37953"/>
                    <a:pt x="42737" y="38177"/>
                  </a:cubicBezTo>
                  <a:cubicBezTo>
                    <a:pt x="42667" y="38267"/>
                    <a:pt x="42614" y="38294"/>
                    <a:pt x="42554" y="38294"/>
                  </a:cubicBezTo>
                  <a:cubicBezTo>
                    <a:pt x="42455" y="38294"/>
                    <a:pt x="42337" y="38220"/>
                    <a:pt x="42099" y="38220"/>
                  </a:cubicBezTo>
                  <a:cubicBezTo>
                    <a:pt x="42036" y="38220"/>
                    <a:pt x="41966" y="38225"/>
                    <a:pt x="41886" y="38238"/>
                  </a:cubicBezTo>
                  <a:cubicBezTo>
                    <a:pt x="41758" y="38261"/>
                    <a:pt x="41666" y="38271"/>
                    <a:pt x="41599" y="38271"/>
                  </a:cubicBezTo>
                  <a:cubicBezTo>
                    <a:pt x="41491" y="38271"/>
                    <a:pt x="41449" y="38245"/>
                    <a:pt x="41430" y="38208"/>
                  </a:cubicBezTo>
                  <a:cubicBezTo>
                    <a:pt x="41399" y="38177"/>
                    <a:pt x="41369" y="38116"/>
                    <a:pt x="41308" y="38025"/>
                  </a:cubicBezTo>
                  <a:cubicBezTo>
                    <a:pt x="41163" y="37856"/>
                    <a:pt x="40748" y="37764"/>
                    <a:pt x="40386" y="37764"/>
                  </a:cubicBezTo>
                  <a:cubicBezTo>
                    <a:pt x="40293" y="37764"/>
                    <a:pt x="40203" y="37770"/>
                    <a:pt x="40123" y="37782"/>
                  </a:cubicBezTo>
                  <a:cubicBezTo>
                    <a:pt x="40068" y="37791"/>
                    <a:pt x="40029" y="37795"/>
                    <a:pt x="40001" y="37795"/>
                  </a:cubicBezTo>
                  <a:cubicBezTo>
                    <a:pt x="39843" y="37795"/>
                    <a:pt x="40066" y="37655"/>
                    <a:pt x="40092" y="37448"/>
                  </a:cubicBezTo>
                  <a:cubicBezTo>
                    <a:pt x="40092" y="37205"/>
                    <a:pt x="40032" y="37326"/>
                    <a:pt x="39788" y="37113"/>
                  </a:cubicBezTo>
                  <a:cubicBezTo>
                    <a:pt x="39606" y="36931"/>
                    <a:pt x="39363" y="36901"/>
                    <a:pt x="39059" y="36809"/>
                  </a:cubicBezTo>
                  <a:cubicBezTo>
                    <a:pt x="38998" y="36779"/>
                    <a:pt x="38937" y="36749"/>
                    <a:pt x="38846" y="36718"/>
                  </a:cubicBezTo>
                  <a:cubicBezTo>
                    <a:pt x="38649" y="36642"/>
                    <a:pt x="38557" y="36635"/>
                    <a:pt x="38497" y="36635"/>
                  </a:cubicBezTo>
                  <a:cubicBezTo>
                    <a:pt x="38481" y="36635"/>
                    <a:pt x="38468" y="36635"/>
                    <a:pt x="38455" y="36635"/>
                  </a:cubicBezTo>
                  <a:cubicBezTo>
                    <a:pt x="38418" y="36635"/>
                    <a:pt x="38386" y="36631"/>
                    <a:pt x="38329" y="36597"/>
                  </a:cubicBezTo>
                  <a:cubicBezTo>
                    <a:pt x="38208" y="36536"/>
                    <a:pt x="38238" y="36445"/>
                    <a:pt x="38086" y="36171"/>
                  </a:cubicBezTo>
                  <a:cubicBezTo>
                    <a:pt x="38086" y="36141"/>
                    <a:pt x="38056" y="36141"/>
                    <a:pt x="38025" y="36080"/>
                  </a:cubicBezTo>
                  <a:cubicBezTo>
                    <a:pt x="37904" y="35867"/>
                    <a:pt x="37661" y="35837"/>
                    <a:pt x="37448" y="35806"/>
                  </a:cubicBezTo>
                  <a:lnTo>
                    <a:pt x="37205" y="35806"/>
                  </a:lnTo>
                  <a:cubicBezTo>
                    <a:pt x="37053" y="35776"/>
                    <a:pt x="36445" y="35715"/>
                    <a:pt x="36323" y="35654"/>
                  </a:cubicBezTo>
                  <a:cubicBezTo>
                    <a:pt x="36232" y="35594"/>
                    <a:pt x="36171" y="35350"/>
                    <a:pt x="36050" y="35138"/>
                  </a:cubicBezTo>
                  <a:cubicBezTo>
                    <a:pt x="36005" y="35075"/>
                    <a:pt x="35971" y="35052"/>
                    <a:pt x="35927" y="35052"/>
                  </a:cubicBezTo>
                  <a:cubicBezTo>
                    <a:pt x="35822" y="35052"/>
                    <a:pt x="35662" y="35186"/>
                    <a:pt x="35168" y="35229"/>
                  </a:cubicBezTo>
                  <a:cubicBezTo>
                    <a:pt x="34439" y="35290"/>
                    <a:pt x="34621" y="35290"/>
                    <a:pt x="34621" y="35472"/>
                  </a:cubicBezTo>
                  <a:cubicBezTo>
                    <a:pt x="34651" y="35654"/>
                    <a:pt x="34651" y="35654"/>
                    <a:pt x="34317" y="35898"/>
                  </a:cubicBezTo>
                  <a:cubicBezTo>
                    <a:pt x="34118" y="36042"/>
                    <a:pt x="34049" y="36079"/>
                    <a:pt x="33942" y="36079"/>
                  </a:cubicBezTo>
                  <a:cubicBezTo>
                    <a:pt x="33869" y="36079"/>
                    <a:pt x="33778" y="36062"/>
                    <a:pt x="33618" y="36050"/>
                  </a:cubicBezTo>
                  <a:cubicBezTo>
                    <a:pt x="33223" y="35989"/>
                    <a:pt x="32858" y="35685"/>
                    <a:pt x="32645" y="35563"/>
                  </a:cubicBezTo>
                  <a:cubicBezTo>
                    <a:pt x="32592" y="35533"/>
                    <a:pt x="32550" y="35519"/>
                    <a:pt x="32513" y="35519"/>
                  </a:cubicBezTo>
                  <a:cubicBezTo>
                    <a:pt x="32402" y="35519"/>
                    <a:pt x="32334" y="35639"/>
                    <a:pt x="32129" y="35776"/>
                  </a:cubicBezTo>
                  <a:cubicBezTo>
                    <a:pt x="31885" y="35989"/>
                    <a:pt x="31733" y="35989"/>
                    <a:pt x="31338" y="35989"/>
                  </a:cubicBezTo>
                  <a:cubicBezTo>
                    <a:pt x="30943" y="35989"/>
                    <a:pt x="31095" y="35867"/>
                    <a:pt x="31065" y="35502"/>
                  </a:cubicBezTo>
                  <a:cubicBezTo>
                    <a:pt x="31042" y="35229"/>
                    <a:pt x="30848" y="35195"/>
                    <a:pt x="30381" y="35195"/>
                  </a:cubicBezTo>
                  <a:cubicBezTo>
                    <a:pt x="30225" y="35195"/>
                    <a:pt x="30039" y="35198"/>
                    <a:pt x="29819" y="35198"/>
                  </a:cubicBezTo>
                  <a:cubicBezTo>
                    <a:pt x="28937" y="35229"/>
                    <a:pt x="29180" y="35563"/>
                    <a:pt x="28664" y="35715"/>
                  </a:cubicBezTo>
                  <a:cubicBezTo>
                    <a:pt x="28177" y="35867"/>
                    <a:pt x="28329" y="35746"/>
                    <a:pt x="28360" y="36019"/>
                  </a:cubicBezTo>
                  <a:cubicBezTo>
                    <a:pt x="28390" y="36293"/>
                    <a:pt x="28755" y="36749"/>
                    <a:pt x="28816" y="37053"/>
                  </a:cubicBezTo>
                  <a:cubicBezTo>
                    <a:pt x="28876" y="37357"/>
                    <a:pt x="28785" y="37357"/>
                    <a:pt x="28572" y="37448"/>
                  </a:cubicBezTo>
                  <a:cubicBezTo>
                    <a:pt x="28402" y="37533"/>
                    <a:pt x="28336" y="37633"/>
                    <a:pt x="28301" y="37633"/>
                  </a:cubicBezTo>
                  <a:cubicBezTo>
                    <a:pt x="28287" y="37633"/>
                    <a:pt x="28277" y="37615"/>
                    <a:pt x="28268" y="37569"/>
                  </a:cubicBezTo>
                  <a:cubicBezTo>
                    <a:pt x="28268" y="37387"/>
                    <a:pt x="28116" y="37357"/>
                    <a:pt x="27964" y="37144"/>
                  </a:cubicBezTo>
                  <a:cubicBezTo>
                    <a:pt x="27782" y="36931"/>
                    <a:pt x="27995" y="36931"/>
                    <a:pt x="28025" y="36749"/>
                  </a:cubicBezTo>
                  <a:cubicBezTo>
                    <a:pt x="28056" y="36597"/>
                    <a:pt x="28147" y="36627"/>
                    <a:pt x="28238" y="36445"/>
                  </a:cubicBezTo>
                  <a:cubicBezTo>
                    <a:pt x="28329" y="36262"/>
                    <a:pt x="28147" y="36110"/>
                    <a:pt x="28116" y="35958"/>
                  </a:cubicBezTo>
                  <a:cubicBezTo>
                    <a:pt x="28056" y="35806"/>
                    <a:pt x="27964" y="35806"/>
                    <a:pt x="27782" y="35563"/>
                  </a:cubicBezTo>
                  <a:cubicBezTo>
                    <a:pt x="27569" y="35290"/>
                    <a:pt x="27782" y="35411"/>
                    <a:pt x="28056" y="35259"/>
                  </a:cubicBezTo>
                  <a:cubicBezTo>
                    <a:pt x="28299" y="35138"/>
                    <a:pt x="28238" y="35107"/>
                    <a:pt x="28299" y="34803"/>
                  </a:cubicBezTo>
                  <a:cubicBezTo>
                    <a:pt x="28343" y="34656"/>
                    <a:pt x="28287" y="34594"/>
                    <a:pt x="28169" y="34594"/>
                  </a:cubicBezTo>
                  <a:cubicBezTo>
                    <a:pt x="28044" y="34594"/>
                    <a:pt x="27849" y="34663"/>
                    <a:pt x="27630" y="34773"/>
                  </a:cubicBezTo>
                  <a:cubicBezTo>
                    <a:pt x="27239" y="34940"/>
                    <a:pt x="27438" y="35236"/>
                    <a:pt x="27308" y="35236"/>
                  </a:cubicBezTo>
                  <a:cubicBezTo>
                    <a:pt x="27297" y="35236"/>
                    <a:pt x="27283" y="35234"/>
                    <a:pt x="27265" y="35229"/>
                  </a:cubicBezTo>
                  <a:cubicBezTo>
                    <a:pt x="27178" y="35191"/>
                    <a:pt x="27106" y="35159"/>
                    <a:pt x="27052" y="35159"/>
                  </a:cubicBezTo>
                  <a:cubicBezTo>
                    <a:pt x="26973" y="35159"/>
                    <a:pt x="26931" y="35226"/>
                    <a:pt x="26931" y="35442"/>
                  </a:cubicBezTo>
                  <a:cubicBezTo>
                    <a:pt x="26907" y="35725"/>
                    <a:pt x="26719" y="35788"/>
                    <a:pt x="26579" y="35788"/>
                  </a:cubicBezTo>
                  <a:cubicBezTo>
                    <a:pt x="26539" y="35788"/>
                    <a:pt x="26502" y="35783"/>
                    <a:pt x="26475" y="35776"/>
                  </a:cubicBezTo>
                  <a:cubicBezTo>
                    <a:pt x="26399" y="35757"/>
                    <a:pt x="26253" y="35715"/>
                    <a:pt x="26146" y="35715"/>
                  </a:cubicBezTo>
                  <a:cubicBezTo>
                    <a:pt x="26081" y="35715"/>
                    <a:pt x="26031" y="35730"/>
                    <a:pt x="26019" y="35776"/>
                  </a:cubicBezTo>
                  <a:cubicBezTo>
                    <a:pt x="25962" y="35861"/>
                    <a:pt x="25985" y="36052"/>
                    <a:pt x="25765" y="36052"/>
                  </a:cubicBezTo>
                  <a:cubicBezTo>
                    <a:pt x="25750" y="36052"/>
                    <a:pt x="25733" y="36052"/>
                    <a:pt x="25715" y="36050"/>
                  </a:cubicBezTo>
                  <a:cubicBezTo>
                    <a:pt x="25666" y="36037"/>
                    <a:pt x="25629" y="36031"/>
                    <a:pt x="25598" y="36031"/>
                  </a:cubicBezTo>
                  <a:cubicBezTo>
                    <a:pt x="25480" y="36031"/>
                    <a:pt x="25465" y="36123"/>
                    <a:pt x="25198" y="36293"/>
                  </a:cubicBezTo>
                  <a:cubicBezTo>
                    <a:pt x="24894" y="36505"/>
                    <a:pt x="24955" y="36992"/>
                    <a:pt x="25016" y="37478"/>
                  </a:cubicBezTo>
                  <a:cubicBezTo>
                    <a:pt x="25040" y="37659"/>
                    <a:pt x="24997" y="37692"/>
                    <a:pt x="24925" y="37692"/>
                  </a:cubicBezTo>
                  <a:cubicBezTo>
                    <a:pt x="24885" y="37692"/>
                    <a:pt x="24836" y="37681"/>
                    <a:pt x="24784" y="37681"/>
                  </a:cubicBezTo>
                  <a:cubicBezTo>
                    <a:pt x="24695" y="37681"/>
                    <a:pt x="24599" y="37711"/>
                    <a:pt x="24530" y="37873"/>
                  </a:cubicBezTo>
                  <a:cubicBezTo>
                    <a:pt x="24378" y="38329"/>
                    <a:pt x="23983" y="38025"/>
                    <a:pt x="24074" y="38542"/>
                  </a:cubicBezTo>
                  <a:cubicBezTo>
                    <a:pt x="24101" y="38786"/>
                    <a:pt x="24080" y="38861"/>
                    <a:pt x="24045" y="38861"/>
                  </a:cubicBezTo>
                  <a:cubicBezTo>
                    <a:pt x="24002" y="38861"/>
                    <a:pt x="23939" y="38744"/>
                    <a:pt x="23922" y="38694"/>
                  </a:cubicBezTo>
                  <a:cubicBezTo>
                    <a:pt x="23891" y="38664"/>
                    <a:pt x="23861" y="38633"/>
                    <a:pt x="23831" y="38572"/>
                  </a:cubicBezTo>
                  <a:cubicBezTo>
                    <a:pt x="23770" y="38512"/>
                    <a:pt x="23679" y="38451"/>
                    <a:pt x="23557" y="38329"/>
                  </a:cubicBezTo>
                  <a:cubicBezTo>
                    <a:pt x="23314" y="38147"/>
                    <a:pt x="23253" y="38268"/>
                    <a:pt x="22888" y="37904"/>
                  </a:cubicBezTo>
                  <a:cubicBezTo>
                    <a:pt x="22788" y="37803"/>
                    <a:pt x="22657" y="37765"/>
                    <a:pt x="22511" y="37765"/>
                  </a:cubicBezTo>
                  <a:cubicBezTo>
                    <a:pt x="22125" y="37765"/>
                    <a:pt x="21630" y="38028"/>
                    <a:pt x="21277" y="38116"/>
                  </a:cubicBezTo>
                  <a:cubicBezTo>
                    <a:pt x="20761" y="38268"/>
                    <a:pt x="20548" y="38481"/>
                    <a:pt x="20183" y="38664"/>
                  </a:cubicBezTo>
                  <a:cubicBezTo>
                    <a:pt x="20086" y="38709"/>
                    <a:pt x="20005" y="38728"/>
                    <a:pt x="19936" y="38728"/>
                  </a:cubicBezTo>
                  <a:cubicBezTo>
                    <a:pt x="19728" y="38728"/>
                    <a:pt x="19636" y="38550"/>
                    <a:pt x="19545" y="38390"/>
                  </a:cubicBezTo>
                  <a:cubicBezTo>
                    <a:pt x="19495" y="38320"/>
                    <a:pt x="19462" y="38293"/>
                    <a:pt x="19440" y="38293"/>
                  </a:cubicBezTo>
                  <a:cubicBezTo>
                    <a:pt x="19396" y="38293"/>
                    <a:pt x="19403" y="38409"/>
                    <a:pt x="19423" y="38512"/>
                  </a:cubicBezTo>
                  <a:cubicBezTo>
                    <a:pt x="19423" y="38578"/>
                    <a:pt x="19411" y="38600"/>
                    <a:pt x="19392" y="38600"/>
                  </a:cubicBezTo>
                  <a:cubicBezTo>
                    <a:pt x="19357" y="38600"/>
                    <a:pt x="19299" y="38531"/>
                    <a:pt x="19241" y="38512"/>
                  </a:cubicBezTo>
                  <a:cubicBezTo>
                    <a:pt x="19150" y="38512"/>
                    <a:pt x="19089" y="38451"/>
                    <a:pt x="19119" y="38268"/>
                  </a:cubicBezTo>
                  <a:cubicBezTo>
                    <a:pt x="19150" y="38116"/>
                    <a:pt x="19058" y="38116"/>
                    <a:pt x="18937" y="38116"/>
                  </a:cubicBezTo>
                  <a:cubicBezTo>
                    <a:pt x="18907" y="38116"/>
                    <a:pt x="18876" y="38116"/>
                    <a:pt x="18815" y="38086"/>
                  </a:cubicBezTo>
                  <a:cubicBezTo>
                    <a:pt x="18603" y="38056"/>
                    <a:pt x="18542" y="37934"/>
                    <a:pt x="18451" y="37782"/>
                  </a:cubicBezTo>
                  <a:cubicBezTo>
                    <a:pt x="18359" y="37660"/>
                    <a:pt x="18329" y="37600"/>
                    <a:pt x="18207" y="37387"/>
                  </a:cubicBezTo>
                  <a:cubicBezTo>
                    <a:pt x="18116" y="37144"/>
                    <a:pt x="18025" y="37053"/>
                    <a:pt x="18025" y="37053"/>
                  </a:cubicBezTo>
                  <a:cubicBezTo>
                    <a:pt x="18025" y="37053"/>
                    <a:pt x="17903" y="36870"/>
                    <a:pt x="17782" y="36657"/>
                  </a:cubicBezTo>
                  <a:cubicBezTo>
                    <a:pt x="17691" y="36475"/>
                    <a:pt x="17691" y="36475"/>
                    <a:pt x="17873" y="36353"/>
                  </a:cubicBezTo>
                  <a:cubicBezTo>
                    <a:pt x="18025" y="36201"/>
                    <a:pt x="17843" y="36293"/>
                    <a:pt x="17782" y="36019"/>
                  </a:cubicBezTo>
                  <a:cubicBezTo>
                    <a:pt x="17691" y="35746"/>
                    <a:pt x="17812" y="35837"/>
                    <a:pt x="18025" y="35654"/>
                  </a:cubicBezTo>
                  <a:cubicBezTo>
                    <a:pt x="18207" y="35472"/>
                    <a:pt x="17964" y="35290"/>
                    <a:pt x="17903" y="35046"/>
                  </a:cubicBezTo>
                  <a:cubicBezTo>
                    <a:pt x="17873" y="34803"/>
                    <a:pt x="17903" y="34894"/>
                    <a:pt x="17995" y="34651"/>
                  </a:cubicBezTo>
                  <a:cubicBezTo>
                    <a:pt x="18086" y="34378"/>
                    <a:pt x="18116" y="34347"/>
                    <a:pt x="18207" y="34104"/>
                  </a:cubicBezTo>
                  <a:cubicBezTo>
                    <a:pt x="18314" y="33891"/>
                    <a:pt x="18117" y="33795"/>
                    <a:pt x="18026" y="33795"/>
                  </a:cubicBezTo>
                  <a:cubicBezTo>
                    <a:pt x="18013" y="33795"/>
                    <a:pt x="18002" y="33797"/>
                    <a:pt x="17995" y="33800"/>
                  </a:cubicBezTo>
                  <a:cubicBezTo>
                    <a:pt x="17934" y="33800"/>
                    <a:pt x="17691" y="33891"/>
                    <a:pt x="17539" y="33952"/>
                  </a:cubicBezTo>
                  <a:cubicBezTo>
                    <a:pt x="17523" y="33955"/>
                    <a:pt x="17511" y="33956"/>
                    <a:pt x="17502" y="33956"/>
                  </a:cubicBezTo>
                  <a:cubicBezTo>
                    <a:pt x="17413" y="33956"/>
                    <a:pt x="17699" y="33820"/>
                    <a:pt x="17782" y="33709"/>
                  </a:cubicBezTo>
                  <a:cubicBezTo>
                    <a:pt x="17903" y="33557"/>
                    <a:pt x="18025" y="33618"/>
                    <a:pt x="18116" y="33496"/>
                  </a:cubicBezTo>
                  <a:cubicBezTo>
                    <a:pt x="18207" y="33375"/>
                    <a:pt x="18147" y="33344"/>
                    <a:pt x="18025" y="33344"/>
                  </a:cubicBezTo>
                  <a:cubicBezTo>
                    <a:pt x="17903" y="33344"/>
                    <a:pt x="17782" y="33284"/>
                    <a:pt x="17508" y="33132"/>
                  </a:cubicBezTo>
                  <a:cubicBezTo>
                    <a:pt x="17265" y="33010"/>
                    <a:pt x="17022" y="33132"/>
                    <a:pt x="16840" y="32980"/>
                  </a:cubicBezTo>
                  <a:cubicBezTo>
                    <a:pt x="16816" y="32960"/>
                    <a:pt x="16789" y="32952"/>
                    <a:pt x="16761" y="32952"/>
                  </a:cubicBezTo>
                  <a:cubicBezTo>
                    <a:pt x="16640" y="32952"/>
                    <a:pt x="16484" y="33098"/>
                    <a:pt x="16335" y="33098"/>
                  </a:cubicBezTo>
                  <a:cubicBezTo>
                    <a:pt x="16300" y="33098"/>
                    <a:pt x="16265" y="33090"/>
                    <a:pt x="16232" y="33071"/>
                  </a:cubicBezTo>
                  <a:cubicBezTo>
                    <a:pt x="16193" y="33051"/>
                    <a:pt x="16161" y="33043"/>
                    <a:pt x="16132" y="33043"/>
                  </a:cubicBezTo>
                  <a:cubicBezTo>
                    <a:pt x="16024" y="33043"/>
                    <a:pt x="15954" y="33157"/>
                    <a:pt x="15715" y="33253"/>
                  </a:cubicBezTo>
                  <a:cubicBezTo>
                    <a:pt x="15588" y="33324"/>
                    <a:pt x="15447" y="33349"/>
                    <a:pt x="15300" y="33349"/>
                  </a:cubicBezTo>
                  <a:cubicBezTo>
                    <a:pt x="15130" y="33349"/>
                    <a:pt x="14951" y="33316"/>
                    <a:pt x="14773" y="33284"/>
                  </a:cubicBezTo>
                  <a:cubicBezTo>
                    <a:pt x="14730" y="33276"/>
                    <a:pt x="14693" y="33272"/>
                    <a:pt x="14660" y="33272"/>
                  </a:cubicBezTo>
                  <a:cubicBezTo>
                    <a:pt x="14469" y="33272"/>
                    <a:pt x="14431" y="33386"/>
                    <a:pt x="14358" y="33386"/>
                  </a:cubicBezTo>
                  <a:cubicBezTo>
                    <a:pt x="14346" y="33386"/>
                    <a:pt x="14332" y="33382"/>
                    <a:pt x="14317" y="33375"/>
                  </a:cubicBezTo>
                  <a:cubicBezTo>
                    <a:pt x="14266" y="33337"/>
                    <a:pt x="14247" y="33320"/>
                    <a:pt x="14224" y="33320"/>
                  </a:cubicBezTo>
                  <a:cubicBezTo>
                    <a:pt x="14193" y="33320"/>
                    <a:pt x="14154" y="33352"/>
                    <a:pt x="14013" y="33405"/>
                  </a:cubicBezTo>
                  <a:cubicBezTo>
                    <a:pt x="13977" y="33415"/>
                    <a:pt x="13947" y="33420"/>
                    <a:pt x="13921" y="33420"/>
                  </a:cubicBezTo>
                  <a:cubicBezTo>
                    <a:pt x="13810" y="33420"/>
                    <a:pt x="13785" y="33340"/>
                    <a:pt x="13709" y="33340"/>
                  </a:cubicBezTo>
                  <a:cubicBezTo>
                    <a:pt x="13700" y="33340"/>
                    <a:pt x="13690" y="33341"/>
                    <a:pt x="13678" y="33344"/>
                  </a:cubicBezTo>
                  <a:cubicBezTo>
                    <a:pt x="13618" y="33344"/>
                    <a:pt x="13648" y="33314"/>
                    <a:pt x="13678" y="33284"/>
                  </a:cubicBezTo>
                  <a:cubicBezTo>
                    <a:pt x="13739" y="33192"/>
                    <a:pt x="13952" y="33040"/>
                    <a:pt x="14134" y="32828"/>
                  </a:cubicBezTo>
                  <a:cubicBezTo>
                    <a:pt x="14408" y="32524"/>
                    <a:pt x="14286" y="32280"/>
                    <a:pt x="14286" y="31946"/>
                  </a:cubicBezTo>
                  <a:cubicBezTo>
                    <a:pt x="14256" y="31642"/>
                    <a:pt x="14378" y="31642"/>
                    <a:pt x="14560" y="31551"/>
                  </a:cubicBezTo>
                  <a:cubicBezTo>
                    <a:pt x="14651" y="31490"/>
                    <a:pt x="14621" y="31490"/>
                    <a:pt x="14621" y="31399"/>
                  </a:cubicBezTo>
                  <a:cubicBezTo>
                    <a:pt x="14590" y="31308"/>
                    <a:pt x="14621" y="31156"/>
                    <a:pt x="14773" y="30821"/>
                  </a:cubicBezTo>
                  <a:cubicBezTo>
                    <a:pt x="15137" y="30122"/>
                    <a:pt x="14985" y="30426"/>
                    <a:pt x="14955" y="30214"/>
                  </a:cubicBezTo>
                  <a:cubicBezTo>
                    <a:pt x="14925" y="30001"/>
                    <a:pt x="14925" y="29849"/>
                    <a:pt x="15016" y="29697"/>
                  </a:cubicBezTo>
                  <a:cubicBezTo>
                    <a:pt x="15107" y="29514"/>
                    <a:pt x="15441" y="29119"/>
                    <a:pt x="15563" y="28876"/>
                  </a:cubicBezTo>
                  <a:cubicBezTo>
                    <a:pt x="15660" y="28682"/>
                    <a:pt x="15680" y="28545"/>
                    <a:pt x="15497" y="28545"/>
                  </a:cubicBezTo>
                  <a:cubicBezTo>
                    <a:pt x="15451" y="28545"/>
                    <a:pt x="15393" y="28554"/>
                    <a:pt x="15320" y="28572"/>
                  </a:cubicBezTo>
                  <a:cubicBezTo>
                    <a:pt x="15079" y="28616"/>
                    <a:pt x="14980" y="28722"/>
                    <a:pt x="14876" y="28722"/>
                  </a:cubicBezTo>
                  <a:cubicBezTo>
                    <a:pt x="14835" y="28722"/>
                    <a:pt x="14794" y="28706"/>
                    <a:pt x="14742" y="28663"/>
                  </a:cubicBezTo>
                  <a:cubicBezTo>
                    <a:pt x="14692" y="28620"/>
                    <a:pt x="14619" y="28602"/>
                    <a:pt x="14531" y="28602"/>
                  </a:cubicBezTo>
                  <a:cubicBezTo>
                    <a:pt x="14249" y="28602"/>
                    <a:pt x="13813" y="28783"/>
                    <a:pt x="13466" y="28876"/>
                  </a:cubicBezTo>
                  <a:cubicBezTo>
                    <a:pt x="13010" y="28998"/>
                    <a:pt x="13010" y="29180"/>
                    <a:pt x="12949" y="29666"/>
                  </a:cubicBezTo>
                  <a:cubicBezTo>
                    <a:pt x="12919" y="30122"/>
                    <a:pt x="12767" y="30609"/>
                    <a:pt x="12615" y="30852"/>
                  </a:cubicBezTo>
                  <a:cubicBezTo>
                    <a:pt x="12493" y="31095"/>
                    <a:pt x="12341" y="31186"/>
                    <a:pt x="11672" y="31338"/>
                  </a:cubicBezTo>
                  <a:cubicBezTo>
                    <a:pt x="11034" y="31460"/>
                    <a:pt x="11551" y="31429"/>
                    <a:pt x="11216" y="31551"/>
                  </a:cubicBezTo>
                  <a:cubicBezTo>
                    <a:pt x="10882" y="31642"/>
                    <a:pt x="10943" y="31642"/>
                    <a:pt x="10487" y="31946"/>
                  </a:cubicBezTo>
                  <a:cubicBezTo>
                    <a:pt x="10372" y="32028"/>
                    <a:pt x="10283" y="32062"/>
                    <a:pt x="10212" y="32062"/>
                  </a:cubicBezTo>
                  <a:cubicBezTo>
                    <a:pt x="10020" y="32062"/>
                    <a:pt x="9951" y="31820"/>
                    <a:pt x="9818" y="31642"/>
                  </a:cubicBezTo>
                  <a:cubicBezTo>
                    <a:pt x="9781" y="31590"/>
                    <a:pt x="9737" y="31573"/>
                    <a:pt x="9688" y="31573"/>
                  </a:cubicBezTo>
                  <a:cubicBezTo>
                    <a:pt x="9584" y="31573"/>
                    <a:pt x="9458" y="31651"/>
                    <a:pt x="9330" y="31651"/>
                  </a:cubicBezTo>
                  <a:cubicBezTo>
                    <a:pt x="9270" y="31651"/>
                    <a:pt x="9209" y="31633"/>
                    <a:pt x="9149" y="31581"/>
                  </a:cubicBezTo>
                  <a:cubicBezTo>
                    <a:pt x="8906" y="31369"/>
                    <a:pt x="9028" y="31125"/>
                    <a:pt x="8998" y="30852"/>
                  </a:cubicBezTo>
                  <a:cubicBezTo>
                    <a:pt x="8967" y="30578"/>
                    <a:pt x="8694" y="30609"/>
                    <a:pt x="8572" y="30153"/>
                  </a:cubicBezTo>
                  <a:cubicBezTo>
                    <a:pt x="8481" y="29727"/>
                    <a:pt x="8359" y="29606"/>
                    <a:pt x="8268" y="28967"/>
                  </a:cubicBezTo>
                  <a:cubicBezTo>
                    <a:pt x="8177" y="28299"/>
                    <a:pt x="8207" y="28542"/>
                    <a:pt x="8450" y="27782"/>
                  </a:cubicBezTo>
                  <a:cubicBezTo>
                    <a:pt x="8694" y="27022"/>
                    <a:pt x="8481" y="27144"/>
                    <a:pt x="8663" y="26870"/>
                  </a:cubicBezTo>
                  <a:cubicBezTo>
                    <a:pt x="8724" y="26748"/>
                    <a:pt x="8754" y="26657"/>
                    <a:pt x="8785" y="26536"/>
                  </a:cubicBezTo>
                  <a:cubicBezTo>
                    <a:pt x="8815" y="26323"/>
                    <a:pt x="8785" y="26141"/>
                    <a:pt x="8754" y="25958"/>
                  </a:cubicBezTo>
                  <a:cubicBezTo>
                    <a:pt x="8724" y="25654"/>
                    <a:pt x="8724" y="25776"/>
                    <a:pt x="8846" y="25563"/>
                  </a:cubicBezTo>
                  <a:cubicBezTo>
                    <a:pt x="8967" y="25350"/>
                    <a:pt x="8967" y="25320"/>
                    <a:pt x="8937" y="25077"/>
                  </a:cubicBezTo>
                  <a:cubicBezTo>
                    <a:pt x="8906" y="24864"/>
                    <a:pt x="8998" y="24803"/>
                    <a:pt x="9180" y="24560"/>
                  </a:cubicBezTo>
                  <a:cubicBezTo>
                    <a:pt x="9393" y="24347"/>
                    <a:pt x="9453" y="24378"/>
                    <a:pt x="9514" y="24195"/>
                  </a:cubicBezTo>
                  <a:cubicBezTo>
                    <a:pt x="9545" y="24104"/>
                    <a:pt x="9560" y="24089"/>
                    <a:pt x="9605" y="24089"/>
                  </a:cubicBezTo>
                  <a:cubicBezTo>
                    <a:pt x="9628" y="24089"/>
                    <a:pt x="9659" y="24093"/>
                    <a:pt x="9702" y="24093"/>
                  </a:cubicBezTo>
                  <a:cubicBezTo>
                    <a:pt x="9746" y="24093"/>
                    <a:pt x="9803" y="24089"/>
                    <a:pt x="9879" y="24074"/>
                  </a:cubicBezTo>
                  <a:cubicBezTo>
                    <a:pt x="10183" y="24043"/>
                    <a:pt x="10001" y="24043"/>
                    <a:pt x="10122" y="23891"/>
                  </a:cubicBezTo>
                  <a:cubicBezTo>
                    <a:pt x="10167" y="23846"/>
                    <a:pt x="10191" y="23835"/>
                    <a:pt x="10213" y="23835"/>
                  </a:cubicBezTo>
                  <a:cubicBezTo>
                    <a:pt x="10237" y="23835"/>
                    <a:pt x="10258" y="23849"/>
                    <a:pt x="10300" y="23849"/>
                  </a:cubicBezTo>
                  <a:cubicBezTo>
                    <a:pt x="10324" y="23849"/>
                    <a:pt x="10354" y="23844"/>
                    <a:pt x="10396" y="23830"/>
                  </a:cubicBezTo>
                  <a:cubicBezTo>
                    <a:pt x="10608" y="23770"/>
                    <a:pt x="10548" y="23739"/>
                    <a:pt x="10578" y="23587"/>
                  </a:cubicBezTo>
                  <a:cubicBezTo>
                    <a:pt x="10578" y="23466"/>
                    <a:pt x="10487" y="23405"/>
                    <a:pt x="10608" y="23192"/>
                  </a:cubicBezTo>
                  <a:cubicBezTo>
                    <a:pt x="10637" y="23149"/>
                    <a:pt x="10658" y="23135"/>
                    <a:pt x="10679" y="23135"/>
                  </a:cubicBezTo>
                  <a:cubicBezTo>
                    <a:pt x="10718" y="23135"/>
                    <a:pt x="10760" y="23183"/>
                    <a:pt x="10866" y="23183"/>
                  </a:cubicBezTo>
                  <a:cubicBezTo>
                    <a:pt x="10942" y="23183"/>
                    <a:pt x="11051" y="23158"/>
                    <a:pt x="11216" y="23071"/>
                  </a:cubicBezTo>
                  <a:cubicBezTo>
                    <a:pt x="11480" y="22939"/>
                    <a:pt x="11539" y="22892"/>
                    <a:pt x="11573" y="22892"/>
                  </a:cubicBezTo>
                  <a:cubicBezTo>
                    <a:pt x="11611" y="22892"/>
                    <a:pt x="11619" y="22947"/>
                    <a:pt x="11824" y="23010"/>
                  </a:cubicBezTo>
                  <a:cubicBezTo>
                    <a:pt x="11942" y="23049"/>
                    <a:pt x="12012" y="23066"/>
                    <a:pt x="12064" y="23066"/>
                  </a:cubicBezTo>
                  <a:cubicBezTo>
                    <a:pt x="12171" y="23066"/>
                    <a:pt x="12196" y="22991"/>
                    <a:pt x="12402" y="22888"/>
                  </a:cubicBezTo>
                  <a:cubicBezTo>
                    <a:pt x="12468" y="22855"/>
                    <a:pt x="12512" y="22842"/>
                    <a:pt x="12544" y="22842"/>
                  </a:cubicBezTo>
                  <a:cubicBezTo>
                    <a:pt x="12656" y="22842"/>
                    <a:pt x="12593" y="23010"/>
                    <a:pt x="12736" y="23010"/>
                  </a:cubicBezTo>
                  <a:cubicBezTo>
                    <a:pt x="12888" y="23010"/>
                    <a:pt x="12919" y="23010"/>
                    <a:pt x="13162" y="23071"/>
                  </a:cubicBezTo>
                  <a:cubicBezTo>
                    <a:pt x="13214" y="23084"/>
                    <a:pt x="13259" y="23090"/>
                    <a:pt x="13298" y="23090"/>
                  </a:cubicBezTo>
                  <a:cubicBezTo>
                    <a:pt x="13442" y="23090"/>
                    <a:pt x="13509" y="23008"/>
                    <a:pt x="13557" y="22888"/>
                  </a:cubicBezTo>
                  <a:cubicBezTo>
                    <a:pt x="13585" y="22842"/>
                    <a:pt x="13610" y="22824"/>
                    <a:pt x="13636" y="22824"/>
                  </a:cubicBezTo>
                  <a:cubicBezTo>
                    <a:pt x="13694" y="22824"/>
                    <a:pt x="13755" y="22916"/>
                    <a:pt x="13861" y="22979"/>
                  </a:cubicBezTo>
                  <a:cubicBezTo>
                    <a:pt x="13886" y="22994"/>
                    <a:pt x="13905" y="23001"/>
                    <a:pt x="13919" y="23001"/>
                  </a:cubicBezTo>
                  <a:cubicBezTo>
                    <a:pt x="13990" y="23001"/>
                    <a:pt x="13922" y="22823"/>
                    <a:pt x="13770" y="22645"/>
                  </a:cubicBezTo>
                  <a:cubicBezTo>
                    <a:pt x="13587" y="22432"/>
                    <a:pt x="13770" y="22463"/>
                    <a:pt x="13739" y="22220"/>
                  </a:cubicBezTo>
                  <a:cubicBezTo>
                    <a:pt x="13739" y="22156"/>
                    <a:pt x="13734" y="22133"/>
                    <a:pt x="13721" y="22133"/>
                  </a:cubicBezTo>
                  <a:cubicBezTo>
                    <a:pt x="13689" y="22133"/>
                    <a:pt x="13615" y="22259"/>
                    <a:pt x="13466" y="22280"/>
                  </a:cubicBezTo>
                  <a:cubicBezTo>
                    <a:pt x="13438" y="22284"/>
                    <a:pt x="13415" y="22286"/>
                    <a:pt x="13395" y="22286"/>
                  </a:cubicBezTo>
                  <a:cubicBezTo>
                    <a:pt x="13262" y="22286"/>
                    <a:pt x="13295" y="22200"/>
                    <a:pt x="13374" y="22068"/>
                  </a:cubicBezTo>
                  <a:cubicBezTo>
                    <a:pt x="13416" y="22015"/>
                    <a:pt x="13466" y="21999"/>
                    <a:pt x="13532" y="21999"/>
                  </a:cubicBezTo>
                  <a:cubicBezTo>
                    <a:pt x="13640" y="21999"/>
                    <a:pt x="13793" y="22041"/>
                    <a:pt x="14034" y="22041"/>
                  </a:cubicBezTo>
                  <a:cubicBezTo>
                    <a:pt x="14075" y="22041"/>
                    <a:pt x="14118" y="22040"/>
                    <a:pt x="14165" y="22037"/>
                  </a:cubicBezTo>
                  <a:cubicBezTo>
                    <a:pt x="14651" y="22007"/>
                    <a:pt x="14590" y="21885"/>
                    <a:pt x="14651" y="21794"/>
                  </a:cubicBezTo>
                  <a:cubicBezTo>
                    <a:pt x="14668" y="21760"/>
                    <a:pt x="14678" y="21745"/>
                    <a:pt x="14684" y="21745"/>
                  </a:cubicBezTo>
                  <a:cubicBezTo>
                    <a:pt x="14700" y="21745"/>
                    <a:pt x="14690" y="21845"/>
                    <a:pt x="14712" y="21976"/>
                  </a:cubicBezTo>
                  <a:cubicBezTo>
                    <a:pt x="14729" y="22027"/>
                    <a:pt x="14746" y="22047"/>
                    <a:pt x="14770" y="22047"/>
                  </a:cubicBezTo>
                  <a:cubicBezTo>
                    <a:pt x="14832" y="22047"/>
                    <a:pt x="14944" y="21912"/>
                    <a:pt x="15229" y="21824"/>
                  </a:cubicBezTo>
                  <a:cubicBezTo>
                    <a:pt x="15492" y="21749"/>
                    <a:pt x="15499" y="21697"/>
                    <a:pt x="15610" y="21697"/>
                  </a:cubicBezTo>
                  <a:cubicBezTo>
                    <a:pt x="15679" y="21697"/>
                    <a:pt x="15787" y="21717"/>
                    <a:pt x="16019" y="21764"/>
                  </a:cubicBezTo>
                  <a:cubicBezTo>
                    <a:pt x="16657" y="21916"/>
                    <a:pt x="16049" y="22128"/>
                    <a:pt x="16627" y="22189"/>
                  </a:cubicBezTo>
                  <a:cubicBezTo>
                    <a:pt x="16675" y="22194"/>
                    <a:pt x="16718" y="22197"/>
                    <a:pt x="16756" y="22197"/>
                  </a:cubicBezTo>
                  <a:cubicBezTo>
                    <a:pt x="17182" y="22197"/>
                    <a:pt x="17080" y="21913"/>
                    <a:pt x="17387" y="21885"/>
                  </a:cubicBezTo>
                  <a:cubicBezTo>
                    <a:pt x="17460" y="21873"/>
                    <a:pt x="17518" y="21867"/>
                    <a:pt x="17566" y="21867"/>
                  </a:cubicBezTo>
                  <a:cubicBezTo>
                    <a:pt x="17759" y="21867"/>
                    <a:pt x="17788" y="21964"/>
                    <a:pt x="17934" y="22159"/>
                  </a:cubicBezTo>
                  <a:cubicBezTo>
                    <a:pt x="18147" y="22402"/>
                    <a:pt x="18390" y="22220"/>
                    <a:pt x="18481" y="22523"/>
                  </a:cubicBezTo>
                  <a:cubicBezTo>
                    <a:pt x="18603" y="22858"/>
                    <a:pt x="18359" y="22919"/>
                    <a:pt x="18390" y="23223"/>
                  </a:cubicBezTo>
                  <a:cubicBezTo>
                    <a:pt x="18390" y="23516"/>
                    <a:pt x="18503" y="23923"/>
                    <a:pt x="18675" y="23923"/>
                  </a:cubicBezTo>
                  <a:cubicBezTo>
                    <a:pt x="18681" y="23923"/>
                    <a:pt x="18688" y="23923"/>
                    <a:pt x="18694" y="23922"/>
                  </a:cubicBezTo>
                  <a:cubicBezTo>
                    <a:pt x="18704" y="23920"/>
                    <a:pt x="18713" y="23919"/>
                    <a:pt x="18721" y="23919"/>
                  </a:cubicBezTo>
                  <a:cubicBezTo>
                    <a:pt x="18835" y="23919"/>
                    <a:pt x="18761" y="24110"/>
                    <a:pt x="18846" y="24195"/>
                  </a:cubicBezTo>
                  <a:cubicBezTo>
                    <a:pt x="18967" y="24317"/>
                    <a:pt x="19393" y="24894"/>
                    <a:pt x="19514" y="24925"/>
                  </a:cubicBezTo>
                  <a:cubicBezTo>
                    <a:pt x="19561" y="24925"/>
                    <a:pt x="19620" y="24942"/>
                    <a:pt x="19691" y="24942"/>
                  </a:cubicBezTo>
                  <a:cubicBezTo>
                    <a:pt x="19807" y="24942"/>
                    <a:pt x="19953" y="24896"/>
                    <a:pt x="20122" y="24651"/>
                  </a:cubicBezTo>
                  <a:cubicBezTo>
                    <a:pt x="20396" y="24256"/>
                    <a:pt x="20335" y="23587"/>
                    <a:pt x="20092" y="23344"/>
                  </a:cubicBezTo>
                  <a:cubicBezTo>
                    <a:pt x="19818" y="23101"/>
                    <a:pt x="19970" y="23010"/>
                    <a:pt x="20001" y="22736"/>
                  </a:cubicBezTo>
                  <a:cubicBezTo>
                    <a:pt x="20031" y="22493"/>
                    <a:pt x="19910" y="22523"/>
                    <a:pt x="19727" y="22189"/>
                  </a:cubicBezTo>
                  <a:cubicBezTo>
                    <a:pt x="19545" y="21885"/>
                    <a:pt x="19484" y="21703"/>
                    <a:pt x="19393" y="21429"/>
                  </a:cubicBezTo>
                  <a:cubicBezTo>
                    <a:pt x="19302" y="21186"/>
                    <a:pt x="19180" y="21216"/>
                    <a:pt x="19332" y="20913"/>
                  </a:cubicBezTo>
                  <a:cubicBezTo>
                    <a:pt x="19454" y="20639"/>
                    <a:pt x="19545" y="20244"/>
                    <a:pt x="19758" y="20031"/>
                  </a:cubicBezTo>
                  <a:cubicBezTo>
                    <a:pt x="19940" y="19818"/>
                    <a:pt x="19970" y="19818"/>
                    <a:pt x="20487" y="19393"/>
                  </a:cubicBezTo>
                  <a:cubicBezTo>
                    <a:pt x="20973" y="18967"/>
                    <a:pt x="21004" y="18876"/>
                    <a:pt x="21277" y="18633"/>
                  </a:cubicBezTo>
                  <a:cubicBezTo>
                    <a:pt x="21521" y="18359"/>
                    <a:pt x="21916" y="18390"/>
                    <a:pt x="21976" y="18207"/>
                  </a:cubicBezTo>
                  <a:cubicBezTo>
                    <a:pt x="22037" y="18055"/>
                    <a:pt x="22128" y="18086"/>
                    <a:pt x="22524" y="17873"/>
                  </a:cubicBezTo>
                  <a:cubicBezTo>
                    <a:pt x="22919" y="17660"/>
                    <a:pt x="22767" y="17721"/>
                    <a:pt x="23101" y="17508"/>
                  </a:cubicBezTo>
                  <a:cubicBezTo>
                    <a:pt x="23405" y="17295"/>
                    <a:pt x="23587" y="16991"/>
                    <a:pt x="23223" y="16840"/>
                  </a:cubicBezTo>
                  <a:cubicBezTo>
                    <a:pt x="22888" y="16657"/>
                    <a:pt x="23223" y="16718"/>
                    <a:pt x="23709" y="16566"/>
                  </a:cubicBezTo>
                  <a:cubicBezTo>
                    <a:pt x="24195" y="16414"/>
                    <a:pt x="23618" y="16414"/>
                    <a:pt x="23435" y="16292"/>
                  </a:cubicBezTo>
                  <a:cubicBezTo>
                    <a:pt x="23283" y="16201"/>
                    <a:pt x="23283" y="16049"/>
                    <a:pt x="23283" y="15836"/>
                  </a:cubicBezTo>
                  <a:cubicBezTo>
                    <a:pt x="23314" y="15624"/>
                    <a:pt x="23375" y="15593"/>
                    <a:pt x="23314" y="15289"/>
                  </a:cubicBezTo>
                  <a:cubicBezTo>
                    <a:pt x="23223" y="15016"/>
                    <a:pt x="23314" y="14894"/>
                    <a:pt x="23527" y="14651"/>
                  </a:cubicBezTo>
                  <a:cubicBezTo>
                    <a:pt x="23580" y="14583"/>
                    <a:pt x="23608" y="14554"/>
                    <a:pt x="23621" y="14554"/>
                  </a:cubicBezTo>
                  <a:cubicBezTo>
                    <a:pt x="23658" y="14554"/>
                    <a:pt x="23549" y="14811"/>
                    <a:pt x="23527" y="15016"/>
                  </a:cubicBezTo>
                  <a:cubicBezTo>
                    <a:pt x="23527" y="15289"/>
                    <a:pt x="23557" y="15198"/>
                    <a:pt x="23770" y="15289"/>
                  </a:cubicBezTo>
                  <a:cubicBezTo>
                    <a:pt x="23858" y="15327"/>
                    <a:pt x="23904" y="15349"/>
                    <a:pt x="23931" y="15349"/>
                  </a:cubicBezTo>
                  <a:cubicBezTo>
                    <a:pt x="23968" y="15349"/>
                    <a:pt x="23965" y="15305"/>
                    <a:pt x="23983" y="15198"/>
                  </a:cubicBezTo>
                  <a:cubicBezTo>
                    <a:pt x="24013" y="15016"/>
                    <a:pt x="23983" y="14864"/>
                    <a:pt x="24013" y="14681"/>
                  </a:cubicBezTo>
                  <a:cubicBezTo>
                    <a:pt x="24034" y="14609"/>
                    <a:pt x="24047" y="14582"/>
                    <a:pt x="24066" y="14582"/>
                  </a:cubicBezTo>
                  <a:cubicBezTo>
                    <a:pt x="24102" y="14582"/>
                    <a:pt x="24157" y="14682"/>
                    <a:pt x="24317" y="14742"/>
                  </a:cubicBezTo>
                  <a:cubicBezTo>
                    <a:pt x="24370" y="14769"/>
                    <a:pt x="24404" y="14781"/>
                    <a:pt x="24427" y="14781"/>
                  </a:cubicBezTo>
                  <a:cubicBezTo>
                    <a:pt x="24511" y="14781"/>
                    <a:pt x="24454" y="14622"/>
                    <a:pt x="24621" y="14408"/>
                  </a:cubicBezTo>
                  <a:cubicBezTo>
                    <a:pt x="24834" y="14165"/>
                    <a:pt x="24773" y="14225"/>
                    <a:pt x="24834" y="13952"/>
                  </a:cubicBezTo>
                  <a:cubicBezTo>
                    <a:pt x="24834" y="13952"/>
                    <a:pt x="24530" y="13830"/>
                    <a:pt x="24894" y="13739"/>
                  </a:cubicBezTo>
                  <a:cubicBezTo>
                    <a:pt x="25259" y="13618"/>
                    <a:pt x="24955" y="13587"/>
                    <a:pt x="25107" y="13405"/>
                  </a:cubicBezTo>
                  <a:cubicBezTo>
                    <a:pt x="25187" y="13338"/>
                    <a:pt x="25214" y="13324"/>
                    <a:pt x="25263" y="13324"/>
                  </a:cubicBezTo>
                  <a:cubicBezTo>
                    <a:pt x="25299" y="13324"/>
                    <a:pt x="25348" y="13332"/>
                    <a:pt x="25439" y="13332"/>
                  </a:cubicBezTo>
                  <a:cubicBezTo>
                    <a:pt x="25505" y="13332"/>
                    <a:pt x="25593" y="13328"/>
                    <a:pt x="25715" y="13314"/>
                  </a:cubicBezTo>
                  <a:cubicBezTo>
                    <a:pt x="26232" y="13253"/>
                    <a:pt x="26232" y="13253"/>
                    <a:pt x="26323" y="13010"/>
                  </a:cubicBezTo>
                  <a:cubicBezTo>
                    <a:pt x="26361" y="12933"/>
                    <a:pt x="26385" y="12905"/>
                    <a:pt x="26407" y="12905"/>
                  </a:cubicBezTo>
                  <a:cubicBezTo>
                    <a:pt x="26456" y="12905"/>
                    <a:pt x="26500" y="13038"/>
                    <a:pt x="26688" y="13101"/>
                  </a:cubicBezTo>
                  <a:cubicBezTo>
                    <a:pt x="26717" y="13110"/>
                    <a:pt x="26744" y="13114"/>
                    <a:pt x="26770" y="13114"/>
                  </a:cubicBezTo>
                  <a:cubicBezTo>
                    <a:pt x="27008" y="13114"/>
                    <a:pt x="27074" y="12761"/>
                    <a:pt x="26992" y="12706"/>
                  </a:cubicBezTo>
                  <a:cubicBezTo>
                    <a:pt x="26931" y="12645"/>
                    <a:pt x="26718" y="12645"/>
                    <a:pt x="26718" y="12402"/>
                  </a:cubicBezTo>
                  <a:cubicBezTo>
                    <a:pt x="26688" y="12128"/>
                    <a:pt x="26657" y="12098"/>
                    <a:pt x="27144" y="11672"/>
                  </a:cubicBezTo>
                  <a:cubicBezTo>
                    <a:pt x="27412" y="11438"/>
                    <a:pt x="27486" y="11425"/>
                    <a:pt x="27539" y="11425"/>
                  </a:cubicBezTo>
                  <a:cubicBezTo>
                    <a:pt x="27546" y="11425"/>
                    <a:pt x="27552" y="11425"/>
                    <a:pt x="27558" y="11425"/>
                  </a:cubicBezTo>
                  <a:cubicBezTo>
                    <a:pt x="27593" y="11425"/>
                    <a:pt x="27629" y="11419"/>
                    <a:pt x="27721" y="11338"/>
                  </a:cubicBezTo>
                  <a:cubicBezTo>
                    <a:pt x="27887" y="11172"/>
                    <a:pt x="27887" y="11154"/>
                    <a:pt x="27993" y="11154"/>
                  </a:cubicBezTo>
                  <a:cubicBezTo>
                    <a:pt x="28023" y="11154"/>
                    <a:pt x="28062" y="11156"/>
                    <a:pt x="28116" y="11156"/>
                  </a:cubicBezTo>
                  <a:cubicBezTo>
                    <a:pt x="28360" y="11156"/>
                    <a:pt x="28390" y="11064"/>
                    <a:pt x="28542" y="11034"/>
                  </a:cubicBezTo>
                  <a:cubicBezTo>
                    <a:pt x="28724" y="11004"/>
                    <a:pt x="28724" y="10882"/>
                    <a:pt x="29028" y="10821"/>
                  </a:cubicBezTo>
                  <a:cubicBezTo>
                    <a:pt x="29363" y="10760"/>
                    <a:pt x="29211" y="10730"/>
                    <a:pt x="29180" y="10517"/>
                  </a:cubicBezTo>
                  <a:cubicBezTo>
                    <a:pt x="29150" y="10335"/>
                    <a:pt x="29211" y="10426"/>
                    <a:pt x="29606" y="10365"/>
                  </a:cubicBezTo>
                  <a:cubicBezTo>
                    <a:pt x="29971" y="10304"/>
                    <a:pt x="30214" y="10122"/>
                    <a:pt x="30548" y="9970"/>
                  </a:cubicBezTo>
                  <a:cubicBezTo>
                    <a:pt x="30626" y="9937"/>
                    <a:pt x="30673" y="9924"/>
                    <a:pt x="30697" y="9924"/>
                  </a:cubicBezTo>
                  <a:cubicBezTo>
                    <a:pt x="30785" y="9924"/>
                    <a:pt x="30578" y="10098"/>
                    <a:pt x="30578" y="10122"/>
                  </a:cubicBezTo>
                  <a:cubicBezTo>
                    <a:pt x="30585" y="10128"/>
                    <a:pt x="30594" y="10131"/>
                    <a:pt x="30609" y="10131"/>
                  </a:cubicBezTo>
                  <a:cubicBezTo>
                    <a:pt x="30667" y="10131"/>
                    <a:pt x="30803" y="10092"/>
                    <a:pt x="31095" y="10092"/>
                  </a:cubicBezTo>
                  <a:cubicBezTo>
                    <a:pt x="31460" y="10092"/>
                    <a:pt x="31126" y="10183"/>
                    <a:pt x="31095" y="10274"/>
                  </a:cubicBezTo>
                  <a:cubicBezTo>
                    <a:pt x="31073" y="10319"/>
                    <a:pt x="31002" y="10347"/>
                    <a:pt x="30894" y="10347"/>
                  </a:cubicBezTo>
                  <a:cubicBezTo>
                    <a:pt x="30854" y="10347"/>
                    <a:pt x="30810" y="10343"/>
                    <a:pt x="30761" y="10335"/>
                  </a:cubicBezTo>
                  <a:cubicBezTo>
                    <a:pt x="30674" y="10335"/>
                    <a:pt x="30637" y="10315"/>
                    <a:pt x="30592" y="10315"/>
                  </a:cubicBezTo>
                  <a:cubicBezTo>
                    <a:pt x="30559" y="10315"/>
                    <a:pt x="30522" y="10326"/>
                    <a:pt x="30457" y="10365"/>
                  </a:cubicBezTo>
                  <a:cubicBezTo>
                    <a:pt x="30335" y="10426"/>
                    <a:pt x="29940" y="10639"/>
                    <a:pt x="29940" y="10639"/>
                  </a:cubicBezTo>
                  <a:cubicBezTo>
                    <a:pt x="29940" y="10639"/>
                    <a:pt x="29910" y="10730"/>
                    <a:pt x="29819" y="10912"/>
                  </a:cubicBezTo>
                  <a:cubicBezTo>
                    <a:pt x="29727" y="11125"/>
                    <a:pt x="29727" y="11125"/>
                    <a:pt x="29727" y="11247"/>
                  </a:cubicBezTo>
                  <a:cubicBezTo>
                    <a:pt x="29727" y="11368"/>
                    <a:pt x="29910" y="11490"/>
                    <a:pt x="30001" y="11490"/>
                  </a:cubicBezTo>
                  <a:cubicBezTo>
                    <a:pt x="30123" y="11459"/>
                    <a:pt x="30366" y="11338"/>
                    <a:pt x="30518" y="11247"/>
                  </a:cubicBezTo>
                  <a:cubicBezTo>
                    <a:pt x="30700" y="11186"/>
                    <a:pt x="30791" y="11004"/>
                    <a:pt x="30913" y="10912"/>
                  </a:cubicBezTo>
                  <a:cubicBezTo>
                    <a:pt x="31034" y="10821"/>
                    <a:pt x="30913" y="10821"/>
                    <a:pt x="30974" y="10669"/>
                  </a:cubicBezTo>
                  <a:cubicBezTo>
                    <a:pt x="30989" y="10639"/>
                    <a:pt x="31008" y="10627"/>
                    <a:pt x="31028" y="10627"/>
                  </a:cubicBezTo>
                  <a:cubicBezTo>
                    <a:pt x="31088" y="10627"/>
                    <a:pt x="31156" y="10730"/>
                    <a:pt x="31156" y="10730"/>
                  </a:cubicBezTo>
                  <a:cubicBezTo>
                    <a:pt x="31156" y="10730"/>
                    <a:pt x="31247" y="10730"/>
                    <a:pt x="31399" y="10608"/>
                  </a:cubicBezTo>
                  <a:cubicBezTo>
                    <a:pt x="31460" y="10548"/>
                    <a:pt x="31475" y="10540"/>
                    <a:pt x="31502" y="10540"/>
                  </a:cubicBezTo>
                  <a:cubicBezTo>
                    <a:pt x="31511" y="10540"/>
                    <a:pt x="31521" y="10541"/>
                    <a:pt x="31534" y="10541"/>
                  </a:cubicBezTo>
                  <a:cubicBezTo>
                    <a:pt x="31561" y="10541"/>
                    <a:pt x="31602" y="10537"/>
                    <a:pt x="31673" y="10517"/>
                  </a:cubicBezTo>
                  <a:cubicBezTo>
                    <a:pt x="31885" y="10487"/>
                    <a:pt x="31946" y="10487"/>
                    <a:pt x="32037" y="10365"/>
                  </a:cubicBezTo>
                  <a:cubicBezTo>
                    <a:pt x="32159" y="10213"/>
                    <a:pt x="32129" y="10274"/>
                    <a:pt x="32524" y="10183"/>
                  </a:cubicBezTo>
                  <a:cubicBezTo>
                    <a:pt x="32919" y="10061"/>
                    <a:pt x="32676" y="10001"/>
                    <a:pt x="32554" y="9879"/>
                  </a:cubicBezTo>
                  <a:cubicBezTo>
                    <a:pt x="32508" y="9821"/>
                    <a:pt x="32484" y="9807"/>
                    <a:pt x="32461" y="9807"/>
                  </a:cubicBezTo>
                  <a:cubicBezTo>
                    <a:pt x="32441" y="9807"/>
                    <a:pt x="32422" y="9819"/>
                    <a:pt x="32389" y="9819"/>
                  </a:cubicBezTo>
                  <a:cubicBezTo>
                    <a:pt x="32363" y="9819"/>
                    <a:pt x="32330" y="9812"/>
                    <a:pt x="32281" y="9788"/>
                  </a:cubicBezTo>
                  <a:cubicBezTo>
                    <a:pt x="32235" y="9751"/>
                    <a:pt x="32217" y="9728"/>
                    <a:pt x="32210" y="9718"/>
                  </a:cubicBezTo>
                  <a:lnTo>
                    <a:pt x="32210" y="9718"/>
                  </a:lnTo>
                  <a:cubicBezTo>
                    <a:pt x="32213" y="9732"/>
                    <a:pt x="32210" y="9767"/>
                    <a:pt x="32159" y="9818"/>
                  </a:cubicBezTo>
                  <a:cubicBezTo>
                    <a:pt x="32116" y="9851"/>
                    <a:pt x="32084" y="9860"/>
                    <a:pt x="32044" y="9860"/>
                  </a:cubicBezTo>
                  <a:cubicBezTo>
                    <a:pt x="31988" y="9860"/>
                    <a:pt x="31915" y="9842"/>
                    <a:pt x="31771" y="9842"/>
                  </a:cubicBezTo>
                  <a:cubicBezTo>
                    <a:pt x="31726" y="9842"/>
                    <a:pt x="31673" y="9844"/>
                    <a:pt x="31612" y="9849"/>
                  </a:cubicBezTo>
                  <a:cubicBezTo>
                    <a:pt x="31514" y="9865"/>
                    <a:pt x="31427" y="9872"/>
                    <a:pt x="31352" y="9872"/>
                  </a:cubicBezTo>
                  <a:cubicBezTo>
                    <a:pt x="31146" y="9872"/>
                    <a:pt x="31026" y="9816"/>
                    <a:pt x="31004" y="9727"/>
                  </a:cubicBezTo>
                  <a:cubicBezTo>
                    <a:pt x="30974" y="9636"/>
                    <a:pt x="31034" y="9605"/>
                    <a:pt x="30639" y="9575"/>
                  </a:cubicBezTo>
                  <a:cubicBezTo>
                    <a:pt x="30275" y="9575"/>
                    <a:pt x="30457" y="9484"/>
                    <a:pt x="30426" y="9241"/>
                  </a:cubicBezTo>
                  <a:cubicBezTo>
                    <a:pt x="30415" y="9136"/>
                    <a:pt x="30412" y="9103"/>
                    <a:pt x="30401" y="9103"/>
                  </a:cubicBezTo>
                  <a:cubicBezTo>
                    <a:pt x="30384" y="9103"/>
                    <a:pt x="30345" y="9191"/>
                    <a:pt x="30214" y="9210"/>
                  </a:cubicBezTo>
                  <a:cubicBezTo>
                    <a:pt x="30175" y="9215"/>
                    <a:pt x="30147" y="9218"/>
                    <a:pt x="30128" y="9218"/>
                  </a:cubicBezTo>
                  <a:cubicBezTo>
                    <a:pt x="30026" y="9218"/>
                    <a:pt x="30167" y="9146"/>
                    <a:pt x="30244" y="8967"/>
                  </a:cubicBezTo>
                  <a:cubicBezTo>
                    <a:pt x="30335" y="8724"/>
                    <a:pt x="30366" y="8785"/>
                    <a:pt x="30396" y="8663"/>
                  </a:cubicBezTo>
                  <a:cubicBezTo>
                    <a:pt x="30413" y="8637"/>
                    <a:pt x="30404" y="8626"/>
                    <a:pt x="30378" y="8626"/>
                  </a:cubicBezTo>
                  <a:cubicBezTo>
                    <a:pt x="30312" y="8626"/>
                    <a:pt x="30140" y="8698"/>
                    <a:pt x="30031" y="8785"/>
                  </a:cubicBezTo>
                  <a:cubicBezTo>
                    <a:pt x="29960" y="8842"/>
                    <a:pt x="29895" y="8872"/>
                    <a:pt x="29836" y="8872"/>
                  </a:cubicBezTo>
                  <a:cubicBezTo>
                    <a:pt x="29771" y="8872"/>
                    <a:pt x="29715" y="8835"/>
                    <a:pt x="29667" y="8754"/>
                  </a:cubicBezTo>
                  <a:cubicBezTo>
                    <a:pt x="29621" y="8693"/>
                    <a:pt x="29591" y="8678"/>
                    <a:pt x="29541" y="8678"/>
                  </a:cubicBezTo>
                  <a:cubicBezTo>
                    <a:pt x="29492" y="8678"/>
                    <a:pt x="29423" y="8693"/>
                    <a:pt x="29302" y="8693"/>
                  </a:cubicBezTo>
                  <a:cubicBezTo>
                    <a:pt x="29089" y="8693"/>
                    <a:pt x="29241" y="8663"/>
                    <a:pt x="29302" y="8633"/>
                  </a:cubicBezTo>
                  <a:cubicBezTo>
                    <a:pt x="29363" y="8602"/>
                    <a:pt x="29393" y="8572"/>
                    <a:pt x="29575" y="8572"/>
                  </a:cubicBezTo>
                  <a:cubicBezTo>
                    <a:pt x="29606" y="8566"/>
                    <a:pt x="29635" y="8563"/>
                    <a:pt x="29662" y="8563"/>
                  </a:cubicBezTo>
                  <a:cubicBezTo>
                    <a:pt x="29771" y="8563"/>
                    <a:pt x="29849" y="8602"/>
                    <a:pt x="29849" y="8602"/>
                  </a:cubicBezTo>
                  <a:lnTo>
                    <a:pt x="30183" y="8481"/>
                  </a:lnTo>
                  <a:cubicBezTo>
                    <a:pt x="30183" y="8481"/>
                    <a:pt x="30366" y="8450"/>
                    <a:pt x="30670" y="8329"/>
                  </a:cubicBezTo>
                  <a:cubicBezTo>
                    <a:pt x="30943" y="8207"/>
                    <a:pt x="30913" y="8177"/>
                    <a:pt x="30700" y="8086"/>
                  </a:cubicBezTo>
                  <a:cubicBezTo>
                    <a:pt x="30528" y="8036"/>
                    <a:pt x="30455" y="7947"/>
                    <a:pt x="30192" y="7947"/>
                  </a:cubicBezTo>
                  <a:cubicBezTo>
                    <a:pt x="30130" y="7947"/>
                    <a:pt x="30058" y="7952"/>
                    <a:pt x="29971" y="7964"/>
                  </a:cubicBezTo>
                  <a:cubicBezTo>
                    <a:pt x="29545" y="8025"/>
                    <a:pt x="28755" y="8329"/>
                    <a:pt x="28755" y="8329"/>
                  </a:cubicBezTo>
                  <a:cubicBezTo>
                    <a:pt x="28755" y="8329"/>
                    <a:pt x="28329" y="8511"/>
                    <a:pt x="28086" y="8633"/>
                  </a:cubicBezTo>
                  <a:cubicBezTo>
                    <a:pt x="27873" y="8724"/>
                    <a:pt x="27721" y="8876"/>
                    <a:pt x="27508" y="9058"/>
                  </a:cubicBezTo>
                  <a:cubicBezTo>
                    <a:pt x="27440" y="9126"/>
                    <a:pt x="27385" y="9154"/>
                    <a:pt x="27344" y="9154"/>
                  </a:cubicBezTo>
                  <a:cubicBezTo>
                    <a:pt x="27259" y="9154"/>
                    <a:pt x="27244" y="9030"/>
                    <a:pt x="27326" y="8906"/>
                  </a:cubicBezTo>
                  <a:cubicBezTo>
                    <a:pt x="27448" y="8724"/>
                    <a:pt x="27660" y="8602"/>
                    <a:pt x="27934" y="8298"/>
                  </a:cubicBezTo>
                  <a:cubicBezTo>
                    <a:pt x="28039" y="8181"/>
                    <a:pt x="28108" y="8145"/>
                    <a:pt x="28173" y="8145"/>
                  </a:cubicBezTo>
                  <a:cubicBezTo>
                    <a:pt x="28276" y="8145"/>
                    <a:pt x="28367" y="8238"/>
                    <a:pt x="28572" y="8238"/>
                  </a:cubicBezTo>
                  <a:cubicBezTo>
                    <a:pt x="28907" y="8207"/>
                    <a:pt x="28846" y="8116"/>
                    <a:pt x="29028" y="7751"/>
                  </a:cubicBezTo>
                  <a:cubicBezTo>
                    <a:pt x="29135" y="7569"/>
                    <a:pt x="29188" y="7538"/>
                    <a:pt x="29249" y="7538"/>
                  </a:cubicBezTo>
                  <a:cubicBezTo>
                    <a:pt x="29279" y="7538"/>
                    <a:pt x="29311" y="7546"/>
                    <a:pt x="29353" y="7546"/>
                  </a:cubicBezTo>
                  <a:cubicBezTo>
                    <a:pt x="29395" y="7546"/>
                    <a:pt x="29446" y="7538"/>
                    <a:pt x="29515" y="7508"/>
                  </a:cubicBezTo>
                  <a:cubicBezTo>
                    <a:pt x="29788" y="7386"/>
                    <a:pt x="30366" y="7386"/>
                    <a:pt x="30366" y="7386"/>
                  </a:cubicBezTo>
                  <a:cubicBezTo>
                    <a:pt x="30366" y="7386"/>
                    <a:pt x="31065" y="7356"/>
                    <a:pt x="32068" y="7265"/>
                  </a:cubicBezTo>
                  <a:cubicBezTo>
                    <a:pt x="33101" y="7174"/>
                    <a:pt x="32554" y="7083"/>
                    <a:pt x="33132" y="6657"/>
                  </a:cubicBezTo>
                  <a:cubicBezTo>
                    <a:pt x="33709" y="6262"/>
                    <a:pt x="33405" y="6292"/>
                    <a:pt x="34013" y="6171"/>
                  </a:cubicBezTo>
                  <a:cubicBezTo>
                    <a:pt x="34621" y="6079"/>
                    <a:pt x="34408" y="6079"/>
                    <a:pt x="34408" y="6079"/>
                  </a:cubicBezTo>
                  <a:cubicBezTo>
                    <a:pt x="34408" y="6079"/>
                    <a:pt x="34560" y="6049"/>
                    <a:pt x="34773" y="5776"/>
                  </a:cubicBezTo>
                  <a:cubicBezTo>
                    <a:pt x="35016" y="5532"/>
                    <a:pt x="34651" y="5715"/>
                    <a:pt x="34651" y="5502"/>
                  </a:cubicBezTo>
                  <a:cubicBezTo>
                    <a:pt x="34682" y="5259"/>
                    <a:pt x="34560" y="5259"/>
                    <a:pt x="34317" y="5168"/>
                  </a:cubicBezTo>
                  <a:cubicBezTo>
                    <a:pt x="34248" y="5133"/>
                    <a:pt x="34193" y="5123"/>
                    <a:pt x="34150" y="5123"/>
                  </a:cubicBezTo>
                  <a:cubicBezTo>
                    <a:pt x="34092" y="5123"/>
                    <a:pt x="34055" y="5141"/>
                    <a:pt x="34029" y="5141"/>
                  </a:cubicBezTo>
                  <a:cubicBezTo>
                    <a:pt x="34006" y="5141"/>
                    <a:pt x="33993" y="5127"/>
                    <a:pt x="33983" y="5076"/>
                  </a:cubicBezTo>
                  <a:cubicBezTo>
                    <a:pt x="33956" y="4996"/>
                    <a:pt x="33959" y="4969"/>
                    <a:pt x="33926" y="4969"/>
                  </a:cubicBezTo>
                  <a:cubicBezTo>
                    <a:pt x="33884" y="4969"/>
                    <a:pt x="33785" y="5012"/>
                    <a:pt x="33496" y="5046"/>
                  </a:cubicBezTo>
                  <a:cubicBezTo>
                    <a:pt x="32949" y="5137"/>
                    <a:pt x="32828" y="5289"/>
                    <a:pt x="32676" y="5380"/>
                  </a:cubicBezTo>
                  <a:cubicBezTo>
                    <a:pt x="32493" y="5472"/>
                    <a:pt x="32433" y="5502"/>
                    <a:pt x="32281" y="5502"/>
                  </a:cubicBezTo>
                  <a:cubicBezTo>
                    <a:pt x="32159" y="5472"/>
                    <a:pt x="32433" y="5320"/>
                    <a:pt x="32433" y="5320"/>
                  </a:cubicBezTo>
                  <a:cubicBezTo>
                    <a:pt x="32433" y="5320"/>
                    <a:pt x="32797" y="5289"/>
                    <a:pt x="32949" y="5168"/>
                  </a:cubicBezTo>
                  <a:cubicBezTo>
                    <a:pt x="33101" y="5076"/>
                    <a:pt x="33101" y="5107"/>
                    <a:pt x="33344" y="4955"/>
                  </a:cubicBezTo>
                  <a:cubicBezTo>
                    <a:pt x="33618" y="4833"/>
                    <a:pt x="33648" y="4833"/>
                    <a:pt x="33466" y="4772"/>
                  </a:cubicBezTo>
                  <a:cubicBezTo>
                    <a:pt x="33354" y="4717"/>
                    <a:pt x="33402" y="4661"/>
                    <a:pt x="33372" y="4661"/>
                  </a:cubicBezTo>
                  <a:cubicBezTo>
                    <a:pt x="33354" y="4661"/>
                    <a:pt x="33303" y="4683"/>
                    <a:pt x="33162" y="4742"/>
                  </a:cubicBezTo>
                  <a:cubicBezTo>
                    <a:pt x="33022" y="4785"/>
                    <a:pt x="32928" y="4805"/>
                    <a:pt x="32861" y="4805"/>
                  </a:cubicBezTo>
                  <a:cubicBezTo>
                    <a:pt x="32738" y="4805"/>
                    <a:pt x="32704" y="4738"/>
                    <a:pt x="32645" y="4620"/>
                  </a:cubicBezTo>
                  <a:cubicBezTo>
                    <a:pt x="32620" y="4578"/>
                    <a:pt x="32604" y="4561"/>
                    <a:pt x="32587" y="4561"/>
                  </a:cubicBezTo>
                  <a:cubicBezTo>
                    <a:pt x="32545" y="4561"/>
                    <a:pt x="32499" y="4668"/>
                    <a:pt x="32281" y="4712"/>
                  </a:cubicBezTo>
                  <a:cubicBezTo>
                    <a:pt x="32179" y="4732"/>
                    <a:pt x="32112" y="4745"/>
                    <a:pt x="32063" y="4745"/>
                  </a:cubicBezTo>
                  <a:cubicBezTo>
                    <a:pt x="31967" y="4745"/>
                    <a:pt x="31946" y="4691"/>
                    <a:pt x="31885" y="4529"/>
                  </a:cubicBezTo>
                  <a:cubicBezTo>
                    <a:pt x="31866" y="4460"/>
                    <a:pt x="31817" y="4436"/>
                    <a:pt x="31752" y="4436"/>
                  </a:cubicBezTo>
                  <a:cubicBezTo>
                    <a:pt x="31616" y="4436"/>
                    <a:pt x="31411" y="4539"/>
                    <a:pt x="31247" y="4560"/>
                  </a:cubicBezTo>
                  <a:cubicBezTo>
                    <a:pt x="31215" y="4568"/>
                    <a:pt x="31189" y="4571"/>
                    <a:pt x="31168" y="4571"/>
                  </a:cubicBezTo>
                  <a:cubicBezTo>
                    <a:pt x="31028" y="4571"/>
                    <a:pt x="31107" y="4406"/>
                    <a:pt x="31186" y="4195"/>
                  </a:cubicBezTo>
                  <a:cubicBezTo>
                    <a:pt x="31278" y="3952"/>
                    <a:pt x="31156" y="4134"/>
                    <a:pt x="31095" y="3952"/>
                  </a:cubicBezTo>
                  <a:cubicBezTo>
                    <a:pt x="31065" y="3739"/>
                    <a:pt x="31034" y="3830"/>
                    <a:pt x="30548" y="3709"/>
                  </a:cubicBezTo>
                  <a:cubicBezTo>
                    <a:pt x="30062" y="3587"/>
                    <a:pt x="29910" y="3465"/>
                    <a:pt x="29515" y="3192"/>
                  </a:cubicBezTo>
                  <a:cubicBezTo>
                    <a:pt x="29405" y="3109"/>
                    <a:pt x="29347" y="3079"/>
                    <a:pt x="29320" y="3079"/>
                  </a:cubicBezTo>
                  <a:cubicBezTo>
                    <a:pt x="29256" y="3079"/>
                    <a:pt x="29353" y="3241"/>
                    <a:pt x="29332" y="3283"/>
                  </a:cubicBezTo>
                  <a:cubicBezTo>
                    <a:pt x="29302" y="3344"/>
                    <a:pt x="29119" y="3678"/>
                    <a:pt x="29059" y="3800"/>
                  </a:cubicBezTo>
                  <a:cubicBezTo>
                    <a:pt x="28967" y="3921"/>
                    <a:pt x="28846" y="3830"/>
                    <a:pt x="28451" y="4104"/>
                  </a:cubicBezTo>
                  <a:cubicBezTo>
                    <a:pt x="28278" y="4233"/>
                    <a:pt x="28194" y="4267"/>
                    <a:pt x="28153" y="4267"/>
                  </a:cubicBezTo>
                  <a:cubicBezTo>
                    <a:pt x="28108" y="4267"/>
                    <a:pt x="28116" y="4225"/>
                    <a:pt x="28116" y="4225"/>
                  </a:cubicBezTo>
                  <a:cubicBezTo>
                    <a:pt x="28116" y="4225"/>
                    <a:pt x="27873" y="4043"/>
                    <a:pt x="27569" y="3921"/>
                  </a:cubicBezTo>
                  <a:cubicBezTo>
                    <a:pt x="27296" y="3830"/>
                    <a:pt x="27569" y="3921"/>
                    <a:pt x="27326" y="3769"/>
                  </a:cubicBezTo>
                  <a:cubicBezTo>
                    <a:pt x="27053" y="3617"/>
                    <a:pt x="27296" y="3617"/>
                    <a:pt x="27296" y="3222"/>
                  </a:cubicBezTo>
                  <a:cubicBezTo>
                    <a:pt x="27286" y="3097"/>
                    <a:pt x="27283" y="3051"/>
                    <a:pt x="27270" y="3051"/>
                  </a:cubicBezTo>
                  <a:cubicBezTo>
                    <a:pt x="27242" y="3051"/>
                    <a:pt x="27170" y="3261"/>
                    <a:pt x="26901" y="3344"/>
                  </a:cubicBezTo>
                  <a:cubicBezTo>
                    <a:pt x="26771" y="3387"/>
                    <a:pt x="26707" y="3407"/>
                    <a:pt x="26674" y="3407"/>
                  </a:cubicBezTo>
                  <a:cubicBezTo>
                    <a:pt x="26613" y="3407"/>
                    <a:pt x="26656" y="3340"/>
                    <a:pt x="26597" y="3222"/>
                  </a:cubicBezTo>
                  <a:cubicBezTo>
                    <a:pt x="26536" y="3040"/>
                    <a:pt x="26323" y="3131"/>
                    <a:pt x="25989" y="2979"/>
                  </a:cubicBezTo>
                  <a:cubicBezTo>
                    <a:pt x="25890" y="2934"/>
                    <a:pt x="25831" y="2919"/>
                    <a:pt x="25788" y="2919"/>
                  </a:cubicBezTo>
                  <a:cubicBezTo>
                    <a:pt x="25684" y="2919"/>
                    <a:pt x="25669" y="3010"/>
                    <a:pt x="25411" y="3010"/>
                  </a:cubicBezTo>
                  <a:cubicBezTo>
                    <a:pt x="25016" y="3040"/>
                    <a:pt x="24864" y="3101"/>
                    <a:pt x="24287" y="3192"/>
                  </a:cubicBezTo>
                  <a:cubicBezTo>
                    <a:pt x="23709" y="3313"/>
                    <a:pt x="24195" y="3374"/>
                    <a:pt x="24074" y="3557"/>
                  </a:cubicBezTo>
                  <a:cubicBezTo>
                    <a:pt x="23952" y="3709"/>
                    <a:pt x="23648" y="3709"/>
                    <a:pt x="23861" y="4013"/>
                  </a:cubicBezTo>
                  <a:cubicBezTo>
                    <a:pt x="24074" y="4286"/>
                    <a:pt x="23709" y="4377"/>
                    <a:pt x="23223" y="4499"/>
                  </a:cubicBezTo>
                  <a:cubicBezTo>
                    <a:pt x="22767" y="4651"/>
                    <a:pt x="23101" y="4620"/>
                    <a:pt x="23831" y="4924"/>
                  </a:cubicBezTo>
                  <a:cubicBezTo>
                    <a:pt x="24591" y="5228"/>
                    <a:pt x="23952" y="5289"/>
                    <a:pt x="23861" y="5624"/>
                  </a:cubicBezTo>
                  <a:cubicBezTo>
                    <a:pt x="23739" y="5928"/>
                    <a:pt x="23283" y="6049"/>
                    <a:pt x="22736" y="6201"/>
                  </a:cubicBezTo>
                  <a:cubicBezTo>
                    <a:pt x="22189" y="6323"/>
                    <a:pt x="22037" y="6353"/>
                    <a:pt x="22341" y="6475"/>
                  </a:cubicBezTo>
                  <a:cubicBezTo>
                    <a:pt x="22676" y="6566"/>
                    <a:pt x="22402" y="7204"/>
                    <a:pt x="22402" y="7204"/>
                  </a:cubicBezTo>
                  <a:lnTo>
                    <a:pt x="22402" y="8268"/>
                  </a:lnTo>
                  <a:cubicBezTo>
                    <a:pt x="22402" y="8268"/>
                    <a:pt x="22189" y="8937"/>
                    <a:pt x="21946" y="8997"/>
                  </a:cubicBezTo>
                  <a:lnTo>
                    <a:pt x="21794" y="8997"/>
                  </a:lnTo>
                  <a:cubicBezTo>
                    <a:pt x="21790" y="8998"/>
                    <a:pt x="21786" y="8998"/>
                    <a:pt x="21782" y="8998"/>
                  </a:cubicBezTo>
                  <a:cubicBezTo>
                    <a:pt x="21601" y="8998"/>
                    <a:pt x="21369" y="8359"/>
                    <a:pt x="21369" y="8359"/>
                  </a:cubicBezTo>
                  <a:cubicBezTo>
                    <a:pt x="21369" y="8359"/>
                    <a:pt x="21065" y="7903"/>
                    <a:pt x="20943" y="7630"/>
                  </a:cubicBezTo>
                  <a:cubicBezTo>
                    <a:pt x="20821" y="7326"/>
                    <a:pt x="20852" y="7174"/>
                    <a:pt x="20852" y="7052"/>
                  </a:cubicBezTo>
                  <a:cubicBezTo>
                    <a:pt x="20882" y="6900"/>
                    <a:pt x="20943" y="6718"/>
                    <a:pt x="21095" y="6383"/>
                  </a:cubicBezTo>
                  <a:cubicBezTo>
                    <a:pt x="21141" y="6291"/>
                    <a:pt x="21134" y="6258"/>
                    <a:pt x="21095" y="6258"/>
                  </a:cubicBezTo>
                  <a:cubicBezTo>
                    <a:pt x="21005" y="6258"/>
                    <a:pt x="20747" y="6432"/>
                    <a:pt x="20578" y="6475"/>
                  </a:cubicBezTo>
                  <a:cubicBezTo>
                    <a:pt x="20335" y="6535"/>
                    <a:pt x="20183" y="6566"/>
                    <a:pt x="19879" y="6596"/>
                  </a:cubicBezTo>
                  <a:cubicBezTo>
                    <a:pt x="19841" y="6600"/>
                    <a:pt x="19808" y="6602"/>
                    <a:pt x="19779" y="6602"/>
                  </a:cubicBezTo>
                  <a:cubicBezTo>
                    <a:pt x="19581" y="6602"/>
                    <a:pt x="19567" y="6512"/>
                    <a:pt x="19089" y="6353"/>
                  </a:cubicBezTo>
                  <a:cubicBezTo>
                    <a:pt x="18572" y="6171"/>
                    <a:pt x="18663" y="6323"/>
                    <a:pt x="18207" y="6079"/>
                  </a:cubicBezTo>
                  <a:cubicBezTo>
                    <a:pt x="18103" y="6031"/>
                    <a:pt x="17998" y="6011"/>
                    <a:pt x="17894" y="6011"/>
                  </a:cubicBezTo>
                  <a:cubicBezTo>
                    <a:pt x="17547" y="6011"/>
                    <a:pt x="17212" y="6236"/>
                    <a:pt x="16931" y="6353"/>
                  </a:cubicBezTo>
                  <a:cubicBezTo>
                    <a:pt x="16864" y="6381"/>
                    <a:pt x="16820" y="6393"/>
                    <a:pt x="16794" y="6393"/>
                  </a:cubicBezTo>
                  <a:cubicBezTo>
                    <a:pt x="16677" y="6393"/>
                    <a:pt x="16900" y="6145"/>
                    <a:pt x="16900" y="5897"/>
                  </a:cubicBezTo>
                  <a:cubicBezTo>
                    <a:pt x="16870" y="5624"/>
                    <a:pt x="16840" y="5624"/>
                    <a:pt x="16688" y="5532"/>
                  </a:cubicBezTo>
                  <a:cubicBezTo>
                    <a:pt x="16505" y="5441"/>
                    <a:pt x="16779" y="5259"/>
                    <a:pt x="17478" y="4742"/>
                  </a:cubicBezTo>
                  <a:cubicBezTo>
                    <a:pt x="18147" y="4225"/>
                    <a:pt x="18086" y="4195"/>
                    <a:pt x="18663" y="4104"/>
                  </a:cubicBezTo>
                  <a:cubicBezTo>
                    <a:pt x="19271" y="3982"/>
                    <a:pt x="19058" y="3800"/>
                    <a:pt x="19514" y="3557"/>
                  </a:cubicBezTo>
                  <a:cubicBezTo>
                    <a:pt x="19677" y="3486"/>
                    <a:pt x="19856" y="3469"/>
                    <a:pt x="20027" y="3469"/>
                  </a:cubicBezTo>
                  <a:cubicBezTo>
                    <a:pt x="20182" y="3469"/>
                    <a:pt x="20331" y="3483"/>
                    <a:pt x="20455" y="3483"/>
                  </a:cubicBezTo>
                  <a:cubicBezTo>
                    <a:pt x="20604" y="3483"/>
                    <a:pt x="20716" y="3463"/>
                    <a:pt x="20761" y="3374"/>
                  </a:cubicBezTo>
                  <a:cubicBezTo>
                    <a:pt x="20913" y="3131"/>
                    <a:pt x="21065" y="3131"/>
                    <a:pt x="21369" y="2888"/>
                  </a:cubicBezTo>
                  <a:cubicBezTo>
                    <a:pt x="21673" y="2614"/>
                    <a:pt x="21673" y="2645"/>
                    <a:pt x="21733" y="2523"/>
                  </a:cubicBezTo>
                  <a:cubicBezTo>
                    <a:pt x="21824" y="2432"/>
                    <a:pt x="22250" y="2493"/>
                    <a:pt x="22463" y="2402"/>
                  </a:cubicBezTo>
                  <a:cubicBezTo>
                    <a:pt x="22676" y="2280"/>
                    <a:pt x="23071" y="2128"/>
                    <a:pt x="23496" y="1915"/>
                  </a:cubicBezTo>
                  <a:cubicBezTo>
                    <a:pt x="23891" y="1703"/>
                    <a:pt x="23527" y="1672"/>
                    <a:pt x="23435" y="1368"/>
                  </a:cubicBezTo>
                  <a:cubicBezTo>
                    <a:pt x="23407" y="1282"/>
                    <a:pt x="23499" y="1253"/>
                    <a:pt x="23647" y="1253"/>
                  </a:cubicBezTo>
                  <a:cubicBezTo>
                    <a:pt x="23946" y="1253"/>
                    <a:pt x="24473" y="1370"/>
                    <a:pt x="24697" y="1370"/>
                  </a:cubicBezTo>
                  <a:cubicBezTo>
                    <a:pt x="24714" y="1370"/>
                    <a:pt x="24729" y="1370"/>
                    <a:pt x="24742" y="1368"/>
                  </a:cubicBezTo>
                  <a:cubicBezTo>
                    <a:pt x="24955" y="1307"/>
                    <a:pt x="24955" y="912"/>
                    <a:pt x="24986" y="912"/>
                  </a:cubicBezTo>
                  <a:lnTo>
                    <a:pt x="25060" y="888"/>
                  </a:lnTo>
                  <a:lnTo>
                    <a:pt x="25060" y="888"/>
                  </a:lnTo>
                  <a:cubicBezTo>
                    <a:pt x="25023" y="917"/>
                    <a:pt x="25050" y="1061"/>
                    <a:pt x="25077" y="1277"/>
                  </a:cubicBezTo>
                  <a:cubicBezTo>
                    <a:pt x="25087" y="1387"/>
                    <a:pt x="25090" y="1424"/>
                    <a:pt x="25098" y="1424"/>
                  </a:cubicBezTo>
                  <a:cubicBezTo>
                    <a:pt x="25113" y="1424"/>
                    <a:pt x="25147" y="1267"/>
                    <a:pt x="25290" y="1247"/>
                  </a:cubicBezTo>
                  <a:cubicBezTo>
                    <a:pt x="25343" y="1239"/>
                    <a:pt x="25383" y="1235"/>
                    <a:pt x="25417" y="1235"/>
                  </a:cubicBezTo>
                  <a:cubicBezTo>
                    <a:pt x="25519" y="1235"/>
                    <a:pt x="25571" y="1269"/>
                    <a:pt x="25776" y="1338"/>
                  </a:cubicBezTo>
                  <a:cubicBezTo>
                    <a:pt x="26050" y="1399"/>
                    <a:pt x="25776" y="1399"/>
                    <a:pt x="25715" y="1459"/>
                  </a:cubicBezTo>
                  <a:cubicBezTo>
                    <a:pt x="25685" y="1551"/>
                    <a:pt x="25229" y="1703"/>
                    <a:pt x="25229" y="1703"/>
                  </a:cubicBezTo>
                  <a:cubicBezTo>
                    <a:pt x="25229" y="1703"/>
                    <a:pt x="24803" y="1885"/>
                    <a:pt x="25046" y="1885"/>
                  </a:cubicBezTo>
                  <a:cubicBezTo>
                    <a:pt x="25259" y="1854"/>
                    <a:pt x="25350" y="1854"/>
                    <a:pt x="25624" y="1794"/>
                  </a:cubicBezTo>
                  <a:cubicBezTo>
                    <a:pt x="25898" y="1733"/>
                    <a:pt x="25776" y="1642"/>
                    <a:pt x="25958" y="1429"/>
                  </a:cubicBezTo>
                  <a:cubicBezTo>
                    <a:pt x="26019" y="1358"/>
                    <a:pt x="26050" y="1338"/>
                    <a:pt x="26073" y="1338"/>
                  </a:cubicBezTo>
                  <a:cubicBezTo>
                    <a:pt x="26105" y="1338"/>
                    <a:pt x="26124" y="1374"/>
                    <a:pt x="26188" y="1374"/>
                  </a:cubicBezTo>
                  <a:cubicBezTo>
                    <a:pt x="26219" y="1374"/>
                    <a:pt x="26262" y="1365"/>
                    <a:pt x="26323" y="1338"/>
                  </a:cubicBezTo>
                  <a:cubicBezTo>
                    <a:pt x="26406" y="1305"/>
                    <a:pt x="26463" y="1292"/>
                    <a:pt x="26505" y="1292"/>
                  </a:cubicBezTo>
                  <a:cubicBezTo>
                    <a:pt x="26615" y="1292"/>
                    <a:pt x="26605" y="1385"/>
                    <a:pt x="26627" y="1429"/>
                  </a:cubicBezTo>
                  <a:cubicBezTo>
                    <a:pt x="26627" y="1490"/>
                    <a:pt x="26475" y="1581"/>
                    <a:pt x="26262" y="1703"/>
                  </a:cubicBezTo>
                  <a:cubicBezTo>
                    <a:pt x="26019" y="1824"/>
                    <a:pt x="25989" y="1824"/>
                    <a:pt x="25898" y="1946"/>
                  </a:cubicBezTo>
                  <a:cubicBezTo>
                    <a:pt x="25806" y="2037"/>
                    <a:pt x="25259" y="2189"/>
                    <a:pt x="25259" y="2189"/>
                  </a:cubicBezTo>
                  <a:cubicBezTo>
                    <a:pt x="25259" y="2189"/>
                    <a:pt x="24378" y="2432"/>
                    <a:pt x="24287" y="2523"/>
                  </a:cubicBezTo>
                  <a:cubicBezTo>
                    <a:pt x="24213" y="2572"/>
                    <a:pt x="24437" y="2661"/>
                    <a:pt x="24719" y="2661"/>
                  </a:cubicBezTo>
                  <a:cubicBezTo>
                    <a:pt x="24786" y="2661"/>
                    <a:pt x="24855" y="2656"/>
                    <a:pt x="24925" y="2645"/>
                  </a:cubicBezTo>
                  <a:cubicBezTo>
                    <a:pt x="25320" y="2554"/>
                    <a:pt x="25411" y="2493"/>
                    <a:pt x="25867" y="2402"/>
                  </a:cubicBezTo>
                  <a:cubicBezTo>
                    <a:pt x="25925" y="2393"/>
                    <a:pt x="25972" y="2390"/>
                    <a:pt x="26012" y="2390"/>
                  </a:cubicBezTo>
                  <a:cubicBezTo>
                    <a:pt x="26268" y="2390"/>
                    <a:pt x="26216" y="2544"/>
                    <a:pt x="26505" y="2675"/>
                  </a:cubicBezTo>
                  <a:cubicBezTo>
                    <a:pt x="26728" y="2756"/>
                    <a:pt x="26762" y="2797"/>
                    <a:pt x="26796" y="2797"/>
                  </a:cubicBezTo>
                  <a:cubicBezTo>
                    <a:pt x="26813" y="2797"/>
                    <a:pt x="26830" y="2787"/>
                    <a:pt x="26870" y="2766"/>
                  </a:cubicBezTo>
                  <a:cubicBezTo>
                    <a:pt x="27022" y="2706"/>
                    <a:pt x="27265" y="2675"/>
                    <a:pt x="27265" y="2675"/>
                  </a:cubicBezTo>
                  <a:lnTo>
                    <a:pt x="28390" y="2614"/>
                  </a:lnTo>
                  <a:cubicBezTo>
                    <a:pt x="28390" y="2614"/>
                    <a:pt x="28907" y="2554"/>
                    <a:pt x="29089" y="2432"/>
                  </a:cubicBezTo>
                  <a:cubicBezTo>
                    <a:pt x="29135" y="2402"/>
                    <a:pt x="29119" y="2390"/>
                    <a:pt x="29071" y="2390"/>
                  </a:cubicBezTo>
                  <a:cubicBezTo>
                    <a:pt x="28926" y="2390"/>
                    <a:pt x="28481" y="2493"/>
                    <a:pt x="28481" y="2493"/>
                  </a:cubicBezTo>
                  <a:cubicBezTo>
                    <a:pt x="28481" y="2493"/>
                    <a:pt x="27964" y="2402"/>
                    <a:pt x="27752" y="2280"/>
                  </a:cubicBezTo>
                  <a:cubicBezTo>
                    <a:pt x="27667" y="2231"/>
                    <a:pt x="27771" y="2217"/>
                    <a:pt x="27927" y="2217"/>
                  </a:cubicBezTo>
                  <a:cubicBezTo>
                    <a:pt x="28161" y="2217"/>
                    <a:pt x="28512" y="2250"/>
                    <a:pt x="28512" y="2250"/>
                  </a:cubicBezTo>
                  <a:lnTo>
                    <a:pt x="29211" y="2250"/>
                  </a:lnTo>
                  <a:cubicBezTo>
                    <a:pt x="29211" y="2250"/>
                    <a:pt x="29454" y="2128"/>
                    <a:pt x="29515" y="1976"/>
                  </a:cubicBezTo>
                  <a:cubicBezTo>
                    <a:pt x="29575" y="1854"/>
                    <a:pt x="29454" y="1794"/>
                    <a:pt x="29150" y="1733"/>
                  </a:cubicBezTo>
                  <a:cubicBezTo>
                    <a:pt x="29096" y="1722"/>
                    <a:pt x="29046" y="1718"/>
                    <a:pt x="28997" y="1718"/>
                  </a:cubicBezTo>
                  <a:cubicBezTo>
                    <a:pt x="28838" y="1718"/>
                    <a:pt x="28703" y="1763"/>
                    <a:pt x="28577" y="1763"/>
                  </a:cubicBezTo>
                  <a:cubicBezTo>
                    <a:pt x="28524" y="1763"/>
                    <a:pt x="28472" y="1755"/>
                    <a:pt x="28420" y="1733"/>
                  </a:cubicBezTo>
                  <a:cubicBezTo>
                    <a:pt x="28208" y="1642"/>
                    <a:pt x="28268" y="1520"/>
                    <a:pt x="28299" y="1490"/>
                  </a:cubicBezTo>
                  <a:cubicBezTo>
                    <a:pt x="28301" y="1488"/>
                    <a:pt x="28306" y="1487"/>
                    <a:pt x="28314" y="1487"/>
                  </a:cubicBezTo>
                  <a:cubicBezTo>
                    <a:pt x="28444" y="1487"/>
                    <a:pt x="29332" y="1703"/>
                    <a:pt x="29332" y="1703"/>
                  </a:cubicBezTo>
                  <a:cubicBezTo>
                    <a:pt x="29332" y="1703"/>
                    <a:pt x="29347" y="1704"/>
                    <a:pt x="29374" y="1704"/>
                  </a:cubicBezTo>
                  <a:cubicBezTo>
                    <a:pt x="29454" y="1704"/>
                    <a:pt x="29636" y="1687"/>
                    <a:pt x="29819" y="1551"/>
                  </a:cubicBezTo>
                  <a:cubicBezTo>
                    <a:pt x="30031" y="1338"/>
                    <a:pt x="30214" y="1186"/>
                    <a:pt x="30305" y="1095"/>
                  </a:cubicBezTo>
                  <a:cubicBezTo>
                    <a:pt x="30350" y="1064"/>
                    <a:pt x="30092" y="1057"/>
                    <a:pt x="29822" y="1057"/>
                  </a:cubicBezTo>
                  <a:cubicBezTo>
                    <a:pt x="29553" y="1057"/>
                    <a:pt x="29271" y="1064"/>
                    <a:pt x="29271" y="1064"/>
                  </a:cubicBezTo>
                  <a:lnTo>
                    <a:pt x="28512" y="1125"/>
                  </a:lnTo>
                  <a:lnTo>
                    <a:pt x="27843" y="973"/>
                  </a:lnTo>
                  <a:cubicBezTo>
                    <a:pt x="27843" y="973"/>
                    <a:pt x="27964" y="943"/>
                    <a:pt x="28208" y="760"/>
                  </a:cubicBezTo>
                  <a:cubicBezTo>
                    <a:pt x="28325" y="682"/>
                    <a:pt x="28291" y="660"/>
                    <a:pt x="28215" y="660"/>
                  </a:cubicBezTo>
                  <a:cubicBezTo>
                    <a:pt x="28113" y="660"/>
                    <a:pt x="27934" y="699"/>
                    <a:pt x="27934" y="699"/>
                  </a:cubicBezTo>
                  <a:lnTo>
                    <a:pt x="27357" y="699"/>
                  </a:lnTo>
                  <a:lnTo>
                    <a:pt x="26657" y="760"/>
                  </a:lnTo>
                  <a:lnTo>
                    <a:pt x="25928" y="517"/>
                  </a:lnTo>
                  <a:lnTo>
                    <a:pt x="26384" y="274"/>
                  </a:lnTo>
                  <a:cubicBezTo>
                    <a:pt x="26384" y="274"/>
                    <a:pt x="26627" y="122"/>
                    <a:pt x="26901"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42"/>
            <p:cNvSpPr/>
            <p:nvPr/>
          </p:nvSpPr>
          <p:spPr>
            <a:xfrm>
              <a:off x="3552000" y="2853675"/>
              <a:ext cx="589700" cy="770050"/>
            </a:xfrm>
            <a:custGeom>
              <a:avLst/>
              <a:gdLst/>
              <a:ahLst/>
              <a:cxnLst/>
              <a:rect l="l" t="t" r="r" b="b"/>
              <a:pathLst>
                <a:path w="23588" h="30802" extrusionOk="0">
                  <a:moveTo>
                    <a:pt x="23588" y="1"/>
                  </a:moveTo>
                  <a:lnTo>
                    <a:pt x="23588" y="1"/>
                  </a:lnTo>
                  <a:cubicBezTo>
                    <a:pt x="23132" y="912"/>
                    <a:pt x="22676" y="1824"/>
                    <a:pt x="22190" y="2706"/>
                  </a:cubicBezTo>
                  <a:cubicBezTo>
                    <a:pt x="22098" y="2949"/>
                    <a:pt x="21946" y="3192"/>
                    <a:pt x="22007" y="3435"/>
                  </a:cubicBezTo>
                  <a:cubicBezTo>
                    <a:pt x="22050" y="3781"/>
                    <a:pt x="22332" y="4010"/>
                    <a:pt x="22614" y="4234"/>
                  </a:cubicBezTo>
                  <a:lnTo>
                    <a:pt x="22614" y="4234"/>
                  </a:lnTo>
                  <a:lnTo>
                    <a:pt x="23588" y="1"/>
                  </a:lnTo>
                  <a:close/>
                  <a:moveTo>
                    <a:pt x="22614" y="4234"/>
                  </a:moveTo>
                  <a:lnTo>
                    <a:pt x="22383" y="5236"/>
                  </a:lnTo>
                  <a:lnTo>
                    <a:pt x="22383" y="5236"/>
                  </a:lnTo>
                  <a:lnTo>
                    <a:pt x="23223" y="5107"/>
                  </a:lnTo>
                  <a:cubicBezTo>
                    <a:pt x="23239" y="4723"/>
                    <a:pt x="22926" y="4482"/>
                    <a:pt x="22614" y="4234"/>
                  </a:cubicBezTo>
                  <a:close/>
                  <a:moveTo>
                    <a:pt x="22383" y="5236"/>
                  </a:moveTo>
                  <a:lnTo>
                    <a:pt x="21247" y="5411"/>
                  </a:lnTo>
                  <a:cubicBezTo>
                    <a:pt x="21126" y="5441"/>
                    <a:pt x="21004" y="5472"/>
                    <a:pt x="20913" y="5563"/>
                  </a:cubicBezTo>
                  <a:cubicBezTo>
                    <a:pt x="20791" y="5684"/>
                    <a:pt x="20822" y="5867"/>
                    <a:pt x="20852" y="6049"/>
                  </a:cubicBezTo>
                  <a:cubicBezTo>
                    <a:pt x="20976" y="6531"/>
                    <a:pt x="21244" y="6988"/>
                    <a:pt x="21455" y="7451"/>
                  </a:cubicBezTo>
                  <a:lnTo>
                    <a:pt x="21455" y="7451"/>
                  </a:lnTo>
                  <a:cubicBezTo>
                    <a:pt x="21610" y="7395"/>
                    <a:pt x="21764" y="7333"/>
                    <a:pt x="21916" y="7265"/>
                  </a:cubicBezTo>
                  <a:lnTo>
                    <a:pt x="22383" y="5236"/>
                  </a:lnTo>
                  <a:close/>
                  <a:moveTo>
                    <a:pt x="21455" y="7451"/>
                  </a:moveTo>
                  <a:cubicBezTo>
                    <a:pt x="20360" y="7846"/>
                    <a:pt x="19204" y="7957"/>
                    <a:pt x="18025" y="7957"/>
                  </a:cubicBezTo>
                  <a:cubicBezTo>
                    <a:pt x="16609" y="7957"/>
                    <a:pt x="15158" y="7797"/>
                    <a:pt x="13740" y="7782"/>
                  </a:cubicBezTo>
                  <a:cubicBezTo>
                    <a:pt x="13604" y="7776"/>
                    <a:pt x="13468" y="7772"/>
                    <a:pt x="13331" y="7772"/>
                  </a:cubicBezTo>
                  <a:cubicBezTo>
                    <a:pt x="12761" y="7772"/>
                    <a:pt x="12187" y="7835"/>
                    <a:pt x="11673" y="8055"/>
                  </a:cubicBezTo>
                  <a:cubicBezTo>
                    <a:pt x="11034" y="8299"/>
                    <a:pt x="10487" y="8724"/>
                    <a:pt x="9970" y="9180"/>
                  </a:cubicBezTo>
                  <a:cubicBezTo>
                    <a:pt x="9059" y="9909"/>
                    <a:pt x="8147" y="10669"/>
                    <a:pt x="7265" y="11399"/>
                  </a:cubicBezTo>
                  <a:cubicBezTo>
                    <a:pt x="6201" y="12280"/>
                    <a:pt x="5107" y="13162"/>
                    <a:pt x="4378" y="14347"/>
                  </a:cubicBezTo>
                  <a:cubicBezTo>
                    <a:pt x="3709" y="15411"/>
                    <a:pt x="3375" y="16627"/>
                    <a:pt x="3040" y="17843"/>
                  </a:cubicBezTo>
                  <a:cubicBezTo>
                    <a:pt x="2645" y="19271"/>
                    <a:pt x="2250" y="20700"/>
                    <a:pt x="1885" y="22098"/>
                  </a:cubicBezTo>
                  <a:cubicBezTo>
                    <a:pt x="1460" y="23587"/>
                    <a:pt x="1065" y="25077"/>
                    <a:pt x="669" y="26536"/>
                  </a:cubicBezTo>
                  <a:cubicBezTo>
                    <a:pt x="335" y="27752"/>
                    <a:pt x="1" y="29059"/>
                    <a:pt x="335" y="30275"/>
                  </a:cubicBezTo>
                  <a:cubicBezTo>
                    <a:pt x="365" y="30427"/>
                    <a:pt x="457" y="30609"/>
                    <a:pt x="578" y="30730"/>
                  </a:cubicBezTo>
                  <a:cubicBezTo>
                    <a:pt x="655" y="30780"/>
                    <a:pt x="738" y="30801"/>
                    <a:pt x="820" y="30801"/>
                  </a:cubicBezTo>
                  <a:cubicBezTo>
                    <a:pt x="1095" y="30801"/>
                    <a:pt x="1373" y="30562"/>
                    <a:pt x="1490" y="30305"/>
                  </a:cubicBezTo>
                  <a:cubicBezTo>
                    <a:pt x="1642" y="29940"/>
                    <a:pt x="1642" y="29545"/>
                    <a:pt x="1794" y="29180"/>
                  </a:cubicBezTo>
                  <a:cubicBezTo>
                    <a:pt x="2220" y="28238"/>
                    <a:pt x="3679" y="27904"/>
                    <a:pt x="3800" y="26840"/>
                  </a:cubicBezTo>
                  <a:cubicBezTo>
                    <a:pt x="3861" y="26232"/>
                    <a:pt x="3496" y="25381"/>
                    <a:pt x="4074" y="25138"/>
                  </a:cubicBezTo>
                  <a:cubicBezTo>
                    <a:pt x="4138" y="25110"/>
                    <a:pt x="4206" y="25099"/>
                    <a:pt x="4275" y="25099"/>
                  </a:cubicBezTo>
                  <a:cubicBezTo>
                    <a:pt x="4434" y="25099"/>
                    <a:pt x="4604" y="25156"/>
                    <a:pt x="4773" y="25198"/>
                  </a:cubicBezTo>
                  <a:cubicBezTo>
                    <a:pt x="5006" y="25259"/>
                    <a:pt x="5252" y="25293"/>
                    <a:pt x="5498" y="25293"/>
                  </a:cubicBezTo>
                  <a:cubicBezTo>
                    <a:pt x="5989" y="25293"/>
                    <a:pt x="6475" y="25158"/>
                    <a:pt x="6840" y="24834"/>
                  </a:cubicBezTo>
                  <a:cubicBezTo>
                    <a:pt x="7387" y="24317"/>
                    <a:pt x="7448" y="23314"/>
                    <a:pt x="6870" y="22888"/>
                  </a:cubicBezTo>
                  <a:cubicBezTo>
                    <a:pt x="7904" y="22858"/>
                    <a:pt x="8937" y="22584"/>
                    <a:pt x="9879" y="22159"/>
                  </a:cubicBezTo>
                  <a:cubicBezTo>
                    <a:pt x="10183" y="22007"/>
                    <a:pt x="10518" y="21855"/>
                    <a:pt x="10670" y="21581"/>
                  </a:cubicBezTo>
                  <a:cubicBezTo>
                    <a:pt x="11125" y="20852"/>
                    <a:pt x="10639" y="19636"/>
                    <a:pt x="11399" y="19302"/>
                  </a:cubicBezTo>
                  <a:lnTo>
                    <a:pt x="11399" y="19302"/>
                  </a:lnTo>
                  <a:cubicBezTo>
                    <a:pt x="11338" y="19818"/>
                    <a:pt x="11399" y="20366"/>
                    <a:pt x="11551" y="20882"/>
                  </a:cubicBezTo>
                  <a:cubicBezTo>
                    <a:pt x="12037" y="20092"/>
                    <a:pt x="12645" y="19393"/>
                    <a:pt x="13344" y="18815"/>
                  </a:cubicBezTo>
                  <a:cubicBezTo>
                    <a:pt x="13618" y="18603"/>
                    <a:pt x="13922" y="18390"/>
                    <a:pt x="14135" y="18086"/>
                  </a:cubicBezTo>
                  <a:cubicBezTo>
                    <a:pt x="14287" y="17873"/>
                    <a:pt x="14378" y="17630"/>
                    <a:pt x="14469" y="17387"/>
                  </a:cubicBezTo>
                  <a:cubicBezTo>
                    <a:pt x="14803" y="16597"/>
                    <a:pt x="15138" y="15806"/>
                    <a:pt x="15442" y="15016"/>
                  </a:cubicBezTo>
                  <a:cubicBezTo>
                    <a:pt x="15654" y="14499"/>
                    <a:pt x="15928" y="13952"/>
                    <a:pt x="16445" y="13739"/>
                  </a:cubicBezTo>
                  <a:cubicBezTo>
                    <a:pt x="16607" y="13685"/>
                    <a:pt x="16785" y="13669"/>
                    <a:pt x="16970" y="13669"/>
                  </a:cubicBezTo>
                  <a:cubicBezTo>
                    <a:pt x="17260" y="13669"/>
                    <a:pt x="17564" y="13710"/>
                    <a:pt x="17841" y="13710"/>
                  </a:cubicBezTo>
                  <a:cubicBezTo>
                    <a:pt x="18182" y="13710"/>
                    <a:pt x="18481" y="13648"/>
                    <a:pt x="18664" y="13375"/>
                  </a:cubicBezTo>
                  <a:cubicBezTo>
                    <a:pt x="18846" y="13101"/>
                    <a:pt x="18785" y="12767"/>
                    <a:pt x="18846" y="12463"/>
                  </a:cubicBezTo>
                  <a:cubicBezTo>
                    <a:pt x="19089" y="10882"/>
                    <a:pt x="21490" y="10396"/>
                    <a:pt x="21734" y="8815"/>
                  </a:cubicBezTo>
                  <a:cubicBezTo>
                    <a:pt x="21808" y="8340"/>
                    <a:pt x="21657" y="7893"/>
                    <a:pt x="21455" y="7451"/>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42"/>
            <p:cNvSpPr/>
            <p:nvPr/>
          </p:nvSpPr>
          <p:spPr>
            <a:xfrm>
              <a:off x="2664076" y="1511739"/>
              <a:ext cx="337400" cy="680900"/>
            </a:xfrm>
            <a:custGeom>
              <a:avLst/>
              <a:gdLst/>
              <a:ahLst/>
              <a:cxnLst/>
              <a:rect l="l" t="t" r="r" b="b"/>
              <a:pathLst>
                <a:path w="13496" h="27236" extrusionOk="0">
                  <a:moveTo>
                    <a:pt x="9788" y="1"/>
                  </a:moveTo>
                  <a:cubicBezTo>
                    <a:pt x="8268" y="4469"/>
                    <a:pt x="2523" y="4135"/>
                    <a:pt x="2402" y="12645"/>
                  </a:cubicBezTo>
                  <a:cubicBezTo>
                    <a:pt x="0" y="18451"/>
                    <a:pt x="3496" y="27235"/>
                    <a:pt x="3496" y="27235"/>
                  </a:cubicBezTo>
                  <a:lnTo>
                    <a:pt x="4316" y="27144"/>
                  </a:lnTo>
                  <a:cubicBezTo>
                    <a:pt x="426" y="16566"/>
                    <a:pt x="3891" y="13345"/>
                    <a:pt x="3891" y="13345"/>
                  </a:cubicBezTo>
                  <a:cubicBezTo>
                    <a:pt x="13496" y="11642"/>
                    <a:pt x="9788" y="1"/>
                    <a:pt x="9788"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42"/>
            <p:cNvSpPr/>
            <p:nvPr/>
          </p:nvSpPr>
          <p:spPr>
            <a:xfrm>
              <a:off x="2392801" y="1715239"/>
              <a:ext cx="315375" cy="307175"/>
            </a:xfrm>
            <a:custGeom>
              <a:avLst/>
              <a:gdLst/>
              <a:ahLst/>
              <a:cxnLst/>
              <a:rect l="l" t="t" r="r" b="b"/>
              <a:pathLst>
                <a:path w="12615" h="12287" extrusionOk="0">
                  <a:moveTo>
                    <a:pt x="2432" y="0"/>
                  </a:moveTo>
                  <a:cubicBezTo>
                    <a:pt x="1680" y="0"/>
                    <a:pt x="870" y="51"/>
                    <a:pt x="0" y="159"/>
                  </a:cubicBezTo>
                  <a:cubicBezTo>
                    <a:pt x="2806" y="2539"/>
                    <a:pt x="3072" y="6820"/>
                    <a:pt x="7642" y="6820"/>
                  </a:cubicBezTo>
                  <a:cubicBezTo>
                    <a:pt x="8616" y="6820"/>
                    <a:pt x="9785" y="6626"/>
                    <a:pt x="11216" y="6177"/>
                  </a:cubicBezTo>
                  <a:cubicBezTo>
                    <a:pt x="11216" y="6177"/>
                    <a:pt x="12401" y="9338"/>
                    <a:pt x="12614" y="12287"/>
                  </a:cubicBezTo>
                  <a:lnTo>
                    <a:pt x="12432" y="8548"/>
                  </a:lnTo>
                  <a:cubicBezTo>
                    <a:pt x="12432" y="8548"/>
                    <a:pt x="12248" y="0"/>
                    <a:pt x="243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42"/>
            <p:cNvSpPr/>
            <p:nvPr/>
          </p:nvSpPr>
          <p:spPr>
            <a:xfrm>
              <a:off x="4393663" y="2803824"/>
              <a:ext cx="669500" cy="421775"/>
            </a:xfrm>
            <a:custGeom>
              <a:avLst/>
              <a:gdLst/>
              <a:ahLst/>
              <a:cxnLst/>
              <a:rect l="l" t="t" r="r" b="b"/>
              <a:pathLst>
                <a:path w="26780" h="16871" extrusionOk="0">
                  <a:moveTo>
                    <a:pt x="17738" y="0"/>
                  </a:moveTo>
                  <a:cubicBezTo>
                    <a:pt x="14101" y="0"/>
                    <a:pt x="10501" y="1108"/>
                    <a:pt x="8420" y="6293"/>
                  </a:cubicBezTo>
                  <a:cubicBezTo>
                    <a:pt x="6110" y="7843"/>
                    <a:pt x="1095" y="13800"/>
                    <a:pt x="1095" y="13800"/>
                  </a:cubicBezTo>
                  <a:lnTo>
                    <a:pt x="1" y="16870"/>
                  </a:lnTo>
                  <a:cubicBezTo>
                    <a:pt x="5259" y="9970"/>
                    <a:pt x="9758" y="7204"/>
                    <a:pt x="9758" y="7204"/>
                  </a:cubicBezTo>
                  <a:cubicBezTo>
                    <a:pt x="10785" y="7361"/>
                    <a:pt x="11766" y="7432"/>
                    <a:pt x="12703" y="7432"/>
                  </a:cubicBezTo>
                  <a:cubicBezTo>
                    <a:pt x="21966" y="7432"/>
                    <a:pt x="26779" y="487"/>
                    <a:pt x="26779" y="487"/>
                  </a:cubicBezTo>
                  <a:lnTo>
                    <a:pt x="26779" y="487"/>
                  </a:lnTo>
                  <a:cubicBezTo>
                    <a:pt x="26336" y="579"/>
                    <a:pt x="25847" y="616"/>
                    <a:pt x="25323" y="616"/>
                  </a:cubicBezTo>
                  <a:cubicBezTo>
                    <a:pt x="23184" y="616"/>
                    <a:pt x="20451" y="0"/>
                    <a:pt x="17738"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42"/>
            <p:cNvSpPr/>
            <p:nvPr/>
          </p:nvSpPr>
          <p:spPr>
            <a:xfrm>
              <a:off x="4209763" y="2677699"/>
              <a:ext cx="362500" cy="763700"/>
            </a:xfrm>
            <a:custGeom>
              <a:avLst/>
              <a:gdLst/>
              <a:ahLst/>
              <a:cxnLst/>
              <a:rect l="l" t="t" r="r" b="b"/>
              <a:pathLst>
                <a:path w="14500" h="30548" extrusionOk="0">
                  <a:moveTo>
                    <a:pt x="4165" y="0"/>
                  </a:moveTo>
                  <a:cubicBezTo>
                    <a:pt x="3983" y="9939"/>
                    <a:pt x="9211" y="13678"/>
                    <a:pt x="9211" y="13678"/>
                  </a:cubicBezTo>
                  <a:cubicBezTo>
                    <a:pt x="8846" y="22371"/>
                    <a:pt x="1" y="29575"/>
                    <a:pt x="1" y="29575"/>
                  </a:cubicBezTo>
                  <a:lnTo>
                    <a:pt x="122" y="30548"/>
                  </a:lnTo>
                  <a:cubicBezTo>
                    <a:pt x="7569" y="24286"/>
                    <a:pt x="11399" y="14468"/>
                    <a:pt x="11399" y="14468"/>
                  </a:cubicBezTo>
                  <a:cubicBezTo>
                    <a:pt x="14500" y="5046"/>
                    <a:pt x="4166" y="0"/>
                    <a:pt x="4165" y="0"/>
                  </a:cubicBezTo>
                  <a:close/>
                </a:path>
              </a:pathLst>
            </a:custGeom>
            <a:solidFill>
              <a:srgbClr val="138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9" name="Google Shape;669;p42"/>
          <p:cNvSpPr txBox="1">
            <a:spLocks noGrp="1"/>
          </p:cNvSpPr>
          <p:nvPr>
            <p:ph type="ctrTitle"/>
          </p:nvPr>
        </p:nvSpPr>
        <p:spPr>
          <a:xfrm>
            <a:off x="0" y="116113"/>
            <a:ext cx="9019500" cy="2032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dirty="0"/>
              <a:t>SGEF Proposal Presentation Template</a:t>
            </a:r>
            <a:endParaRPr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10"/>
        <p:cNvGrpSpPr/>
        <p:nvPr/>
      </p:nvGrpSpPr>
      <p:grpSpPr>
        <a:xfrm>
          <a:off x="0" y="0"/>
          <a:ext cx="0" cy="0"/>
          <a:chOff x="0" y="0"/>
          <a:chExt cx="0" cy="0"/>
        </a:xfrm>
      </p:grpSpPr>
      <p:grpSp>
        <p:nvGrpSpPr>
          <p:cNvPr id="911" name="Google Shape;911;p51"/>
          <p:cNvGrpSpPr/>
          <p:nvPr/>
        </p:nvGrpSpPr>
        <p:grpSpPr>
          <a:xfrm>
            <a:off x="6009075" y="1791340"/>
            <a:ext cx="2296619" cy="2758295"/>
            <a:chOff x="6009075" y="1791340"/>
            <a:chExt cx="2296619" cy="2758295"/>
          </a:xfrm>
        </p:grpSpPr>
        <p:sp>
          <p:nvSpPr>
            <p:cNvPr id="912" name="Google Shape;912;p51"/>
            <p:cNvSpPr/>
            <p:nvPr/>
          </p:nvSpPr>
          <p:spPr>
            <a:xfrm>
              <a:off x="6080695" y="4237585"/>
              <a:ext cx="2224999" cy="312049"/>
            </a:xfrm>
            <a:custGeom>
              <a:avLst/>
              <a:gdLst/>
              <a:ahLst/>
              <a:cxnLst/>
              <a:rect l="l" t="t" r="r" b="b"/>
              <a:pathLst>
                <a:path w="66112" h="9272" extrusionOk="0">
                  <a:moveTo>
                    <a:pt x="33041" y="1"/>
                  </a:moveTo>
                  <a:cubicBezTo>
                    <a:pt x="14803" y="1"/>
                    <a:pt x="1" y="2068"/>
                    <a:pt x="1" y="4651"/>
                  </a:cubicBezTo>
                  <a:cubicBezTo>
                    <a:pt x="1" y="7205"/>
                    <a:pt x="14803" y="9272"/>
                    <a:pt x="33041" y="9272"/>
                  </a:cubicBezTo>
                  <a:cubicBezTo>
                    <a:pt x="51309" y="9272"/>
                    <a:pt x="66111" y="7205"/>
                    <a:pt x="66111" y="4651"/>
                  </a:cubicBezTo>
                  <a:cubicBezTo>
                    <a:pt x="66111" y="2068"/>
                    <a:pt x="51309" y="1"/>
                    <a:pt x="33041" y="1"/>
                  </a:cubicBezTo>
                  <a:close/>
                </a:path>
              </a:pathLst>
            </a:custGeom>
            <a:solidFill>
              <a:srgbClr val="C4D6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51"/>
            <p:cNvSpPr/>
            <p:nvPr/>
          </p:nvSpPr>
          <p:spPr>
            <a:xfrm>
              <a:off x="7743061" y="4236576"/>
              <a:ext cx="393864" cy="208392"/>
            </a:xfrm>
            <a:custGeom>
              <a:avLst/>
              <a:gdLst/>
              <a:ahLst/>
              <a:cxnLst/>
              <a:rect l="l" t="t" r="r" b="b"/>
              <a:pathLst>
                <a:path w="11703" h="6192" extrusionOk="0">
                  <a:moveTo>
                    <a:pt x="4499" y="0"/>
                  </a:moveTo>
                  <a:lnTo>
                    <a:pt x="4894" y="2219"/>
                  </a:lnTo>
                  <a:cubicBezTo>
                    <a:pt x="1" y="2614"/>
                    <a:pt x="274" y="5745"/>
                    <a:pt x="274" y="5745"/>
                  </a:cubicBezTo>
                  <a:cubicBezTo>
                    <a:pt x="1794" y="6080"/>
                    <a:pt x="3473" y="6191"/>
                    <a:pt x="5035" y="6191"/>
                  </a:cubicBezTo>
                  <a:cubicBezTo>
                    <a:pt x="8160" y="6191"/>
                    <a:pt x="10822" y="5745"/>
                    <a:pt x="10822" y="5745"/>
                  </a:cubicBezTo>
                  <a:cubicBezTo>
                    <a:pt x="11703" y="3648"/>
                    <a:pt x="10518" y="213"/>
                    <a:pt x="10518" y="213"/>
                  </a:cubicBezTo>
                  <a:lnTo>
                    <a:pt x="4499" y="0"/>
                  </a:lnTo>
                  <a:close/>
                </a:path>
              </a:pathLst>
            </a:custGeom>
            <a:solidFill>
              <a:srgbClr val="EA62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51"/>
            <p:cNvSpPr/>
            <p:nvPr/>
          </p:nvSpPr>
          <p:spPr>
            <a:xfrm>
              <a:off x="7601908" y="3024324"/>
              <a:ext cx="516604" cy="1268659"/>
            </a:xfrm>
            <a:custGeom>
              <a:avLst/>
              <a:gdLst/>
              <a:ahLst/>
              <a:cxnLst/>
              <a:rect l="l" t="t" r="r" b="b"/>
              <a:pathLst>
                <a:path w="15350" h="37696" extrusionOk="0">
                  <a:moveTo>
                    <a:pt x="8784" y="1"/>
                  </a:moveTo>
                  <a:lnTo>
                    <a:pt x="0" y="12767"/>
                  </a:lnTo>
                  <a:lnTo>
                    <a:pt x="8359" y="37448"/>
                  </a:lnTo>
                  <a:cubicBezTo>
                    <a:pt x="8359" y="37448"/>
                    <a:pt x="9818" y="37695"/>
                    <a:pt x="11425" y="37695"/>
                  </a:cubicBezTo>
                  <a:cubicBezTo>
                    <a:pt x="13006" y="37695"/>
                    <a:pt x="14732" y="37456"/>
                    <a:pt x="15350" y="36506"/>
                  </a:cubicBezTo>
                  <a:cubicBezTo>
                    <a:pt x="15350" y="36506"/>
                    <a:pt x="13800" y="26171"/>
                    <a:pt x="10882" y="22038"/>
                  </a:cubicBezTo>
                  <a:cubicBezTo>
                    <a:pt x="10882" y="22038"/>
                    <a:pt x="10517" y="6080"/>
                    <a:pt x="8784" y="1"/>
                  </a:cubicBezTo>
                  <a:close/>
                </a:path>
              </a:pathLst>
            </a:custGeom>
            <a:solidFill>
              <a:srgbClr val="0E5E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51"/>
            <p:cNvSpPr/>
            <p:nvPr/>
          </p:nvSpPr>
          <p:spPr>
            <a:xfrm>
              <a:off x="6856127" y="4210997"/>
              <a:ext cx="378518" cy="207416"/>
            </a:xfrm>
            <a:custGeom>
              <a:avLst/>
              <a:gdLst/>
              <a:ahLst/>
              <a:cxnLst/>
              <a:rect l="l" t="t" r="r" b="b"/>
              <a:pathLst>
                <a:path w="11247" h="6163" extrusionOk="0">
                  <a:moveTo>
                    <a:pt x="5563" y="1"/>
                  </a:moveTo>
                  <a:lnTo>
                    <a:pt x="4894" y="2159"/>
                  </a:lnTo>
                  <a:cubicBezTo>
                    <a:pt x="1" y="2371"/>
                    <a:pt x="122" y="5472"/>
                    <a:pt x="122" y="5472"/>
                  </a:cubicBezTo>
                  <a:cubicBezTo>
                    <a:pt x="2135" y="6012"/>
                    <a:pt x="4442" y="6162"/>
                    <a:pt x="6384" y="6162"/>
                  </a:cubicBezTo>
                  <a:cubicBezTo>
                    <a:pt x="8812" y="6162"/>
                    <a:pt x="10669" y="5928"/>
                    <a:pt x="10669" y="5928"/>
                  </a:cubicBezTo>
                  <a:cubicBezTo>
                    <a:pt x="11247" y="4530"/>
                    <a:pt x="11034" y="1703"/>
                    <a:pt x="11034" y="1703"/>
                  </a:cubicBezTo>
                  <a:lnTo>
                    <a:pt x="5563" y="1"/>
                  </a:lnTo>
                  <a:close/>
                </a:path>
              </a:pathLst>
            </a:custGeom>
            <a:solidFill>
              <a:srgbClr val="F373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51"/>
            <p:cNvSpPr/>
            <p:nvPr/>
          </p:nvSpPr>
          <p:spPr>
            <a:xfrm>
              <a:off x="7021849" y="3039671"/>
              <a:ext cx="903300" cy="1275659"/>
            </a:xfrm>
            <a:custGeom>
              <a:avLst/>
              <a:gdLst/>
              <a:ahLst/>
              <a:cxnLst/>
              <a:rect l="l" t="t" r="r" b="b"/>
              <a:pathLst>
                <a:path w="26840" h="37904" extrusionOk="0">
                  <a:moveTo>
                    <a:pt x="26779" y="1"/>
                  </a:moveTo>
                  <a:lnTo>
                    <a:pt x="12129" y="973"/>
                  </a:lnTo>
                  <a:cubicBezTo>
                    <a:pt x="12129" y="973"/>
                    <a:pt x="7721" y="10578"/>
                    <a:pt x="6110" y="13435"/>
                  </a:cubicBezTo>
                  <a:cubicBezTo>
                    <a:pt x="4499" y="16323"/>
                    <a:pt x="1" y="35928"/>
                    <a:pt x="1" y="35928"/>
                  </a:cubicBezTo>
                  <a:cubicBezTo>
                    <a:pt x="2463" y="37813"/>
                    <a:pt x="6445" y="37904"/>
                    <a:pt x="6445" y="37904"/>
                  </a:cubicBezTo>
                  <a:lnTo>
                    <a:pt x="13831" y="17235"/>
                  </a:lnTo>
                  <a:cubicBezTo>
                    <a:pt x="26840" y="7630"/>
                    <a:pt x="26779" y="1"/>
                    <a:pt x="26779" y="1"/>
                  </a:cubicBezTo>
                  <a:close/>
                </a:path>
              </a:pathLst>
            </a:custGeom>
            <a:solidFill>
              <a:srgbClr val="106F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51"/>
            <p:cNvSpPr/>
            <p:nvPr/>
          </p:nvSpPr>
          <p:spPr>
            <a:xfrm>
              <a:off x="7011617" y="2835346"/>
              <a:ext cx="284418" cy="134788"/>
            </a:xfrm>
            <a:custGeom>
              <a:avLst/>
              <a:gdLst/>
              <a:ahLst/>
              <a:cxnLst/>
              <a:rect l="l" t="t" r="r" b="b"/>
              <a:pathLst>
                <a:path w="8451" h="4005" extrusionOk="0">
                  <a:moveTo>
                    <a:pt x="5244" y="1"/>
                  </a:moveTo>
                  <a:cubicBezTo>
                    <a:pt x="5117" y="1"/>
                    <a:pt x="4989" y="8"/>
                    <a:pt x="4864" y="23"/>
                  </a:cubicBezTo>
                  <a:cubicBezTo>
                    <a:pt x="3709" y="175"/>
                    <a:pt x="1" y="783"/>
                    <a:pt x="62" y="844"/>
                  </a:cubicBezTo>
                  <a:cubicBezTo>
                    <a:pt x="92" y="965"/>
                    <a:pt x="578" y="2363"/>
                    <a:pt x="578" y="2363"/>
                  </a:cubicBezTo>
                  <a:lnTo>
                    <a:pt x="4925" y="1603"/>
                  </a:lnTo>
                  <a:cubicBezTo>
                    <a:pt x="5016" y="1583"/>
                    <a:pt x="5111" y="1573"/>
                    <a:pt x="5206" y="1573"/>
                  </a:cubicBezTo>
                  <a:cubicBezTo>
                    <a:pt x="5398" y="1573"/>
                    <a:pt x="5594" y="1614"/>
                    <a:pt x="5776" y="1695"/>
                  </a:cubicBezTo>
                  <a:cubicBezTo>
                    <a:pt x="6232" y="1877"/>
                    <a:pt x="6536" y="2242"/>
                    <a:pt x="6688" y="2698"/>
                  </a:cubicBezTo>
                  <a:lnTo>
                    <a:pt x="7022" y="4005"/>
                  </a:lnTo>
                  <a:lnTo>
                    <a:pt x="8451" y="3488"/>
                  </a:lnTo>
                  <a:lnTo>
                    <a:pt x="8147" y="2303"/>
                  </a:lnTo>
                  <a:cubicBezTo>
                    <a:pt x="7934" y="1360"/>
                    <a:pt x="7296" y="600"/>
                    <a:pt x="6414" y="236"/>
                  </a:cubicBezTo>
                  <a:cubicBezTo>
                    <a:pt x="6046" y="75"/>
                    <a:pt x="5643" y="1"/>
                    <a:pt x="5244" y="1"/>
                  </a:cubicBezTo>
                  <a:close/>
                </a:path>
              </a:pathLst>
            </a:custGeom>
            <a:solidFill>
              <a:srgbClr val="7589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51"/>
            <p:cNvSpPr/>
            <p:nvPr/>
          </p:nvSpPr>
          <p:spPr>
            <a:xfrm>
              <a:off x="6009075" y="2840192"/>
              <a:ext cx="1130438" cy="1450665"/>
            </a:xfrm>
            <a:custGeom>
              <a:avLst/>
              <a:gdLst/>
              <a:ahLst/>
              <a:cxnLst/>
              <a:rect l="l" t="t" r="r" b="b"/>
              <a:pathLst>
                <a:path w="33589" h="43104" extrusionOk="0">
                  <a:moveTo>
                    <a:pt x="11642" y="1"/>
                  </a:moveTo>
                  <a:lnTo>
                    <a:pt x="1034" y="32433"/>
                  </a:lnTo>
                  <a:lnTo>
                    <a:pt x="670" y="33527"/>
                  </a:lnTo>
                  <a:cubicBezTo>
                    <a:pt x="1" y="35624"/>
                    <a:pt x="974" y="37843"/>
                    <a:pt x="2949" y="38785"/>
                  </a:cubicBezTo>
                  <a:lnTo>
                    <a:pt x="11399" y="42706"/>
                  </a:lnTo>
                  <a:cubicBezTo>
                    <a:pt x="11981" y="42975"/>
                    <a:pt x="12592" y="43103"/>
                    <a:pt x="13195" y="43103"/>
                  </a:cubicBezTo>
                  <a:cubicBezTo>
                    <a:pt x="14703" y="43103"/>
                    <a:pt x="16158" y="42303"/>
                    <a:pt x="16962" y="40913"/>
                  </a:cubicBezTo>
                  <a:lnTo>
                    <a:pt x="33011" y="12280"/>
                  </a:lnTo>
                  <a:lnTo>
                    <a:pt x="33588" y="11247"/>
                  </a:lnTo>
                  <a:lnTo>
                    <a:pt x="11642" y="1"/>
                  </a:lnTo>
                  <a:close/>
                </a:path>
              </a:pathLst>
            </a:custGeom>
            <a:solidFill>
              <a:srgbClr val="F9B8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51"/>
            <p:cNvSpPr/>
            <p:nvPr/>
          </p:nvSpPr>
          <p:spPr>
            <a:xfrm>
              <a:off x="6009075" y="3253487"/>
              <a:ext cx="1110985" cy="1037382"/>
            </a:xfrm>
            <a:custGeom>
              <a:avLst/>
              <a:gdLst/>
              <a:ahLst/>
              <a:cxnLst/>
              <a:rect l="l" t="t" r="r" b="b"/>
              <a:pathLst>
                <a:path w="33011" h="30824" extrusionOk="0">
                  <a:moveTo>
                    <a:pt x="33011" y="0"/>
                  </a:moveTo>
                  <a:lnTo>
                    <a:pt x="19181" y="13891"/>
                  </a:lnTo>
                  <a:cubicBezTo>
                    <a:pt x="15039" y="18059"/>
                    <a:pt x="9474" y="20328"/>
                    <a:pt x="3771" y="20328"/>
                  </a:cubicBezTo>
                  <a:cubicBezTo>
                    <a:pt x="2861" y="20328"/>
                    <a:pt x="1947" y="20270"/>
                    <a:pt x="1034" y="20153"/>
                  </a:cubicBezTo>
                  <a:lnTo>
                    <a:pt x="670" y="21277"/>
                  </a:lnTo>
                  <a:cubicBezTo>
                    <a:pt x="1" y="23344"/>
                    <a:pt x="974" y="25563"/>
                    <a:pt x="2949" y="26505"/>
                  </a:cubicBezTo>
                  <a:lnTo>
                    <a:pt x="11399" y="30426"/>
                  </a:lnTo>
                  <a:cubicBezTo>
                    <a:pt x="11981" y="30695"/>
                    <a:pt x="12592" y="30823"/>
                    <a:pt x="13195" y="30823"/>
                  </a:cubicBezTo>
                  <a:cubicBezTo>
                    <a:pt x="14703" y="30823"/>
                    <a:pt x="16158" y="30023"/>
                    <a:pt x="16962" y="28633"/>
                  </a:cubicBezTo>
                  <a:lnTo>
                    <a:pt x="33011" y="0"/>
                  </a:lnTo>
                  <a:close/>
                </a:path>
              </a:pathLst>
            </a:custGeom>
            <a:solidFill>
              <a:srgbClr val="F79D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51"/>
            <p:cNvSpPr/>
            <p:nvPr/>
          </p:nvSpPr>
          <p:spPr>
            <a:xfrm>
              <a:off x="6083758" y="4131199"/>
              <a:ext cx="262947" cy="261903"/>
            </a:xfrm>
            <a:custGeom>
              <a:avLst/>
              <a:gdLst/>
              <a:ahLst/>
              <a:cxnLst/>
              <a:rect l="l" t="t" r="r" b="b"/>
              <a:pathLst>
                <a:path w="7813" h="7782" extrusionOk="0">
                  <a:moveTo>
                    <a:pt x="3922" y="1"/>
                  </a:moveTo>
                  <a:cubicBezTo>
                    <a:pt x="1764" y="1"/>
                    <a:pt x="1" y="1733"/>
                    <a:pt x="1" y="3891"/>
                  </a:cubicBezTo>
                  <a:cubicBezTo>
                    <a:pt x="1" y="6049"/>
                    <a:pt x="1764" y="7782"/>
                    <a:pt x="3922" y="7782"/>
                  </a:cubicBezTo>
                  <a:cubicBezTo>
                    <a:pt x="6050" y="7782"/>
                    <a:pt x="7813" y="6049"/>
                    <a:pt x="7813" y="3891"/>
                  </a:cubicBezTo>
                  <a:cubicBezTo>
                    <a:pt x="7813" y="1733"/>
                    <a:pt x="6050" y="1"/>
                    <a:pt x="3922" y="1"/>
                  </a:cubicBezTo>
                  <a:close/>
                </a:path>
              </a:pathLst>
            </a:custGeom>
            <a:solidFill>
              <a:srgbClr val="6977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51"/>
            <p:cNvSpPr/>
            <p:nvPr/>
          </p:nvSpPr>
          <p:spPr>
            <a:xfrm>
              <a:off x="6158440" y="4205882"/>
              <a:ext cx="113586" cy="113586"/>
            </a:xfrm>
            <a:custGeom>
              <a:avLst/>
              <a:gdLst/>
              <a:ahLst/>
              <a:cxnLst/>
              <a:rect l="l" t="t" r="r" b="b"/>
              <a:pathLst>
                <a:path w="3375" h="3375" extrusionOk="0">
                  <a:moveTo>
                    <a:pt x="1703" y="1"/>
                  </a:moveTo>
                  <a:cubicBezTo>
                    <a:pt x="761" y="1"/>
                    <a:pt x="1" y="760"/>
                    <a:pt x="1" y="1672"/>
                  </a:cubicBezTo>
                  <a:cubicBezTo>
                    <a:pt x="1" y="2615"/>
                    <a:pt x="761" y="3375"/>
                    <a:pt x="1703" y="3375"/>
                  </a:cubicBezTo>
                  <a:cubicBezTo>
                    <a:pt x="2615" y="3375"/>
                    <a:pt x="3375" y="2615"/>
                    <a:pt x="3375" y="1672"/>
                  </a:cubicBezTo>
                  <a:cubicBezTo>
                    <a:pt x="3375" y="760"/>
                    <a:pt x="2615" y="1"/>
                    <a:pt x="1703" y="1"/>
                  </a:cubicBezTo>
                  <a:close/>
                </a:path>
              </a:pathLst>
            </a:custGeom>
            <a:solidFill>
              <a:srgbClr val="B1C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51"/>
            <p:cNvSpPr/>
            <p:nvPr/>
          </p:nvSpPr>
          <p:spPr>
            <a:xfrm>
              <a:off x="6352803" y="2681572"/>
              <a:ext cx="849116" cy="537134"/>
            </a:xfrm>
            <a:custGeom>
              <a:avLst/>
              <a:gdLst/>
              <a:ahLst/>
              <a:cxnLst/>
              <a:rect l="l" t="t" r="r" b="b"/>
              <a:pathLst>
                <a:path w="25230" h="15960" extrusionOk="0">
                  <a:moveTo>
                    <a:pt x="7464" y="0"/>
                  </a:moveTo>
                  <a:cubicBezTo>
                    <a:pt x="6464" y="0"/>
                    <a:pt x="5477" y="337"/>
                    <a:pt x="4651" y="975"/>
                  </a:cubicBezTo>
                  <a:lnTo>
                    <a:pt x="3223" y="2099"/>
                  </a:lnTo>
                  <a:cubicBezTo>
                    <a:pt x="2939" y="1988"/>
                    <a:pt x="2646" y="1934"/>
                    <a:pt x="2357" y="1934"/>
                  </a:cubicBezTo>
                  <a:cubicBezTo>
                    <a:pt x="1623" y="1934"/>
                    <a:pt x="915" y="2279"/>
                    <a:pt x="457" y="2890"/>
                  </a:cubicBezTo>
                  <a:lnTo>
                    <a:pt x="1" y="3498"/>
                  </a:lnTo>
                  <a:lnTo>
                    <a:pt x="18633" y="12799"/>
                  </a:lnTo>
                  <a:lnTo>
                    <a:pt x="24956" y="15960"/>
                  </a:lnTo>
                  <a:lnTo>
                    <a:pt x="25108" y="15504"/>
                  </a:lnTo>
                  <a:cubicBezTo>
                    <a:pt x="25199" y="15139"/>
                    <a:pt x="25229" y="14805"/>
                    <a:pt x="25229" y="14470"/>
                  </a:cubicBezTo>
                  <a:cubicBezTo>
                    <a:pt x="25229" y="13711"/>
                    <a:pt x="25017" y="12951"/>
                    <a:pt x="24591" y="12312"/>
                  </a:cubicBezTo>
                  <a:lnTo>
                    <a:pt x="24591" y="10002"/>
                  </a:lnTo>
                  <a:cubicBezTo>
                    <a:pt x="24591" y="8847"/>
                    <a:pt x="24135" y="7753"/>
                    <a:pt x="23375" y="6932"/>
                  </a:cubicBezTo>
                  <a:cubicBezTo>
                    <a:pt x="22950" y="6476"/>
                    <a:pt x="22433" y="6112"/>
                    <a:pt x="21825" y="5869"/>
                  </a:cubicBezTo>
                  <a:lnTo>
                    <a:pt x="9302" y="397"/>
                  </a:lnTo>
                  <a:cubicBezTo>
                    <a:pt x="8709" y="130"/>
                    <a:pt x="8084" y="0"/>
                    <a:pt x="7464" y="0"/>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51"/>
            <p:cNvSpPr/>
            <p:nvPr/>
          </p:nvSpPr>
          <p:spPr>
            <a:xfrm>
              <a:off x="6577860" y="2807445"/>
              <a:ext cx="624065" cy="411264"/>
            </a:xfrm>
            <a:custGeom>
              <a:avLst/>
              <a:gdLst/>
              <a:ahLst/>
              <a:cxnLst/>
              <a:rect l="l" t="t" r="r" b="b"/>
              <a:pathLst>
                <a:path w="18543" h="12220" extrusionOk="0">
                  <a:moveTo>
                    <a:pt x="1" y="1"/>
                  </a:moveTo>
                  <a:cubicBezTo>
                    <a:pt x="1369" y="700"/>
                    <a:pt x="11521" y="5867"/>
                    <a:pt x="12038" y="6901"/>
                  </a:cubicBezTo>
                  <a:cubicBezTo>
                    <a:pt x="12281" y="7417"/>
                    <a:pt x="12159" y="8299"/>
                    <a:pt x="11946" y="9059"/>
                  </a:cubicBezTo>
                  <a:lnTo>
                    <a:pt x="18269" y="12220"/>
                  </a:lnTo>
                  <a:lnTo>
                    <a:pt x="18421" y="11764"/>
                  </a:lnTo>
                  <a:cubicBezTo>
                    <a:pt x="18512" y="11399"/>
                    <a:pt x="18542" y="11065"/>
                    <a:pt x="18542" y="10730"/>
                  </a:cubicBezTo>
                  <a:cubicBezTo>
                    <a:pt x="18542" y="9971"/>
                    <a:pt x="18330" y="9211"/>
                    <a:pt x="17904" y="8572"/>
                  </a:cubicBezTo>
                  <a:lnTo>
                    <a:pt x="17904" y="6262"/>
                  </a:lnTo>
                  <a:cubicBezTo>
                    <a:pt x="17904" y="5107"/>
                    <a:pt x="17448" y="4013"/>
                    <a:pt x="16688" y="3192"/>
                  </a:cubicBezTo>
                  <a:cubicBezTo>
                    <a:pt x="16588" y="4272"/>
                    <a:pt x="16156" y="5890"/>
                    <a:pt x="14313" y="5890"/>
                  </a:cubicBezTo>
                  <a:cubicBezTo>
                    <a:pt x="13924" y="5890"/>
                    <a:pt x="13473" y="5818"/>
                    <a:pt x="12950" y="5654"/>
                  </a:cubicBezTo>
                  <a:cubicBezTo>
                    <a:pt x="9028" y="4408"/>
                    <a:pt x="1186" y="578"/>
                    <a:pt x="1" y="1"/>
                  </a:cubicBezTo>
                  <a:close/>
                </a:path>
              </a:pathLst>
            </a:custGeom>
            <a:solidFill>
              <a:srgbClr val="B1C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51"/>
            <p:cNvSpPr/>
            <p:nvPr/>
          </p:nvSpPr>
          <p:spPr>
            <a:xfrm>
              <a:off x="6339509" y="2799267"/>
              <a:ext cx="853188" cy="454814"/>
            </a:xfrm>
            <a:custGeom>
              <a:avLst/>
              <a:gdLst/>
              <a:ahLst/>
              <a:cxnLst/>
              <a:rect l="l" t="t" r="r" b="b"/>
              <a:pathLst>
                <a:path w="25351" h="13514" extrusionOk="0">
                  <a:moveTo>
                    <a:pt x="396" y="1"/>
                  </a:moveTo>
                  <a:lnTo>
                    <a:pt x="396" y="1"/>
                  </a:lnTo>
                  <a:cubicBezTo>
                    <a:pt x="1" y="669"/>
                    <a:pt x="244" y="1520"/>
                    <a:pt x="943" y="1885"/>
                  </a:cubicBezTo>
                  <a:lnTo>
                    <a:pt x="23314" y="13375"/>
                  </a:lnTo>
                  <a:cubicBezTo>
                    <a:pt x="23513" y="13469"/>
                    <a:pt x="23720" y="13514"/>
                    <a:pt x="23924" y="13514"/>
                  </a:cubicBezTo>
                  <a:cubicBezTo>
                    <a:pt x="24374" y="13514"/>
                    <a:pt x="24805" y="13296"/>
                    <a:pt x="25077" y="12919"/>
                  </a:cubicBezTo>
                  <a:lnTo>
                    <a:pt x="25351" y="12463"/>
                  </a:lnTo>
                  <a:lnTo>
                    <a:pt x="396" y="1"/>
                  </a:lnTo>
                  <a:close/>
                </a:path>
              </a:pathLst>
            </a:custGeom>
            <a:solidFill>
              <a:srgbClr val="93A3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51"/>
            <p:cNvSpPr/>
            <p:nvPr/>
          </p:nvSpPr>
          <p:spPr>
            <a:xfrm>
              <a:off x="6456126" y="3523542"/>
              <a:ext cx="83936" cy="71651"/>
            </a:xfrm>
            <a:custGeom>
              <a:avLst/>
              <a:gdLst/>
              <a:ahLst/>
              <a:cxnLst/>
              <a:rect l="l" t="t" r="r" b="b"/>
              <a:pathLst>
                <a:path w="2494" h="2129" extrusionOk="0">
                  <a:moveTo>
                    <a:pt x="882" y="1"/>
                  </a:moveTo>
                  <a:cubicBezTo>
                    <a:pt x="578" y="153"/>
                    <a:pt x="153" y="426"/>
                    <a:pt x="62" y="639"/>
                  </a:cubicBezTo>
                  <a:cubicBezTo>
                    <a:pt x="1" y="882"/>
                    <a:pt x="153" y="1217"/>
                    <a:pt x="244" y="1369"/>
                  </a:cubicBezTo>
                  <a:lnTo>
                    <a:pt x="1794" y="2128"/>
                  </a:lnTo>
                  <a:lnTo>
                    <a:pt x="2493" y="821"/>
                  </a:lnTo>
                  <a:lnTo>
                    <a:pt x="882"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51"/>
            <p:cNvSpPr/>
            <p:nvPr/>
          </p:nvSpPr>
          <p:spPr>
            <a:xfrm>
              <a:off x="6445895" y="3422271"/>
              <a:ext cx="77777" cy="102345"/>
            </a:xfrm>
            <a:custGeom>
              <a:avLst/>
              <a:gdLst/>
              <a:ahLst/>
              <a:cxnLst/>
              <a:rect l="l" t="t" r="r" b="b"/>
              <a:pathLst>
                <a:path w="2311" h="3041" extrusionOk="0">
                  <a:moveTo>
                    <a:pt x="1034" y="1"/>
                  </a:moveTo>
                  <a:lnTo>
                    <a:pt x="1186" y="457"/>
                  </a:lnTo>
                  <a:lnTo>
                    <a:pt x="1065" y="548"/>
                  </a:lnTo>
                  <a:cubicBezTo>
                    <a:pt x="1065" y="548"/>
                    <a:pt x="700" y="791"/>
                    <a:pt x="396" y="912"/>
                  </a:cubicBezTo>
                  <a:cubicBezTo>
                    <a:pt x="153" y="1034"/>
                    <a:pt x="31" y="1338"/>
                    <a:pt x="1" y="1429"/>
                  </a:cubicBezTo>
                  <a:cubicBezTo>
                    <a:pt x="1" y="1581"/>
                    <a:pt x="62" y="2402"/>
                    <a:pt x="92" y="3040"/>
                  </a:cubicBezTo>
                  <a:cubicBezTo>
                    <a:pt x="670" y="2402"/>
                    <a:pt x="1885" y="1946"/>
                    <a:pt x="2037" y="1885"/>
                  </a:cubicBezTo>
                  <a:lnTo>
                    <a:pt x="2189" y="1824"/>
                  </a:lnTo>
                  <a:lnTo>
                    <a:pt x="2311" y="2037"/>
                  </a:lnTo>
                  <a:lnTo>
                    <a:pt x="2281" y="730"/>
                  </a:lnTo>
                  <a:lnTo>
                    <a:pt x="1034"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51"/>
            <p:cNvSpPr/>
            <p:nvPr/>
          </p:nvSpPr>
          <p:spPr>
            <a:xfrm>
              <a:off x="6631070" y="3499007"/>
              <a:ext cx="61420" cy="77777"/>
            </a:xfrm>
            <a:custGeom>
              <a:avLst/>
              <a:gdLst/>
              <a:ahLst/>
              <a:cxnLst/>
              <a:rect l="l" t="t" r="r" b="b"/>
              <a:pathLst>
                <a:path w="1825" h="2311" extrusionOk="0">
                  <a:moveTo>
                    <a:pt x="1429" y="0"/>
                  </a:moveTo>
                  <a:lnTo>
                    <a:pt x="1" y="335"/>
                  </a:lnTo>
                  <a:lnTo>
                    <a:pt x="365" y="2098"/>
                  </a:lnTo>
                  <a:cubicBezTo>
                    <a:pt x="578" y="2158"/>
                    <a:pt x="973" y="2310"/>
                    <a:pt x="1247" y="2310"/>
                  </a:cubicBezTo>
                  <a:cubicBezTo>
                    <a:pt x="1308" y="2310"/>
                    <a:pt x="1368" y="2310"/>
                    <a:pt x="1399" y="2280"/>
                  </a:cubicBezTo>
                  <a:cubicBezTo>
                    <a:pt x="1642" y="2219"/>
                    <a:pt x="1794" y="1854"/>
                    <a:pt x="1824" y="1702"/>
                  </a:cubicBezTo>
                  <a:lnTo>
                    <a:pt x="1429"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51"/>
            <p:cNvSpPr/>
            <p:nvPr/>
          </p:nvSpPr>
          <p:spPr>
            <a:xfrm>
              <a:off x="6561503" y="3561405"/>
              <a:ext cx="106417" cy="76767"/>
            </a:xfrm>
            <a:custGeom>
              <a:avLst/>
              <a:gdLst/>
              <a:ahLst/>
              <a:cxnLst/>
              <a:rect l="l" t="t" r="r" b="b"/>
              <a:pathLst>
                <a:path w="3162" h="2281" extrusionOk="0">
                  <a:moveTo>
                    <a:pt x="973" y="0"/>
                  </a:moveTo>
                  <a:lnTo>
                    <a:pt x="1" y="851"/>
                  </a:lnTo>
                  <a:lnTo>
                    <a:pt x="244" y="2280"/>
                  </a:lnTo>
                  <a:lnTo>
                    <a:pt x="487" y="1885"/>
                  </a:lnTo>
                  <a:lnTo>
                    <a:pt x="639" y="1915"/>
                  </a:lnTo>
                  <a:cubicBezTo>
                    <a:pt x="639" y="1915"/>
                    <a:pt x="1064" y="2037"/>
                    <a:pt x="1368" y="2189"/>
                  </a:cubicBezTo>
                  <a:cubicBezTo>
                    <a:pt x="1429" y="2219"/>
                    <a:pt x="1520" y="2250"/>
                    <a:pt x="1612" y="2250"/>
                  </a:cubicBezTo>
                  <a:cubicBezTo>
                    <a:pt x="1794" y="2250"/>
                    <a:pt x="1946" y="2158"/>
                    <a:pt x="2007" y="2158"/>
                  </a:cubicBezTo>
                  <a:lnTo>
                    <a:pt x="3162" y="1064"/>
                  </a:lnTo>
                  <a:cubicBezTo>
                    <a:pt x="2280" y="1003"/>
                    <a:pt x="1095" y="335"/>
                    <a:pt x="1034" y="304"/>
                  </a:cubicBezTo>
                  <a:lnTo>
                    <a:pt x="912" y="213"/>
                  </a:lnTo>
                  <a:lnTo>
                    <a:pt x="973"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51"/>
            <p:cNvSpPr/>
            <p:nvPr/>
          </p:nvSpPr>
          <p:spPr>
            <a:xfrm>
              <a:off x="6529799" y="3364989"/>
              <a:ext cx="77777" cy="74714"/>
            </a:xfrm>
            <a:custGeom>
              <a:avLst/>
              <a:gdLst/>
              <a:ahLst/>
              <a:cxnLst/>
              <a:rect l="l" t="t" r="r" b="b"/>
              <a:pathLst>
                <a:path w="2311" h="2220" extrusionOk="0">
                  <a:moveTo>
                    <a:pt x="1429" y="0"/>
                  </a:moveTo>
                  <a:lnTo>
                    <a:pt x="0" y="1003"/>
                  </a:lnTo>
                  <a:lnTo>
                    <a:pt x="791" y="2219"/>
                  </a:lnTo>
                  <a:lnTo>
                    <a:pt x="2310" y="1247"/>
                  </a:lnTo>
                  <a:cubicBezTo>
                    <a:pt x="2310" y="912"/>
                    <a:pt x="2280" y="396"/>
                    <a:pt x="2128" y="213"/>
                  </a:cubicBezTo>
                  <a:cubicBezTo>
                    <a:pt x="1976" y="31"/>
                    <a:pt x="1642" y="0"/>
                    <a:pt x="1520" y="0"/>
                  </a:cubicBez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51"/>
            <p:cNvSpPr/>
            <p:nvPr/>
          </p:nvSpPr>
          <p:spPr>
            <a:xfrm>
              <a:off x="6617776" y="3374211"/>
              <a:ext cx="80839" cy="102311"/>
            </a:xfrm>
            <a:custGeom>
              <a:avLst/>
              <a:gdLst/>
              <a:ahLst/>
              <a:cxnLst/>
              <a:rect l="l" t="t" r="r" b="b"/>
              <a:pathLst>
                <a:path w="2402" h="3040" extrusionOk="0">
                  <a:moveTo>
                    <a:pt x="213" y="0"/>
                  </a:moveTo>
                  <a:cubicBezTo>
                    <a:pt x="487" y="821"/>
                    <a:pt x="274" y="2097"/>
                    <a:pt x="244" y="2249"/>
                  </a:cubicBezTo>
                  <a:lnTo>
                    <a:pt x="213" y="2401"/>
                  </a:lnTo>
                  <a:lnTo>
                    <a:pt x="0" y="2432"/>
                  </a:lnTo>
                  <a:lnTo>
                    <a:pt x="1125" y="3040"/>
                  </a:lnTo>
                  <a:lnTo>
                    <a:pt x="2402" y="2280"/>
                  </a:lnTo>
                  <a:lnTo>
                    <a:pt x="1915" y="2188"/>
                  </a:lnTo>
                  <a:lnTo>
                    <a:pt x="1915" y="2067"/>
                  </a:lnTo>
                  <a:cubicBezTo>
                    <a:pt x="1915" y="2037"/>
                    <a:pt x="1885" y="1611"/>
                    <a:pt x="1885" y="1277"/>
                  </a:cubicBezTo>
                  <a:cubicBezTo>
                    <a:pt x="1915" y="1003"/>
                    <a:pt x="1703" y="760"/>
                    <a:pt x="1642" y="699"/>
                  </a:cubicBezTo>
                  <a:cubicBezTo>
                    <a:pt x="1490" y="608"/>
                    <a:pt x="760" y="274"/>
                    <a:pt x="213" y="0"/>
                  </a:cubicBez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51"/>
            <p:cNvSpPr/>
            <p:nvPr/>
          </p:nvSpPr>
          <p:spPr>
            <a:xfrm>
              <a:off x="7139510" y="2648892"/>
              <a:ext cx="340656" cy="235316"/>
            </a:xfrm>
            <a:custGeom>
              <a:avLst/>
              <a:gdLst/>
              <a:ahLst/>
              <a:cxnLst/>
              <a:rect l="l" t="t" r="r" b="b"/>
              <a:pathLst>
                <a:path w="10122" h="6992" extrusionOk="0">
                  <a:moveTo>
                    <a:pt x="5046" y="1"/>
                  </a:moveTo>
                  <a:lnTo>
                    <a:pt x="4894" y="1095"/>
                  </a:lnTo>
                  <a:cubicBezTo>
                    <a:pt x="4894" y="1095"/>
                    <a:pt x="3952" y="1885"/>
                    <a:pt x="2736" y="3496"/>
                  </a:cubicBezTo>
                  <a:cubicBezTo>
                    <a:pt x="1520" y="5077"/>
                    <a:pt x="0" y="5715"/>
                    <a:pt x="0" y="5715"/>
                  </a:cubicBezTo>
                  <a:lnTo>
                    <a:pt x="2736" y="6992"/>
                  </a:lnTo>
                  <a:cubicBezTo>
                    <a:pt x="2736" y="6992"/>
                    <a:pt x="5015" y="6505"/>
                    <a:pt x="6839" y="5229"/>
                  </a:cubicBezTo>
                  <a:cubicBezTo>
                    <a:pt x="8663" y="3982"/>
                    <a:pt x="10122" y="396"/>
                    <a:pt x="10122" y="396"/>
                  </a:cubicBezTo>
                  <a:lnTo>
                    <a:pt x="5046" y="1"/>
                  </a:lnTo>
                  <a:close/>
                </a:path>
              </a:pathLst>
            </a:custGeom>
            <a:solidFill>
              <a:srgbClr val="F499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51"/>
            <p:cNvSpPr/>
            <p:nvPr/>
          </p:nvSpPr>
          <p:spPr>
            <a:xfrm>
              <a:off x="7289884" y="2289818"/>
              <a:ext cx="267019" cy="420486"/>
            </a:xfrm>
            <a:custGeom>
              <a:avLst/>
              <a:gdLst/>
              <a:ahLst/>
              <a:cxnLst/>
              <a:rect l="l" t="t" r="r" b="b"/>
              <a:pathLst>
                <a:path w="7934" h="12494" extrusionOk="0">
                  <a:moveTo>
                    <a:pt x="4548" y="0"/>
                  </a:moveTo>
                  <a:cubicBezTo>
                    <a:pt x="1266" y="0"/>
                    <a:pt x="0" y="10609"/>
                    <a:pt x="0" y="10609"/>
                  </a:cubicBezTo>
                  <a:cubicBezTo>
                    <a:pt x="669" y="11977"/>
                    <a:pt x="3648" y="12493"/>
                    <a:pt x="3648" y="12493"/>
                  </a:cubicBezTo>
                  <a:cubicBezTo>
                    <a:pt x="3648" y="12493"/>
                    <a:pt x="7934" y="61"/>
                    <a:pt x="4590" y="1"/>
                  </a:cubicBezTo>
                  <a:cubicBezTo>
                    <a:pt x="4576" y="0"/>
                    <a:pt x="4562" y="0"/>
                    <a:pt x="4548" y="0"/>
                  </a:cubicBezTo>
                  <a:close/>
                </a:path>
              </a:pathLst>
            </a:custGeom>
            <a:solidFill>
              <a:srgbClr val="B7CE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51"/>
            <p:cNvSpPr/>
            <p:nvPr/>
          </p:nvSpPr>
          <p:spPr>
            <a:xfrm>
              <a:off x="7363523" y="2145568"/>
              <a:ext cx="570856" cy="1104860"/>
            </a:xfrm>
            <a:custGeom>
              <a:avLst/>
              <a:gdLst/>
              <a:ahLst/>
              <a:cxnLst/>
              <a:rect l="l" t="t" r="r" b="b"/>
              <a:pathLst>
                <a:path w="16962" h="32829" extrusionOk="0">
                  <a:moveTo>
                    <a:pt x="1217" y="28482"/>
                  </a:moveTo>
                  <a:cubicBezTo>
                    <a:pt x="1217" y="28482"/>
                    <a:pt x="1247" y="28482"/>
                    <a:pt x="1308" y="28512"/>
                  </a:cubicBezTo>
                  <a:cubicBezTo>
                    <a:pt x="2250" y="29029"/>
                    <a:pt x="9788" y="32828"/>
                    <a:pt x="16962" y="27418"/>
                  </a:cubicBezTo>
                  <a:cubicBezTo>
                    <a:pt x="16962" y="27418"/>
                    <a:pt x="16627" y="7144"/>
                    <a:pt x="9180" y="2554"/>
                  </a:cubicBezTo>
                  <a:cubicBezTo>
                    <a:pt x="5047" y="1"/>
                    <a:pt x="2250" y="3527"/>
                    <a:pt x="2250" y="3527"/>
                  </a:cubicBezTo>
                  <a:cubicBezTo>
                    <a:pt x="2250" y="3527"/>
                    <a:pt x="487" y="4317"/>
                    <a:pt x="214" y="7539"/>
                  </a:cubicBezTo>
                  <a:cubicBezTo>
                    <a:pt x="1" y="9940"/>
                    <a:pt x="1095" y="15898"/>
                    <a:pt x="1338" y="22068"/>
                  </a:cubicBezTo>
                  <a:cubicBezTo>
                    <a:pt x="1429" y="24226"/>
                    <a:pt x="1429" y="26415"/>
                    <a:pt x="1217" y="28482"/>
                  </a:cubicBezTo>
                  <a:close/>
                </a:path>
              </a:pathLst>
            </a:custGeom>
            <a:solidFill>
              <a:srgbClr val="D4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51"/>
            <p:cNvSpPr/>
            <p:nvPr/>
          </p:nvSpPr>
          <p:spPr>
            <a:xfrm>
              <a:off x="7398323" y="2374731"/>
              <a:ext cx="524816" cy="730414"/>
            </a:xfrm>
            <a:custGeom>
              <a:avLst/>
              <a:gdLst/>
              <a:ahLst/>
              <a:cxnLst/>
              <a:rect l="l" t="t" r="r" b="b"/>
              <a:pathLst>
                <a:path w="15594" h="21703" extrusionOk="0">
                  <a:moveTo>
                    <a:pt x="5958" y="1"/>
                  </a:moveTo>
                  <a:lnTo>
                    <a:pt x="5441" y="3314"/>
                  </a:lnTo>
                  <a:cubicBezTo>
                    <a:pt x="5016" y="6262"/>
                    <a:pt x="0" y="10852"/>
                    <a:pt x="0" y="10852"/>
                  </a:cubicBezTo>
                  <a:lnTo>
                    <a:pt x="213" y="13162"/>
                  </a:lnTo>
                  <a:lnTo>
                    <a:pt x="335" y="14195"/>
                  </a:lnTo>
                  <a:cubicBezTo>
                    <a:pt x="335" y="14195"/>
                    <a:pt x="395" y="19606"/>
                    <a:pt x="183" y="21673"/>
                  </a:cubicBezTo>
                  <a:cubicBezTo>
                    <a:pt x="183" y="21673"/>
                    <a:pt x="213" y="21673"/>
                    <a:pt x="274" y="21703"/>
                  </a:cubicBezTo>
                  <a:cubicBezTo>
                    <a:pt x="3161" y="21156"/>
                    <a:pt x="8906" y="19697"/>
                    <a:pt x="11733" y="16262"/>
                  </a:cubicBezTo>
                  <a:cubicBezTo>
                    <a:pt x="15593" y="11551"/>
                    <a:pt x="12067" y="2402"/>
                    <a:pt x="12067" y="2402"/>
                  </a:cubicBezTo>
                  <a:lnTo>
                    <a:pt x="5958" y="1"/>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51"/>
            <p:cNvSpPr/>
            <p:nvPr/>
          </p:nvSpPr>
          <p:spPr>
            <a:xfrm>
              <a:off x="7183498" y="2683592"/>
              <a:ext cx="636753" cy="313631"/>
            </a:xfrm>
            <a:custGeom>
              <a:avLst/>
              <a:gdLst/>
              <a:ahLst/>
              <a:cxnLst/>
              <a:rect l="l" t="t" r="r" b="b"/>
              <a:pathLst>
                <a:path w="18920" h="9319" extrusionOk="0">
                  <a:moveTo>
                    <a:pt x="15525" y="0"/>
                  </a:moveTo>
                  <a:cubicBezTo>
                    <a:pt x="13957" y="0"/>
                    <a:pt x="12341" y="337"/>
                    <a:pt x="12341" y="337"/>
                  </a:cubicBezTo>
                  <a:lnTo>
                    <a:pt x="4286" y="5565"/>
                  </a:lnTo>
                  <a:cubicBezTo>
                    <a:pt x="4286" y="5565"/>
                    <a:pt x="1034" y="6325"/>
                    <a:pt x="517" y="7632"/>
                  </a:cubicBezTo>
                  <a:cubicBezTo>
                    <a:pt x="0" y="8939"/>
                    <a:pt x="517" y="9274"/>
                    <a:pt x="517" y="9274"/>
                  </a:cubicBezTo>
                  <a:lnTo>
                    <a:pt x="1490" y="8696"/>
                  </a:lnTo>
                  <a:cubicBezTo>
                    <a:pt x="1490" y="8696"/>
                    <a:pt x="2527" y="9319"/>
                    <a:pt x="3438" y="9319"/>
                  </a:cubicBezTo>
                  <a:cubicBezTo>
                    <a:pt x="3572" y="9319"/>
                    <a:pt x="3705" y="9305"/>
                    <a:pt x="3830" y="9274"/>
                  </a:cubicBezTo>
                  <a:cubicBezTo>
                    <a:pt x="4772" y="9000"/>
                    <a:pt x="5715" y="7663"/>
                    <a:pt x="5715" y="7663"/>
                  </a:cubicBezTo>
                  <a:cubicBezTo>
                    <a:pt x="5715" y="7663"/>
                    <a:pt x="17143" y="5383"/>
                    <a:pt x="18298" y="2131"/>
                  </a:cubicBezTo>
                  <a:cubicBezTo>
                    <a:pt x="18920" y="410"/>
                    <a:pt x="17252" y="0"/>
                    <a:pt x="15525" y="0"/>
                  </a:cubicBezTo>
                  <a:close/>
                </a:path>
              </a:pathLst>
            </a:custGeom>
            <a:solidFill>
              <a:srgbClr val="FEB1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51"/>
            <p:cNvSpPr/>
            <p:nvPr/>
          </p:nvSpPr>
          <p:spPr>
            <a:xfrm>
              <a:off x="7577339" y="2257104"/>
              <a:ext cx="286471" cy="508426"/>
            </a:xfrm>
            <a:custGeom>
              <a:avLst/>
              <a:gdLst/>
              <a:ahLst/>
              <a:cxnLst/>
              <a:rect l="l" t="t" r="r" b="b"/>
              <a:pathLst>
                <a:path w="8512" h="15107" extrusionOk="0">
                  <a:moveTo>
                    <a:pt x="639" y="13009"/>
                  </a:moveTo>
                  <a:cubicBezTo>
                    <a:pt x="639" y="13009"/>
                    <a:pt x="669" y="10608"/>
                    <a:pt x="517" y="8176"/>
                  </a:cubicBezTo>
                  <a:cubicBezTo>
                    <a:pt x="365" y="5927"/>
                    <a:pt x="1" y="3708"/>
                    <a:pt x="821" y="2523"/>
                  </a:cubicBezTo>
                  <a:cubicBezTo>
                    <a:pt x="2554" y="0"/>
                    <a:pt x="5289" y="1064"/>
                    <a:pt x="6992" y="6657"/>
                  </a:cubicBezTo>
                  <a:cubicBezTo>
                    <a:pt x="8511" y="11763"/>
                    <a:pt x="8147" y="15107"/>
                    <a:pt x="8147" y="15107"/>
                  </a:cubicBezTo>
                  <a:cubicBezTo>
                    <a:pt x="8147" y="15107"/>
                    <a:pt x="2067" y="14985"/>
                    <a:pt x="639" y="13009"/>
                  </a:cubicBezTo>
                  <a:close/>
                </a:path>
              </a:pathLst>
            </a:custGeom>
            <a:solidFill>
              <a:srgbClr val="D4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51"/>
            <p:cNvSpPr/>
            <p:nvPr/>
          </p:nvSpPr>
          <p:spPr>
            <a:xfrm>
              <a:off x="7023902" y="2976263"/>
              <a:ext cx="272134" cy="92147"/>
            </a:xfrm>
            <a:custGeom>
              <a:avLst/>
              <a:gdLst/>
              <a:ahLst/>
              <a:cxnLst/>
              <a:rect l="l" t="t" r="r" b="b"/>
              <a:pathLst>
                <a:path w="8086" h="2738" extrusionOk="0">
                  <a:moveTo>
                    <a:pt x="6262" y="0"/>
                  </a:moveTo>
                  <a:lnTo>
                    <a:pt x="5016" y="608"/>
                  </a:lnTo>
                  <a:lnTo>
                    <a:pt x="760" y="1125"/>
                  </a:lnTo>
                  <a:cubicBezTo>
                    <a:pt x="304" y="1186"/>
                    <a:pt x="0" y="1581"/>
                    <a:pt x="61" y="2037"/>
                  </a:cubicBezTo>
                  <a:cubicBezTo>
                    <a:pt x="119" y="2443"/>
                    <a:pt x="481" y="2738"/>
                    <a:pt x="884" y="2738"/>
                  </a:cubicBezTo>
                  <a:cubicBezTo>
                    <a:pt x="904" y="2738"/>
                    <a:pt x="923" y="2737"/>
                    <a:pt x="943" y="2736"/>
                  </a:cubicBezTo>
                  <a:lnTo>
                    <a:pt x="4864" y="2310"/>
                  </a:lnTo>
                  <a:cubicBezTo>
                    <a:pt x="5502" y="2219"/>
                    <a:pt x="6140" y="2006"/>
                    <a:pt x="6688" y="1641"/>
                  </a:cubicBezTo>
                  <a:lnTo>
                    <a:pt x="8086" y="730"/>
                  </a:lnTo>
                  <a:lnTo>
                    <a:pt x="6262" y="0"/>
                  </a:lnTo>
                  <a:close/>
                </a:path>
              </a:pathLst>
            </a:custGeom>
            <a:solidFill>
              <a:srgbClr val="7589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51"/>
            <p:cNvSpPr/>
            <p:nvPr/>
          </p:nvSpPr>
          <p:spPr>
            <a:xfrm>
              <a:off x="7152804" y="1791340"/>
              <a:ext cx="466492" cy="355296"/>
            </a:xfrm>
            <a:custGeom>
              <a:avLst/>
              <a:gdLst/>
              <a:ahLst/>
              <a:cxnLst/>
              <a:rect l="l" t="t" r="r" b="b"/>
              <a:pathLst>
                <a:path w="13861" h="10557" extrusionOk="0">
                  <a:moveTo>
                    <a:pt x="8138" y="1"/>
                  </a:moveTo>
                  <a:cubicBezTo>
                    <a:pt x="6626" y="1"/>
                    <a:pt x="4482" y="1067"/>
                    <a:pt x="3423" y="1067"/>
                  </a:cubicBezTo>
                  <a:cubicBezTo>
                    <a:pt x="3087" y="1067"/>
                    <a:pt x="2860" y="960"/>
                    <a:pt x="2797" y="678"/>
                  </a:cubicBezTo>
                  <a:cubicBezTo>
                    <a:pt x="2797" y="678"/>
                    <a:pt x="1854" y="1772"/>
                    <a:pt x="2493" y="2836"/>
                  </a:cubicBezTo>
                  <a:cubicBezTo>
                    <a:pt x="2493" y="2836"/>
                    <a:pt x="912" y="2775"/>
                    <a:pt x="578" y="2137"/>
                  </a:cubicBezTo>
                  <a:lnTo>
                    <a:pt x="578" y="2137"/>
                  </a:lnTo>
                  <a:cubicBezTo>
                    <a:pt x="578" y="2137"/>
                    <a:pt x="0" y="5419"/>
                    <a:pt x="2554" y="5602"/>
                  </a:cubicBezTo>
                  <a:cubicBezTo>
                    <a:pt x="2554" y="5602"/>
                    <a:pt x="2006" y="8155"/>
                    <a:pt x="4985" y="9037"/>
                  </a:cubicBezTo>
                  <a:cubicBezTo>
                    <a:pt x="7994" y="9918"/>
                    <a:pt x="12371" y="10556"/>
                    <a:pt x="12371" y="10556"/>
                  </a:cubicBezTo>
                  <a:cubicBezTo>
                    <a:pt x="12371" y="10556"/>
                    <a:pt x="13861" y="5389"/>
                    <a:pt x="12645" y="3808"/>
                  </a:cubicBezTo>
                  <a:cubicBezTo>
                    <a:pt x="11715" y="2592"/>
                    <a:pt x="10916" y="2461"/>
                    <a:pt x="10615" y="2461"/>
                  </a:cubicBezTo>
                  <a:cubicBezTo>
                    <a:pt x="10532" y="2461"/>
                    <a:pt x="10487" y="2471"/>
                    <a:pt x="10487" y="2471"/>
                  </a:cubicBezTo>
                  <a:cubicBezTo>
                    <a:pt x="10487" y="2471"/>
                    <a:pt x="10456" y="191"/>
                    <a:pt x="8359" y="9"/>
                  </a:cubicBezTo>
                  <a:cubicBezTo>
                    <a:pt x="8287" y="4"/>
                    <a:pt x="8214" y="1"/>
                    <a:pt x="8138" y="1"/>
                  </a:cubicBezTo>
                  <a:close/>
                </a:path>
              </a:pathLst>
            </a:custGeom>
            <a:solidFill>
              <a:srgbClr val="3320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51"/>
            <p:cNvSpPr/>
            <p:nvPr/>
          </p:nvSpPr>
          <p:spPr>
            <a:xfrm>
              <a:off x="7397280" y="2057592"/>
              <a:ext cx="201560" cy="264999"/>
            </a:xfrm>
            <a:custGeom>
              <a:avLst/>
              <a:gdLst/>
              <a:ahLst/>
              <a:cxnLst/>
              <a:rect l="l" t="t" r="r" b="b"/>
              <a:pathLst>
                <a:path w="5989" h="7874" extrusionOk="0">
                  <a:moveTo>
                    <a:pt x="3892" y="1"/>
                  </a:moveTo>
                  <a:cubicBezTo>
                    <a:pt x="3892" y="1"/>
                    <a:pt x="1" y="2220"/>
                    <a:pt x="518" y="4287"/>
                  </a:cubicBezTo>
                  <a:cubicBezTo>
                    <a:pt x="1034" y="6354"/>
                    <a:pt x="1034" y="7873"/>
                    <a:pt x="1034" y="7873"/>
                  </a:cubicBezTo>
                  <a:cubicBezTo>
                    <a:pt x="4895" y="7600"/>
                    <a:pt x="5989" y="4560"/>
                    <a:pt x="5989" y="4560"/>
                  </a:cubicBezTo>
                  <a:lnTo>
                    <a:pt x="3892" y="31"/>
                  </a:lnTo>
                  <a:lnTo>
                    <a:pt x="3892" y="1"/>
                  </a:lnTo>
                  <a:close/>
                </a:path>
              </a:pathLst>
            </a:custGeom>
            <a:solidFill>
              <a:srgbClr val="FEB1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51"/>
            <p:cNvSpPr/>
            <p:nvPr/>
          </p:nvSpPr>
          <p:spPr>
            <a:xfrm>
              <a:off x="7397280" y="2057592"/>
              <a:ext cx="166794" cy="264999"/>
            </a:xfrm>
            <a:custGeom>
              <a:avLst/>
              <a:gdLst/>
              <a:ahLst/>
              <a:cxnLst/>
              <a:rect l="l" t="t" r="r" b="b"/>
              <a:pathLst>
                <a:path w="4956" h="7874" extrusionOk="0">
                  <a:moveTo>
                    <a:pt x="3892" y="1"/>
                  </a:moveTo>
                  <a:cubicBezTo>
                    <a:pt x="3892" y="1"/>
                    <a:pt x="1" y="2220"/>
                    <a:pt x="518" y="4287"/>
                  </a:cubicBezTo>
                  <a:cubicBezTo>
                    <a:pt x="1034" y="6354"/>
                    <a:pt x="1034" y="7873"/>
                    <a:pt x="1034" y="7873"/>
                  </a:cubicBezTo>
                  <a:cubicBezTo>
                    <a:pt x="1034" y="7873"/>
                    <a:pt x="4955" y="5746"/>
                    <a:pt x="3952" y="214"/>
                  </a:cubicBezTo>
                  <a:cubicBezTo>
                    <a:pt x="3922" y="153"/>
                    <a:pt x="3922" y="92"/>
                    <a:pt x="3892" y="31"/>
                  </a:cubicBezTo>
                  <a:lnTo>
                    <a:pt x="3892" y="1"/>
                  </a:lnTo>
                  <a:close/>
                </a:path>
              </a:pathLst>
            </a:custGeom>
            <a:solidFill>
              <a:srgbClr val="FF85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51"/>
            <p:cNvSpPr/>
            <p:nvPr/>
          </p:nvSpPr>
          <p:spPr>
            <a:xfrm>
              <a:off x="7273527" y="1953259"/>
              <a:ext cx="288491" cy="295996"/>
            </a:xfrm>
            <a:custGeom>
              <a:avLst/>
              <a:gdLst/>
              <a:ahLst/>
              <a:cxnLst/>
              <a:rect l="l" t="t" r="r" b="b"/>
              <a:pathLst>
                <a:path w="8572" h="8795" extrusionOk="0">
                  <a:moveTo>
                    <a:pt x="4559" y="1"/>
                  </a:moveTo>
                  <a:lnTo>
                    <a:pt x="4559" y="1"/>
                  </a:lnTo>
                  <a:cubicBezTo>
                    <a:pt x="4559" y="1"/>
                    <a:pt x="3655" y="1963"/>
                    <a:pt x="1341" y="1963"/>
                  </a:cubicBezTo>
                  <a:cubicBezTo>
                    <a:pt x="937" y="1963"/>
                    <a:pt x="491" y="1903"/>
                    <a:pt x="0" y="1763"/>
                  </a:cubicBezTo>
                  <a:lnTo>
                    <a:pt x="0" y="1763"/>
                  </a:lnTo>
                  <a:cubicBezTo>
                    <a:pt x="0" y="1764"/>
                    <a:pt x="1459" y="7995"/>
                    <a:pt x="3374" y="8663"/>
                  </a:cubicBezTo>
                  <a:cubicBezTo>
                    <a:pt x="3628" y="8754"/>
                    <a:pt x="3878" y="8795"/>
                    <a:pt x="4122" y="8795"/>
                  </a:cubicBezTo>
                  <a:cubicBezTo>
                    <a:pt x="5682" y="8795"/>
                    <a:pt x="6974" y="7111"/>
                    <a:pt x="7447" y="5928"/>
                  </a:cubicBezTo>
                  <a:cubicBezTo>
                    <a:pt x="8024" y="4560"/>
                    <a:pt x="7569" y="3101"/>
                    <a:pt x="7569" y="3101"/>
                  </a:cubicBezTo>
                  <a:cubicBezTo>
                    <a:pt x="7569" y="3101"/>
                    <a:pt x="8572" y="1794"/>
                    <a:pt x="7447" y="1308"/>
                  </a:cubicBezTo>
                  <a:cubicBezTo>
                    <a:pt x="7295" y="1242"/>
                    <a:pt x="7163" y="1213"/>
                    <a:pt x="7048" y="1213"/>
                  </a:cubicBezTo>
                  <a:cubicBezTo>
                    <a:pt x="6262" y="1213"/>
                    <a:pt x="6262" y="2554"/>
                    <a:pt x="6262" y="2554"/>
                  </a:cubicBezTo>
                  <a:cubicBezTo>
                    <a:pt x="6262" y="2554"/>
                    <a:pt x="4377" y="2250"/>
                    <a:pt x="4559" y="1"/>
                  </a:cubicBezTo>
                  <a:close/>
                </a:path>
              </a:pathLst>
            </a:custGeom>
            <a:solidFill>
              <a:srgbClr val="FEB1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51"/>
            <p:cNvSpPr/>
            <p:nvPr/>
          </p:nvSpPr>
          <p:spPr>
            <a:xfrm>
              <a:off x="7087578" y="2804686"/>
              <a:ext cx="153231" cy="99215"/>
            </a:xfrm>
            <a:custGeom>
              <a:avLst/>
              <a:gdLst/>
              <a:ahLst/>
              <a:cxnLst/>
              <a:rect l="l" t="t" r="r" b="b"/>
              <a:pathLst>
                <a:path w="4553" h="2948" extrusionOk="0">
                  <a:moveTo>
                    <a:pt x="2800" y="1"/>
                  </a:moveTo>
                  <a:cubicBezTo>
                    <a:pt x="2201" y="1"/>
                    <a:pt x="1762" y="276"/>
                    <a:pt x="1368" y="276"/>
                  </a:cubicBezTo>
                  <a:cubicBezTo>
                    <a:pt x="1325" y="276"/>
                    <a:pt x="1282" y="273"/>
                    <a:pt x="1239" y="265"/>
                  </a:cubicBezTo>
                  <a:cubicBezTo>
                    <a:pt x="1226" y="264"/>
                    <a:pt x="1212" y="263"/>
                    <a:pt x="1199" y="263"/>
                  </a:cubicBezTo>
                  <a:cubicBezTo>
                    <a:pt x="712" y="263"/>
                    <a:pt x="0" y="1297"/>
                    <a:pt x="267" y="2302"/>
                  </a:cubicBezTo>
                  <a:cubicBezTo>
                    <a:pt x="403" y="2818"/>
                    <a:pt x="624" y="2948"/>
                    <a:pt x="810" y="2948"/>
                  </a:cubicBezTo>
                  <a:cubicBezTo>
                    <a:pt x="996" y="2948"/>
                    <a:pt x="1148" y="2818"/>
                    <a:pt x="1148" y="2818"/>
                  </a:cubicBezTo>
                  <a:cubicBezTo>
                    <a:pt x="1283" y="2847"/>
                    <a:pt x="1395" y="2858"/>
                    <a:pt x="1488" y="2858"/>
                  </a:cubicBezTo>
                  <a:cubicBezTo>
                    <a:pt x="1898" y="2858"/>
                    <a:pt x="1938" y="2636"/>
                    <a:pt x="1938" y="2636"/>
                  </a:cubicBezTo>
                  <a:cubicBezTo>
                    <a:pt x="2161" y="2768"/>
                    <a:pt x="2364" y="2812"/>
                    <a:pt x="2535" y="2812"/>
                  </a:cubicBezTo>
                  <a:cubicBezTo>
                    <a:pt x="2877" y="2812"/>
                    <a:pt x="3093" y="2636"/>
                    <a:pt x="3093" y="2636"/>
                  </a:cubicBezTo>
                  <a:cubicBezTo>
                    <a:pt x="2681" y="1501"/>
                    <a:pt x="3501" y="1319"/>
                    <a:pt x="4070" y="1319"/>
                  </a:cubicBezTo>
                  <a:cubicBezTo>
                    <a:pt x="4339" y="1319"/>
                    <a:pt x="4552" y="1359"/>
                    <a:pt x="4552" y="1359"/>
                  </a:cubicBezTo>
                  <a:cubicBezTo>
                    <a:pt x="4400" y="752"/>
                    <a:pt x="4157" y="265"/>
                    <a:pt x="3245" y="52"/>
                  </a:cubicBezTo>
                  <a:cubicBezTo>
                    <a:pt x="3087" y="16"/>
                    <a:pt x="2939" y="1"/>
                    <a:pt x="2800" y="1"/>
                  </a:cubicBezTo>
                  <a:close/>
                </a:path>
              </a:pathLst>
            </a:custGeom>
            <a:solidFill>
              <a:srgbClr val="FEB1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3" name="Google Shape;943;p51"/>
          <p:cNvSpPr txBox="1">
            <a:spLocks noGrp="1"/>
          </p:cNvSpPr>
          <p:nvPr>
            <p:ph type="title"/>
          </p:nvPr>
        </p:nvSpPr>
        <p:spPr>
          <a:xfrm>
            <a:off x="386300" y="531525"/>
            <a:ext cx="7851300" cy="478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Attach Any Quotes or Additional Info</a:t>
            </a:r>
            <a:endParaRPr/>
          </a:p>
        </p:txBody>
      </p:sp>
      <p:sp>
        <p:nvSpPr>
          <p:cNvPr id="944" name="Google Shape;944;p51"/>
          <p:cNvSpPr txBox="1">
            <a:spLocks noGrp="1"/>
          </p:cNvSpPr>
          <p:nvPr>
            <p:ph type="body" idx="4294967295"/>
          </p:nvPr>
        </p:nvSpPr>
        <p:spPr>
          <a:xfrm>
            <a:off x="550225" y="1223925"/>
            <a:ext cx="5495400" cy="1612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sz="1600" dirty="0">
                <a:latin typeface="Times New Roman" panose="02020603050405020304" pitchFamily="18" charset="0"/>
                <a:cs typeface="Times New Roman" panose="02020603050405020304" pitchFamily="18" charset="0"/>
              </a:rPr>
              <a:t>Use this section to attach any quotes you received for products to be purchased, invoices, email screenshots, etc. that would support your budget estimate and provide extra information to the committee.</a:t>
            </a:r>
            <a:endParaRPr sz="1600" dirty="0">
              <a:latin typeface="Times New Roman" panose="02020603050405020304" pitchFamily="18" charset="0"/>
              <a:cs typeface="Times New Roman" panose="02020603050405020304" pitchFamily="18" charset="0"/>
            </a:endParaRPr>
          </a:p>
          <a:p>
            <a:pPr marL="0" lvl="0" indent="0" algn="ctr" rtl="0">
              <a:lnSpc>
                <a:spcPct val="100000"/>
              </a:lnSpc>
              <a:spcBef>
                <a:spcPts val="0"/>
              </a:spcBef>
              <a:spcAft>
                <a:spcPts val="0"/>
              </a:spcAft>
              <a:buClr>
                <a:schemeClr val="dk1"/>
              </a:buClr>
              <a:buSzPts val="1100"/>
              <a:buFont typeface="Arial"/>
              <a:buNone/>
            </a:pPr>
            <a:endParaRPr sz="1600"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Clr>
                <a:schemeClr val="dk1"/>
              </a:buClr>
              <a:buSzPts val="1100"/>
              <a:buFont typeface="Arial"/>
              <a:buNone/>
            </a:pPr>
            <a:r>
              <a:rPr lang="en" sz="1600" dirty="0">
                <a:latin typeface="Times New Roman" panose="02020603050405020304" pitchFamily="18" charset="0"/>
                <a:cs typeface="Times New Roman" panose="02020603050405020304" pitchFamily="18" charset="0"/>
              </a:rPr>
              <a:t>Screenshots are fine, as long as you include all applicable info to assist in the decision-making process!</a:t>
            </a:r>
            <a:endParaRPr sz="1600" dirty="0">
              <a:latin typeface="Times New Roman" panose="02020603050405020304" pitchFamily="18" charset="0"/>
              <a:cs typeface="Times New Roman" panose="02020603050405020304" pitchFamily="18" charset="0"/>
            </a:endParaRPr>
          </a:p>
        </p:txBody>
      </p:sp>
      <p:sp>
        <p:nvSpPr>
          <p:cNvPr id="945" name="Google Shape;945;p51"/>
          <p:cNvSpPr txBox="1"/>
          <p:nvPr/>
        </p:nvSpPr>
        <p:spPr>
          <a:xfrm>
            <a:off x="621259" y="3357878"/>
            <a:ext cx="5000100" cy="117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dirty="0">
                <a:solidFill>
                  <a:schemeClr val="dk2"/>
                </a:solidFill>
                <a:latin typeface="Times New Roman" panose="02020603050405020304" pitchFamily="18" charset="0"/>
                <a:ea typeface="Montserrat"/>
                <a:cs typeface="Times New Roman" panose="02020603050405020304" pitchFamily="18" charset="0"/>
                <a:sym typeface="Montserrat"/>
              </a:rPr>
              <a:t>**Note that Students are </a:t>
            </a:r>
            <a:r>
              <a:rPr lang="en" sz="1600" b="1" u="sng" dirty="0">
                <a:solidFill>
                  <a:schemeClr val="dk2"/>
                </a:solidFill>
                <a:latin typeface="Times New Roman" panose="02020603050405020304" pitchFamily="18" charset="0"/>
                <a:ea typeface="Montserrat"/>
                <a:cs typeface="Times New Roman" panose="02020603050405020304" pitchFamily="18" charset="0"/>
                <a:sym typeface="Montserrat"/>
              </a:rPr>
              <a:t>not allowed</a:t>
            </a:r>
            <a:r>
              <a:rPr lang="en" sz="1600" dirty="0">
                <a:solidFill>
                  <a:schemeClr val="dk2"/>
                </a:solidFill>
                <a:latin typeface="Times New Roman" panose="02020603050405020304" pitchFamily="18" charset="0"/>
                <a:ea typeface="Montserrat"/>
                <a:cs typeface="Times New Roman" panose="02020603050405020304" pitchFamily="18" charset="0"/>
                <a:sym typeface="Montserrat"/>
              </a:rPr>
              <a:t> to make any purchase commitments to a vendor. Any quotation received should only be used to support your budget estimates.</a:t>
            </a:r>
            <a:r>
              <a:rPr lang="en" sz="1600" dirty="0">
                <a:latin typeface="Times New Roman" panose="02020603050405020304" pitchFamily="18" charset="0"/>
                <a:ea typeface="Montserrat"/>
                <a:cs typeface="Times New Roman" panose="02020603050405020304" pitchFamily="18" charset="0"/>
                <a:sym typeface="Montserrat"/>
              </a:rPr>
              <a:t>**</a:t>
            </a:r>
            <a:endParaRPr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49"/>
        <p:cNvGrpSpPr/>
        <p:nvPr/>
      </p:nvGrpSpPr>
      <p:grpSpPr>
        <a:xfrm>
          <a:off x="0" y="0"/>
          <a:ext cx="0" cy="0"/>
          <a:chOff x="0" y="0"/>
          <a:chExt cx="0" cy="0"/>
        </a:xfrm>
      </p:grpSpPr>
      <p:pic>
        <p:nvPicPr>
          <p:cNvPr id="950" name="Google Shape;950;p52"/>
          <p:cNvPicPr preferRelativeResize="0"/>
          <p:nvPr/>
        </p:nvPicPr>
        <p:blipFill>
          <a:blip r:embed="rId3">
            <a:alphaModFix/>
          </a:blip>
          <a:stretch>
            <a:fillRect/>
          </a:stretch>
        </p:blipFill>
        <p:spPr>
          <a:xfrm>
            <a:off x="2711728" y="2051525"/>
            <a:ext cx="4923082" cy="1831063"/>
          </a:xfrm>
          <a:prstGeom prst="rect">
            <a:avLst/>
          </a:prstGeom>
          <a:noFill/>
          <a:ln>
            <a:noFill/>
          </a:ln>
        </p:spPr>
      </p:pic>
      <p:sp>
        <p:nvSpPr>
          <p:cNvPr id="951" name="Google Shape;951;p52"/>
          <p:cNvSpPr txBox="1">
            <a:spLocks noGrp="1"/>
          </p:cNvSpPr>
          <p:nvPr>
            <p:ph type="title"/>
          </p:nvPr>
        </p:nvSpPr>
        <p:spPr>
          <a:xfrm>
            <a:off x="683788" y="120083"/>
            <a:ext cx="7717500" cy="478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dirty="0"/>
              <a:t>8. Project Timeline</a:t>
            </a:r>
            <a:endParaRPr dirty="0"/>
          </a:p>
        </p:txBody>
      </p:sp>
      <p:sp>
        <p:nvSpPr>
          <p:cNvPr id="952" name="Google Shape;952;p52"/>
          <p:cNvSpPr txBox="1">
            <a:spLocks noGrp="1"/>
          </p:cNvSpPr>
          <p:nvPr>
            <p:ph type="body" idx="4294967295"/>
          </p:nvPr>
        </p:nvSpPr>
        <p:spPr>
          <a:xfrm>
            <a:off x="1068950" y="2834175"/>
            <a:ext cx="1814400" cy="640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a:t>Oct 5-9</a:t>
            </a:r>
            <a:endParaRPr/>
          </a:p>
          <a:p>
            <a:pPr marL="0" lvl="0" indent="0" algn="ctr" rtl="0">
              <a:spcBef>
                <a:spcPts val="0"/>
              </a:spcBef>
              <a:spcAft>
                <a:spcPts val="0"/>
              </a:spcAft>
              <a:buClr>
                <a:schemeClr val="dk1"/>
              </a:buClr>
              <a:buSzPts val="1100"/>
              <a:buFont typeface="Arial"/>
              <a:buNone/>
            </a:pPr>
            <a:r>
              <a:rPr lang="en"/>
              <a:t>Propose project,</a:t>
            </a:r>
            <a:endParaRPr/>
          </a:p>
          <a:p>
            <a:pPr marL="0" lvl="0" indent="0" algn="ctr" rtl="0">
              <a:spcBef>
                <a:spcPts val="0"/>
              </a:spcBef>
              <a:spcAft>
                <a:spcPts val="0"/>
              </a:spcAft>
              <a:buClr>
                <a:schemeClr val="dk1"/>
              </a:buClr>
              <a:buSzPts val="1100"/>
              <a:buFont typeface="Arial"/>
              <a:buNone/>
            </a:pPr>
            <a:r>
              <a:rPr lang="en"/>
              <a:t>Project marketing</a:t>
            </a:r>
            <a:endParaRPr/>
          </a:p>
        </p:txBody>
      </p:sp>
      <p:sp>
        <p:nvSpPr>
          <p:cNvPr id="953" name="Google Shape;953;p52"/>
          <p:cNvSpPr txBox="1">
            <a:spLocks noGrp="1"/>
          </p:cNvSpPr>
          <p:nvPr>
            <p:ph type="body" idx="4294967295"/>
          </p:nvPr>
        </p:nvSpPr>
        <p:spPr>
          <a:xfrm>
            <a:off x="3410658" y="4377900"/>
            <a:ext cx="1549800" cy="640200"/>
          </a:xfrm>
          <a:prstGeom prst="rect">
            <a:avLst/>
          </a:prstGeom>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100"/>
              <a:buFont typeface="Arial"/>
              <a:buNone/>
            </a:pPr>
            <a:r>
              <a:rPr lang="en"/>
              <a:t>Oct 12-16</a:t>
            </a:r>
            <a:endParaRPr/>
          </a:p>
          <a:p>
            <a:pPr marL="0" marR="0" lvl="0" indent="0" algn="ctr" rtl="0">
              <a:lnSpc>
                <a:spcPct val="100000"/>
              </a:lnSpc>
              <a:spcBef>
                <a:spcPts val="0"/>
              </a:spcBef>
              <a:spcAft>
                <a:spcPts val="0"/>
              </a:spcAft>
              <a:buClr>
                <a:schemeClr val="dk1"/>
              </a:buClr>
              <a:buSzPts val="1100"/>
              <a:buFont typeface="Arial"/>
              <a:buNone/>
            </a:pPr>
            <a:r>
              <a:rPr lang="en"/>
              <a:t>Installation</a:t>
            </a:r>
            <a:endParaRPr/>
          </a:p>
        </p:txBody>
      </p:sp>
      <p:sp>
        <p:nvSpPr>
          <p:cNvPr id="954" name="Google Shape;954;p52"/>
          <p:cNvSpPr txBox="1">
            <a:spLocks noGrp="1"/>
          </p:cNvSpPr>
          <p:nvPr>
            <p:ph type="body" idx="4294967295"/>
          </p:nvPr>
        </p:nvSpPr>
        <p:spPr>
          <a:xfrm>
            <a:off x="5154550" y="3340925"/>
            <a:ext cx="1549800" cy="640200"/>
          </a:xfrm>
          <a:prstGeom prst="rect">
            <a:avLst/>
          </a:prstGeom>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100"/>
              <a:buFont typeface="Arial"/>
              <a:buNone/>
            </a:pPr>
            <a:r>
              <a:rPr lang="en"/>
              <a:t>Oct 19-23</a:t>
            </a:r>
            <a:endParaRPr/>
          </a:p>
          <a:p>
            <a:pPr marL="0" marR="0" lvl="0" indent="0" algn="ctr" rtl="0">
              <a:lnSpc>
                <a:spcPct val="100000"/>
              </a:lnSpc>
              <a:spcBef>
                <a:spcPts val="0"/>
              </a:spcBef>
              <a:spcAft>
                <a:spcPts val="0"/>
              </a:spcAft>
              <a:buClr>
                <a:schemeClr val="dk1"/>
              </a:buClr>
              <a:buSzPts val="1100"/>
              <a:buFont typeface="Arial"/>
              <a:buNone/>
            </a:pPr>
            <a:r>
              <a:rPr lang="en"/>
              <a:t>Event 1</a:t>
            </a:r>
            <a:endParaRPr/>
          </a:p>
        </p:txBody>
      </p:sp>
      <p:sp>
        <p:nvSpPr>
          <p:cNvPr id="955" name="Google Shape;955;p52"/>
          <p:cNvSpPr txBox="1">
            <a:spLocks noGrp="1"/>
          </p:cNvSpPr>
          <p:nvPr>
            <p:ph type="body" idx="4294967295"/>
          </p:nvPr>
        </p:nvSpPr>
        <p:spPr>
          <a:xfrm>
            <a:off x="6427950" y="3981125"/>
            <a:ext cx="2033700" cy="640200"/>
          </a:xfrm>
          <a:prstGeom prst="rect">
            <a:avLst/>
          </a:prstGeom>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
              <a:t>Oct 26-30</a:t>
            </a:r>
            <a:endParaRPr/>
          </a:p>
          <a:p>
            <a:pPr marL="0" marR="0" lvl="0" indent="0" algn="ctr" rtl="0">
              <a:lnSpc>
                <a:spcPct val="100000"/>
              </a:lnSpc>
              <a:spcBef>
                <a:spcPts val="0"/>
              </a:spcBef>
              <a:spcAft>
                <a:spcPts val="0"/>
              </a:spcAft>
              <a:buNone/>
            </a:pPr>
            <a:r>
              <a:rPr lang="en"/>
              <a:t>Event 2</a:t>
            </a:r>
            <a:endParaRPr/>
          </a:p>
          <a:p>
            <a:pPr marL="0" marR="0" lvl="0" indent="0" algn="ctr" rtl="0">
              <a:lnSpc>
                <a:spcPct val="100000"/>
              </a:lnSpc>
              <a:spcBef>
                <a:spcPts val="0"/>
              </a:spcBef>
              <a:spcAft>
                <a:spcPts val="0"/>
              </a:spcAft>
              <a:buClr>
                <a:schemeClr val="dk1"/>
              </a:buClr>
              <a:buSzPts val="1100"/>
              <a:buFont typeface="Arial"/>
              <a:buNone/>
            </a:pPr>
            <a:r>
              <a:rPr lang="en"/>
              <a:t>Project complete</a:t>
            </a:r>
            <a:endParaRPr/>
          </a:p>
        </p:txBody>
      </p:sp>
      <p:sp>
        <p:nvSpPr>
          <p:cNvPr id="956" name="Google Shape;956;p52"/>
          <p:cNvSpPr/>
          <p:nvPr/>
        </p:nvSpPr>
        <p:spPr>
          <a:xfrm>
            <a:off x="7094513" y="3662399"/>
            <a:ext cx="714000" cy="317100"/>
          </a:xfrm>
          <a:prstGeom prst="roundRect">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52"/>
          <p:cNvSpPr/>
          <p:nvPr/>
        </p:nvSpPr>
        <p:spPr>
          <a:xfrm>
            <a:off x="5569088" y="3023824"/>
            <a:ext cx="714000" cy="317100"/>
          </a:xfrm>
          <a:prstGeom prst="roundRect">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52"/>
          <p:cNvSpPr/>
          <p:nvPr/>
        </p:nvSpPr>
        <p:spPr>
          <a:xfrm>
            <a:off x="3828538" y="4060799"/>
            <a:ext cx="714000" cy="317100"/>
          </a:xfrm>
          <a:prstGeom prst="roundRect">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52"/>
          <p:cNvSpPr/>
          <p:nvPr/>
        </p:nvSpPr>
        <p:spPr>
          <a:xfrm>
            <a:off x="1751338" y="2538374"/>
            <a:ext cx="714000" cy="317100"/>
          </a:xfrm>
          <a:prstGeom prst="roundRect">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52"/>
          <p:cNvSpPr txBox="1"/>
          <p:nvPr/>
        </p:nvSpPr>
        <p:spPr>
          <a:xfrm>
            <a:off x="1751338" y="2207014"/>
            <a:ext cx="714000" cy="410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chemeClr val="accent2"/>
                </a:solidFill>
                <a:latin typeface="Merriweather"/>
                <a:ea typeface="Merriweather"/>
                <a:cs typeface="Merriweather"/>
                <a:sym typeface="Merriweather"/>
              </a:rPr>
              <a:t>Week</a:t>
            </a:r>
            <a:endParaRPr b="1">
              <a:solidFill>
                <a:schemeClr val="accent2"/>
              </a:solidFill>
              <a:latin typeface="Merriweather"/>
              <a:ea typeface="Merriweather"/>
              <a:cs typeface="Merriweather"/>
              <a:sym typeface="Merriweather"/>
            </a:endParaRPr>
          </a:p>
          <a:p>
            <a:pPr marL="0" lvl="0" indent="0" algn="ctr" rtl="0">
              <a:spcBef>
                <a:spcPts val="0"/>
              </a:spcBef>
              <a:spcAft>
                <a:spcPts val="0"/>
              </a:spcAft>
              <a:buNone/>
            </a:pPr>
            <a:r>
              <a:rPr lang="en" sz="2400" b="1">
                <a:solidFill>
                  <a:schemeClr val="accent2"/>
                </a:solidFill>
                <a:latin typeface="Merriweather"/>
                <a:ea typeface="Merriweather"/>
                <a:cs typeface="Merriweather"/>
                <a:sym typeface="Merriweather"/>
              </a:rPr>
              <a:t>01</a:t>
            </a:r>
            <a:endParaRPr sz="2400" b="1">
              <a:solidFill>
                <a:schemeClr val="accent2"/>
              </a:solidFill>
              <a:latin typeface="Merriweather"/>
              <a:ea typeface="Merriweather"/>
              <a:cs typeface="Merriweather"/>
              <a:sym typeface="Merriweather"/>
            </a:endParaRPr>
          </a:p>
        </p:txBody>
      </p:sp>
      <p:sp>
        <p:nvSpPr>
          <p:cNvPr id="961" name="Google Shape;961;p52"/>
          <p:cNvSpPr txBox="1"/>
          <p:nvPr/>
        </p:nvSpPr>
        <p:spPr>
          <a:xfrm>
            <a:off x="3828539" y="3711056"/>
            <a:ext cx="714000" cy="410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100"/>
              <a:buFont typeface="Arial"/>
              <a:buNone/>
            </a:pPr>
            <a:r>
              <a:rPr lang="en" b="1" dirty="0">
                <a:solidFill>
                  <a:srgbClr val="107A6F"/>
                </a:solidFill>
                <a:latin typeface="Merriweather"/>
                <a:ea typeface="Merriweather"/>
                <a:cs typeface="Merriweather"/>
                <a:sym typeface="Merriweather"/>
              </a:rPr>
              <a:t>Week</a:t>
            </a:r>
            <a:endParaRPr b="1" dirty="0">
              <a:solidFill>
                <a:srgbClr val="107A6F"/>
              </a:solidFill>
              <a:latin typeface="Merriweather"/>
              <a:ea typeface="Merriweather"/>
              <a:cs typeface="Merriweather"/>
              <a:sym typeface="Merriweather"/>
            </a:endParaRPr>
          </a:p>
          <a:p>
            <a:pPr marL="0" lvl="0" indent="0" algn="ctr" rtl="0">
              <a:spcBef>
                <a:spcPts val="0"/>
              </a:spcBef>
              <a:spcAft>
                <a:spcPts val="0"/>
              </a:spcAft>
              <a:buClr>
                <a:srgbClr val="000000"/>
              </a:buClr>
              <a:buSzPts val="1100"/>
              <a:buFont typeface="Arial"/>
              <a:buNone/>
            </a:pPr>
            <a:r>
              <a:rPr lang="en" sz="2400" b="1" dirty="0">
                <a:solidFill>
                  <a:srgbClr val="107A6F"/>
                </a:solidFill>
                <a:latin typeface="Merriweather"/>
                <a:ea typeface="Merriweather"/>
                <a:cs typeface="Merriweather"/>
                <a:sym typeface="Merriweather"/>
              </a:rPr>
              <a:t>02</a:t>
            </a:r>
            <a:endParaRPr sz="2400" b="1" dirty="0">
              <a:solidFill>
                <a:srgbClr val="107A6F"/>
              </a:solidFill>
              <a:latin typeface="Merriweather"/>
              <a:ea typeface="Merriweather"/>
              <a:cs typeface="Merriweather"/>
              <a:sym typeface="Merriweather"/>
            </a:endParaRPr>
          </a:p>
          <a:p>
            <a:pPr marL="0" lvl="0" indent="0" algn="ctr" rtl="0">
              <a:spcBef>
                <a:spcPts val="0"/>
              </a:spcBef>
              <a:spcAft>
                <a:spcPts val="0"/>
              </a:spcAft>
              <a:buNone/>
            </a:pPr>
            <a:endParaRPr sz="2400" b="1" dirty="0">
              <a:solidFill>
                <a:srgbClr val="107A6F"/>
              </a:solidFill>
              <a:latin typeface="Merriweather"/>
              <a:ea typeface="Merriweather"/>
              <a:cs typeface="Merriweather"/>
              <a:sym typeface="Merriweather"/>
            </a:endParaRPr>
          </a:p>
        </p:txBody>
      </p:sp>
      <p:sp>
        <p:nvSpPr>
          <p:cNvPr id="962" name="Google Shape;962;p52"/>
          <p:cNvSpPr txBox="1"/>
          <p:nvPr/>
        </p:nvSpPr>
        <p:spPr>
          <a:xfrm>
            <a:off x="5545540" y="2685788"/>
            <a:ext cx="714000" cy="410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100"/>
              <a:buFont typeface="Arial"/>
              <a:buNone/>
            </a:pPr>
            <a:r>
              <a:rPr lang="en" b="1">
                <a:solidFill>
                  <a:schemeClr val="accent2"/>
                </a:solidFill>
                <a:latin typeface="Merriweather"/>
                <a:ea typeface="Merriweather"/>
                <a:cs typeface="Merriweather"/>
                <a:sym typeface="Merriweather"/>
              </a:rPr>
              <a:t>Week</a:t>
            </a:r>
            <a:endParaRPr b="1">
              <a:solidFill>
                <a:schemeClr val="accent2"/>
              </a:solidFill>
              <a:latin typeface="Merriweather"/>
              <a:ea typeface="Merriweather"/>
              <a:cs typeface="Merriweather"/>
              <a:sym typeface="Merriweather"/>
            </a:endParaRPr>
          </a:p>
          <a:p>
            <a:pPr marL="0" lvl="0" indent="0" algn="ctr" rtl="0">
              <a:spcBef>
                <a:spcPts val="0"/>
              </a:spcBef>
              <a:spcAft>
                <a:spcPts val="0"/>
              </a:spcAft>
              <a:buClr>
                <a:srgbClr val="000000"/>
              </a:buClr>
              <a:buSzPts val="1100"/>
              <a:buFont typeface="Arial"/>
              <a:buNone/>
            </a:pPr>
            <a:r>
              <a:rPr lang="en" sz="2400" b="1">
                <a:solidFill>
                  <a:schemeClr val="accent2"/>
                </a:solidFill>
                <a:latin typeface="Merriweather"/>
                <a:ea typeface="Merriweather"/>
                <a:cs typeface="Merriweather"/>
                <a:sym typeface="Merriweather"/>
              </a:rPr>
              <a:t>03</a:t>
            </a:r>
            <a:endParaRPr sz="2400" b="1">
              <a:solidFill>
                <a:schemeClr val="accent2"/>
              </a:solidFill>
              <a:latin typeface="Merriweather"/>
              <a:ea typeface="Merriweather"/>
              <a:cs typeface="Merriweather"/>
              <a:sym typeface="Merriweather"/>
            </a:endParaRPr>
          </a:p>
          <a:p>
            <a:pPr marL="0" lvl="0" indent="0" algn="ctr" rtl="0">
              <a:spcBef>
                <a:spcPts val="0"/>
              </a:spcBef>
              <a:spcAft>
                <a:spcPts val="0"/>
              </a:spcAft>
              <a:buNone/>
            </a:pPr>
            <a:endParaRPr sz="2400" b="1">
              <a:solidFill>
                <a:schemeClr val="accent2"/>
              </a:solidFill>
              <a:latin typeface="Merriweather"/>
              <a:ea typeface="Merriweather"/>
              <a:cs typeface="Merriweather"/>
              <a:sym typeface="Merriweather"/>
            </a:endParaRPr>
          </a:p>
        </p:txBody>
      </p:sp>
      <p:sp>
        <p:nvSpPr>
          <p:cNvPr id="963" name="Google Shape;963;p52"/>
          <p:cNvSpPr txBox="1"/>
          <p:nvPr/>
        </p:nvSpPr>
        <p:spPr>
          <a:xfrm>
            <a:off x="7087802" y="3300954"/>
            <a:ext cx="714000" cy="410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100"/>
              <a:buFont typeface="Arial"/>
              <a:buNone/>
            </a:pPr>
            <a:r>
              <a:rPr lang="en" b="1">
                <a:solidFill>
                  <a:schemeClr val="accent2"/>
                </a:solidFill>
                <a:latin typeface="Merriweather"/>
                <a:ea typeface="Merriweather"/>
                <a:cs typeface="Merriweather"/>
                <a:sym typeface="Merriweather"/>
              </a:rPr>
              <a:t>Week</a:t>
            </a:r>
            <a:endParaRPr b="1">
              <a:solidFill>
                <a:schemeClr val="accent2"/>
              </a:solidFill>
              <a:latin typeface="Merriweather"/>
              <a:ea typeface="Merriweather"/>
              <a:cs typeface="Merriweather"/>
              <a:sym typeface="Merriweather"/>
            </a:endParaRPr>
          </a:p>
          <a:p>
            <a:pPr marL="0" lvl="0" indent="0" algn="ctr" rtl="0">
              <a:spcBef>
                <a:spcPts val="0"/>
              </a:spcBef>
              <a:spcAft>
                <a:spcPts val="0"/>
              </a:spcAft>
              <a:buClr>
                <a:srgbClr val="000000"/>
              </a:buClr>
              <a:buSzPts val="1100"/>
              <a:buFont typeface="Arial"/>
              <a:buNone/>
            </a:pPr>
            <a:r>
              <a:rPr lang="en" sz="2400" b="1">
                <a:solidFill>
                  <a:schemeClr val="accent2"/>
                </a:solidFill>
                <a:latin typeface="Merriweather"/>
                <a:ea typeface="Merriweather"/>
                <a:cs typeface="Merriweather"/>
                <a:sym typeface="Merriweather"/>
              </a:rPr>
              <a:t>04</a:t>
            </a:r>
            <a:endParaRPr sz="2400" b="1">
              <a:solidFill>
                <a:schemeClr val="accent2"/>
              </a:solidFill>
              <a:latin typeface="Merriweather"/>
              <a:ea typeface="Merriweather"/>
              <a:cs typeface="Merriweather"/>
              <a:sym typeface="Merriweather"/>
            </a:endParaRPr>
          </a:p>
          <a:p>
            <a:pPr marL="0" lvl="0" indent="0" algn="ctr" rtl="0">
              <a:spcBef>
                <a:spcPts val="0"/>
              </a:spcBef>
              <a:spcAft>
                <a:spcPts val="0"/>
              </a:spcAft>
              <a:buNone/>
            </a:pPr>
            <a:endParaRPr sz="2400" b="1">
              <a:solidFill>
                <a:schemeClr val="accent2"/>
              </a:solidFill>
              <a:latin typeface="Merriweather"/>
              <a:ea typeface="Merriweather"/>
              <a:cs typeface="Merriweather"/>
              <a:sym typeface="Merriweather"/>
            </a:endParaRPr>
          </a:p>
        </p:txBody>
      </p:sp>
      <p:sp>
        <p:nvSpPr>
          <p:cNvPr id="964" name="Google Shape;964;p52"/>
          <p:cNvSpPr txBox="1"/>
          <p:nvPr/>
        </p:nvSpPr>
        <p:spPr>
          <a:xfrm>
            <a:off x="712578" y="685243"/>
            <a:ext cx="7659920" cy="1565859"/>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600" b="1" i="1" dirty="0">
                <a:solidFill>
                  <a:srgbClr val="666666"/>
                </a:solidFill>
                <a:latin typeface="Times New Roman" panose="02020603050405020304" pitchFamily="18" charset="0"/>
                <a:ea typeface="Montserrat"/>
                <a:cs typeface="Times New Roman" panose="02020603050405020304" pitchFamily="18" charset="0"/>
                <a:sym typeface="Montserrat"/>
              </a:rPr>
              <a:t>This is one of the most important parts of your entire presentation!</a:t>
            </a:r>
            <a:endParaRPr sz="1600" b="1" i="1" dirty="0">
              <a:solidFill>
                <a:srgbClr val="666666"/>
              </a:solidFill>
              <a:latin typeface="Times New Roman" panose="02020603050405020304" pitchFamily="18" charset="0"/>
              <a:ea typeface="Montserrat"/>
              <a:cs typeface="Times New Roman" panose="02020603050405020304" pitchFamily="18" charset="0"/>
              <a:sym typeface="Montserrat"/>
            </a:endParaRPr>
          </a:p>
          <a:p>
            <a:pPr marL="457200" lvl="0" indent="-317500" rtl="0">
              <a:spcBef>
                <a:spcPts val="0"/>
              </a:spcBef>
              <a:spcAft>
                <a:spcPts val="0"/>
              </a:spcAft>
              <a:buClr>
                <a:srgbClr val="666666"/>
              </a:buClr>
              <a:buSzPts val="1400"/>
              <a:buFont typeface="Montserrat"/>
              <a:buChar char="-"/>
            </a:pPr>
            <a:r>
              <a:rPr lang="en" sz="1600" dirty="0">
                <a:solidFill>
                  <a:srgbClr val="666666"/>
                </a:solidFill>
                <a:latin typeface="Times New Roman" panose="02020603050405020304" pitchFamily="18" charset="0"/>
                <a:ea typeface="Montserrat"/>
                <a:cs typeface="Times New Roman" panose="02020603050405020304" pitchFamily="18" charset="0"/>
                <a:sym typeface="Montserrat"/>
              </a:rPr>
              <a:t>When does this project start? When will it be completed?</a:t>
            </a:r>
            <a:endParaRPr sz="1600" dirty="0">
              <a:solidFill>
                <a:srgbClr val="666666"/>
              </a:solidFill>
              <a:latin typeface="Times New Roman" panose="02020603050405020304" pitchFamily="18" charset="0"/>
              <a:ea typeface="Montserrat"/>
              <a:cs typeface="Times New Roman" panose="02020603050405020304" pitchFamily="18" charset="0"/>
              <a:sym typeface="Montserrat"/>
            </a:endParaRPr>
          </a:p>
          <a:p>
            <a:pPr marL="457200" lvl="0" indent="-317500" rtl="0">
              <a:spcBef>
                <a:spcPts val="0"/>
              </a:spcBef>
              <a:spcAft>
                <a:spcPts val="0"/>
              </a:spcAft>
              <a:buClr>
                <a:srgbClr val="666666"/>
              </a:buClr>
              <a:buSzPts val="1400"/>
              <a:buFont typeface="Montserrat"/>
              <a:buChar char="-"/>
            </a:pPr>
            <a:r>
              <a:rPr lang="en" sz="1600" dirty="0">
                <a:solidFill>
                  <a:srgbClr val="666666"/>
                </a:solidFill>
                <a:latin typeface="Times New Roman" panose="02020603050405020304" pitchFamily="18" charset="0"/>
                <a:ea typeface="Montserrat"/>
                <a:cs typeface="Times New Roman" panose="02020603050405020304" pitchFamily="18" charset="0"/>
                <a:sym typeface="Montserrat"/>
              </a:rPr>
              <a:t>How long will it take to implement? (install, event dates, report, etc.)</a:t>
            </a:r>
            <a:endParaRPr sz="1600" dirty="0">
              <a:solidFill>
                <a:srgbClr val="666666"/>
              </a:solidFill>
              <a:latin typeface="Times New Roman" panose="02020603050405020304" pitchFamily="18" charset="0"/>
              <a:ea typeface="Montserrat"/>
              <a:cs typeface="Times New Roman" panose="02020603050405020304" pitchFamily="18" charset="0"/>
              <a:sym typeface="Montserrat"/>
            </a:endParaRPr>
          </a:p>
          <a:p>
            <a:pPr marL="457200" lvl="0" indent="-317500" rtl="0">
              <a:spcBef>
                <a:spcPts val="0"/>
              </a:spcBef>
              <a:spcAft>
                <a:spcPts val="0"/>
              </a:spcAft>
              <a:buClr>
                <a:srgbClr val="666666"/>
              </a:buClr>
              <a:buSzPts val="1400"/>
              <a:buFont typeface="Montserrat"/>
              <a:buChar char="-"/>
            </a:pPr>
            <a:r>
              <a:rPr lang="en" sz="1600" dirty="0">
                <a:solidFill>
                  <a:srgbClr val="666666"/>
                </a:solidFill>
                <a:latin typeface="Times New Roman" panose="02020603050405020304" pitchFamily="18" charset="0"/>
                <a:ea typeface="Montserrat"/>
                <a:cs typeface="Times New Roman" panose="02020603050405020304" pitchFamily="18" charset="0"/>
                <a:sym typeface="Montserrat"/>
              </a:rPr>
              <a:t>If approved, what dates will the project take place?</a:t>
            </a:r>
            <a:endParaRPr sz="1600" dirty="0">
              <a:solidFill>
                <a:srgbClr val="666666"/>
              </a:solidFill>
              <a:latin typeface="Times New Roman" panose="02020603050405020304" pitchFamily="18" charset="0"/>
              <a:ea typeface="Montserrat"/>
              <a:cs typeface="Times New Roman" panose="02020603050405020304" pitchFamily="18" charset="0"/>
              <a:sym typeface="Montserrat"/>
            </a:endParaRPr>
          </a:p>
          <a:p>
            <a:pPr marL="0" lvl="0" indent="0" rtl="0">
              <a:spcBef>
                <a:spcPts val="0"/>
              </a:spcBef>
              <a:spcAft>
                <a:spcPts val="0"/>
              </a:spcAft>
              <a:buNone/>
            </a:pPr>
            <a:r>
              <a:rPr lang="en" sz="1600" dirty="0">
                <a:solidFill>
                  <a:srgbClr val="666666"/>
                </a:solidFill>
                <a:latin typeface="Times New Roman" panose="02020603050405020304" pitchFamily="18" charset="0"/>
                <a:ea typeface="Montserrat"/>
                <a:cs typeface="Times New Roman" panose="02020603050405020304" pitchFamily="18" charset="0"/>
                <a:sym typeface="Montserrat"/>
              </a:rPr>
              <a:t>Include as many details as possible (dates, time periods)</a:t>
            </a:r>
            <a:endParaRPr sz="1600" dirty="0">
              <a:solidFill>
                <a:srgbClr val="666666"/>
              </a:solidFill>
              <a:latin typeface="Times New Roman" panose="02020603050405020304" pitchFamily="18" charset="0"/>
              <a:ea typeface="Montserrat"/>
              <a:cs typeface="Times New Roman" panose="02020603050405020304" pitchFamily="18" charset="0"/>
              <a:sym typeface="Montserrat"/>
            </a:endParaRPr>
          </a:p>
          <a:p>
            <a:pPr marL="0" lvl="0" indent="0" rtl="0">
              <a:spcBef>
                <a:spcPts val="0"/>
              </a:spcBef>
              <a:spcAft>
                <a:spcPts val="0"/>
              </a:spcAft>
              <a:buNone/>
            </a:pPr>
            <a:r>
              <a:rPr lang="en" sz="1600" dirty="0">
                <a:solidFill>
                  <a:srgbClr val="666666"/>
                </a:solidFill>
                <a:latin typeface="Times New Roman" panose="02020603050405020304" pitchFamily="18" charset="0"/>
                <a:ea typeface="Montserrat"/>
                <a:cs typeface="Times New Roman" panose="02020603050405020304" pitchFamily="18" charset="0"/>
                <a:sym typeface="Montserrat"/>
              </a:rPr>
              <a:t>The more detail you include, the more likely the SGEF committee will approve!</a:t>
            </a:r>
            <a:endParaRPr sz="1600" dirty="0">
              <a:solidFill>
                <a:srgbClr val="666666"/>
              </a:solidFill>
              <a:latin typeface="Times New Roman" panose="02020603050405020304" pitchFamily="18" charset="0"/>
              <a:ea typeface="Montserrat"/>
              <a:cs typeface="Times New Roman" panose="02020603050405020304" pitchFamily="18" charset="0"/>
              <a:sym typeface="Montserra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8"/>
        <p:cNvGrpSpPr/>
        <p:nvPr/>
      </p:nvGrpSpPr>
      <p:grpSpPr>
        <a:xfrm>
          <a:off x="0" y="0"/>
          <a:ext cx="0" cy="0"/>
          <a:chOff x="0" y="0"/>
          <a:chExt cx="0" cy="0"/>
        </a:xfrm>
      </p:grpSpPr>
      <p:sp>
        <p:nvSpPr>
          <p:cNvPr id="969" name="Google Shape;969;p53"/>
          <p:cNvSpPr txBox="1">
            <a:spLocks noGrp="1"/>
          </p:cNvSpPr>
          <p:nvPr>
            <p:ph type="subTitle" idx="4294967295"/>
          </p:nvPr>
        </p:nvSpPr>
        <p:spPr>
          <a:xfrm>
            <a:off x="2319650" y="2678850"/>
            <a:ext cx="3800700" cy="6276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en" sz="1600" dirty="0">
                <a:solidFill>
                  <a:srgbClr val="666666"/>
                </a:solidFill>
                <a:latin typeface="Times New Roman" panose="02020603050405020304" pitchFamily="18" charset="0"/>
                <a:cs typeface="Times New Roman" panose="02020603050405020304" pitchFamily="18" charset="0"/>
              </a:rPr>
              <a:t>If you used any outside (internet) research, feel free to reference it here!</a:t>
            </a:r>
            <a:endParaRPr sz="1600" dirty="0">
              <a:solidFill>
                <a:srgbClr val="666666"/>
              </a:solidFill>
              <a:latin typeface="Times New Roman" panose="02020603050405020304" pitchFamily="18" charset="0"/>
              <a:cs typeface="Times New Roman" panose="02020603050405020304" pitchFamily="18" charset="0"/>
            </a:endParaRPr>
          </a:p>
          <a:p>
            <a:pPr marL="0" lvl="0" indent="0" algn="ctr" rtl="0">
              <a:spcBef>
                <a:spcPts val="0"/>
              </a:spcBef>
              <a:spcAft>
                <a:spcPts val="1600"/>
              </a:spcAft>
              <a:buNone/>
            </a:pPr>
            <a:endParaRPr dirty="0"/>
          </a:p>
        </p:txBody>
      </p:sp>
      <p:sp>
        <p:nvSpPr>
          <p:cNvPr id="970" name="Google Shape;970;p53"/>
          <p:cNvSpPr txBox="1">
            <a:spLocks noGrp="1"/>
          </p:cNvSpPr>
          <p:nvPr>
            <p:ph type="title"/>
          </p:nvPr>
        </p:nvSpPr>
        <p:spPr>
          <a:xfrm>
            <a:off x="2957025" y="1837050"/>
            <a:ext cx="4120500" cy="84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References</a:t>
            </a:r>
            <a:endParaRPr/>
          </a:p>
        </p:txBody>
      </p:sp>
      <p:grpSp>
        <p:nvGrpSpPr>
          <p:cNvPr id="971" name="Google Shape;971;p53"/>
          <p:cNvGrpSpPr/>
          <p:nvPr/>
        </p:nvGrpSpPr>
        <p:grpSpPr>
          <a:xfrm>
            <a:off x="91" y="2437150"/>
            <a:ext cx="2424864" cy="2705988"/>
            <a:chOff x="1827900" y="266775"/>
            <a:chExt cx="4478050" cy="5041900"/>
          </a:xfrm>
        </p:grpSpPr>
        <p:sp>
          <p:nvSpPr>
            <p:cNvPr id="972" name="Google Shape;972;p53"/>
            <p:cNvSpPr/>
            <p:nvPr/>
          </p:nvSpPr>
          <p:spPr>
            <a:xfrm>
              <a:off x="3946300" y="266775"/>
              <a:ext cx="2359650" cy="5041900"/>
            </a:xfrm>
            <a:custGeom>
              <a:avLst/>
              <a:gdLst/>
              <a:ahLst/>
              <a:cxnLst/>
              <a:rect l="l" t="t" r="r" b="b"/>
              <a:pathLst>
                <a:path w="94386" h="201676" extrusionOk="0">
                  <a:moveTo>
                    <a:pt x="60780" y="0"/>
                  </a:moveTo>
                  <a:lnTo>
                    <a:pt x="60780" y="0"/>
                  </a:lnTo>
                  <a:cubicBezTo>
                    <a:pt x="52314" y="33422"/>
                    <a:pt x="10168" y="34198"/>
                    <a:pt x="14123" y="96235"/>
                  </a:cubicBezTo>
                  <a:cubicBezTo>
                    <a:pt x="1" y="139749"/>
                    <a:pt x="30427" y="201675"/>
                    <a:pt x="30427" y="201675"/>
                  </a:cubicBezTo>
                  <a:lnTo>
                    <a:pt x="36380" y="200751"/>
                  </a:lnTo>
                  <a:cubicBezTo>
                    <a:pt x="2108" y="125885"/>
                    <a:pt x="25473" y="100450"/>
                    <a:pt x="25473" y="100450"/>
                  </a:cubicBezTo>
                  <a:cubicBezTo>
                    <a:pt x="94386" y="82704"/>
                    <a:pt x="60781" y="2"/>
                    <a:pt x="60780"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53"/>
            <p:cNvSpPr/>
            <p:nvPr/>
          </p:nvSpPr>
          <p:spPr>
            <a:xfrm>
              <a:off x="1827900" y="1994725"/>
              <a:ext cx="2467800" cy="2101300"/>
            </a:xfrm>
            <a:custGeom>
              <a:avLst/>
              <a:gdLst/>
              <a:ahLst/>
              <a:cxnLst/>
              <a:rect l="l" t="t" r="r" b="b"/>
              <a:pathLst>
                <a:path w="98712" h="84052" extrusionOk="0">
                  <a:moveTo>
                    <a:pt x="26482" y="0"/>
                  </a:moveTo>
                  <a:cubicBezTo>
                    <a:pt x="18588" y="0"/>
                    <a:pt x="9795" y="893"/>
                    <a:pt x="0" y="2901"/>
                  </a:cubicBezTo>
                  <a:cubicBezTo>
                    <a:pt x="20904" y="18096"/>
                    <a:pt x="25764" y="47248"/>
                    <a:pt x="55578" y="47248"/>
                  </a:cubicBezTo>
                  <a:cubicBezTo>
                    <a:pt x="63413" y="47248"/>
                    <a:pt x="72970" y="45235"/>
                    <a:pt x="84995" y="40426"/>
                  </a:cubicBezTo>
                  <a:cubicBezTo>
                    <a:pt x="84995" y="40426"/>
                    <a:pt x="95421" y="62831"/>
                    <a:pt x="98712" y="84052"/>
                  </a:cubicBezTo>
                  <a:lnTo>
                    <a:pt x="95199" y="56878"/>
                  </a:lnTo>
                  <a:cubicBezTo>
                    <a:pt x="95199" y="56878"/>
                    <a:pt x="89506" y="0"/>
                    <a:pt x="2648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4" name="Google Shape;974;p53"/>
          <p:cNvGrpSpPr/>
          <p:nvPr/>
        </p:nvGrpSpPr>
        <p:grpSpPr>
          <a:xfrm>
            <a:off x="6423010" y="1789433"/>
            <a:ext cx="2720982" cy="4001412"/>
            <a:chOff x="4181200" y="2276150"/>
            <a:chExt cx="852625" cy="1253850"/>
          </a:xfrm>
        </p:grpSpPr>
        <p:sp>
          <p:nvSpPr>
            <p:cNvPr id="975" name="Google Shape;975;p53"/>
            <p:cNvSpPr/>
            <p:nvPr/>
          </p:nvSpPr>
          <p:spPr>
            <a:xfrm>
              <a:off x="4357500" y="2276150"/>
              <a:ext cx="417200" cy="918750"/>
            </a:xfrm>
            <a:custGeom>
              <a:avLst/>
              <a:gdLst/>
              <a:ahLst/>
              <a:cxnLst/>
              <a:rect l="l" t="t" r="r" b="b"/>
              <a:pathLst>
                <a:path w="16688" h="36750" extrusionOk="0">
                  <a:moveTo>
                    <a:pt x="16687" y="1"/>
                  </a:moveTo>
                  <a:cubicBezTo>
                    <a:pt x="16687" y="1"/>
                    <a:pt x="0" y="6324"/>
                    <a:pt x="8632" y="22250"/>
                  </a:cubicBezTo>
                  <a:cubicBezTo>
                    <a:pt x="8632" y="22250"/>
                    <a:pt x="9940" y="25685"/>
                    <a:pt x="2493" y="36111"/>
                  </a:cubicBezTo>
                  <a:lnTo>
                    <a:pt x="3465" y="36749"/>
                  </a:lnTo>
                  <a:cubicBezTo>
                    <a:pt x="3465" y="36749"/>
                    <a:pt x="8663" y="29789"/>
                    <a:pt x="10395" y="22250"/>
                  </a:cubicBezTo>
                  <a:cubicBezTo>
                    <a:pt x="10395" y="22250"/>
                    <a:pt x="15867" y="18998"/>
                    <a:pt x="14742" y="12068"/>
                  </a:cubicBezTo>
                  <a:cubicBezTo>
                    <a:pt x="13678" y="5108"/>
                    <a:pt x="16687" y="1"/>
                    <a:pt x="16687" y="1"/>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53"/>
            <p:cNvSpPr/>
            <p:nvPr/>
          </p:nvSpPr>
          <p:spPr>
            <a:xfrm>
              <a:off x="4364325" y="2892125"/>
              <a:ext cx="669500" cy="422075"/>
            </a:xfrm>
            <a:custGeom>
              <a:avLst/>
              <a:gdLst/>
              <a:ahLst/>
              <a:cxnLst/>
              <a:rect l="l" t="t" r="r" b="b"/>
              <a:pathLst>
                <a:path w="26780" h="16883" extrusionOk="0">
                  <a:moveTo>
                    <a:pt x="17782" y="0"/>
                  </a:moveTo>
                  <a:cubicBezTo>
                    <a:pt x="14143" y="0"/>
                    <a:pt x="10534" y="1111"/>
                    <a:pt x="8451" y="6305"/>
                  </a:cubicBezTo>
                  <a:cubicBezTo>
                    <a:pt x="6080" y="7855"/>
                    <a:pt x="1095" y="13782"/>
                    <a:pt x="1095" y="13782"/>
                  </a:cubicBezTo>
                  <a:lnTo>
                    <a:pt x="1" y="16882"/>
                  </a:lnTo>
                  <a:cubicBezTo>
                    <a:pt x="5259" y="9982"/>
                    <a:pt x="9727" y="7216"/>
                    <a:pt x="9727" y="7216"/>
                  </a:cubicBezTo>
                  <a:cubicBezTo>
                    <a:pt x="10757" y="7373"/>
                    <a:pt x="11741" y="7444"/>
                    <a:pt x="12680" y="7444"/>
                  </a:cubicBezTo>
                  <a:cubicBezTo>
                    <a:pt x="21966" y="7444"/>
                    <a:pt x="26779" y="499"/>
                    <a:pt x="26779" y="499"/>
                  </a:cubicBezTo>
                  <a:lnTo>
                    <a:pt x="26779" y="499"/>
                  </a:lnTo>
                  <a:cubicBezTo>
                    <a:pt x="26350" y="586"/>
                    <a:pt x="25877" y="621"/>
                    <a:pt x="25370" y="621"/>
                  </a:cubicBezTo>
                  <a:cubicBezTo>
                    <a:pt x="23240" y="621"/>
                    <a:pt x="20502" y="0"/>
                    <a:pt x="17782"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53"/>
            <p:cNvSpPr/>
            <p:nvPr/>
          </p:nvSpPr>
          <p:spPr>
            <a:xfrm>
              <a:off x="4181200" y="2766300"/>
              <a:ext cx="361725" cy="763700"/>
            </a:xfrm>
            <a:custGeom>
              <a:avLst/>
              <a:gdLst/>
              <a:ahLst/>
              <a:cxnLst/>
              <a:rect l="l" t="t" r="r" b="b"/>
              <a:pathLst>
                <a:path w="14469" h="30548" extrusionOk="0">
                  <a:moveTo>
                    <a:pt x="4134" y="0"/>
                  </a:moveTo>
                  <a:cubicBezTo>
                    <a:pt x="3952" y="9970"/>
                    <a:pt x="9180" y="13678"/>
                    <a:pt x="9180" y="13678"/>
                  </a:cubicBezTo>
                  <a:cubicBezTo>
                    <a:pt x="8815" y="22341"/>
                    <a:pt x="0" y="29575"/>
                    <a:pt x="0" y="29575"/>
                  </a:cubicBezTo>
                  <a:lnTo>
                    <a:pt x="122" y="30548"/>
                  </a:lnTo>
                  <a:cubicBezTo>
                    <a:pt x="7569" y="24286"/>
                    <a:pt x="11399" y="14499"/>
                    <a:pt x="11399" y="14499"/>
                  </a:cubicBezTo>
                  <a:cubicBezTo>
                    <a:pt x="14469" y="5076"/>
                    <a:pt x="4135" y="0"/>
                    <a:pt x="4134" y="0"/>
                  </a:cubicBezTo>
                  <a:close/>
                </a:path>
              </a:pathLst>
            </a:custGeom>
            <a:solidFill>
              <a:srgbClr val="138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81"/>
        <p:cNvGrpSpPr/>
        <p:nvPr/>
      </p:nvGrpSpPr>
      <p:grpSpPr>
        <a:xfrm>
          <a:off x="0" y="0"/>
          <a:ext cx="0" cy="0"/>
          <a:chOff x="0" y="0"/>
          <a:chExt cx="0" cy="0"/>
        </a:xfrm>
      </p:grpSpPr>
      <p:sp>
        <p:nvSpPr>
          <p:cNvPr id="982" name="Google Shape;982;p54"/>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Thank you! Questions?</a:t>
            </a:r>
            <a:endParaRPr/>
          </a:p>
        </p:txBody>
      </p:sp>
      <p:sp>
        <p:nvSpPr>
          <p:cNvPr id="983" name="Google Shape;983;p54"/>
          <p:cNvSpPr txBox="1">
            <a:spLocks noGrp="1"/>
          </p:cNvSpPr>
          <p:nvPr>
            <p:ph type="body" idx="1"/>
          </p:nvPr>
        </p:nvSpPr>
        <p:spPr>
          <a:xfrm>
            <a:off x="713225" y="1806400"/>
            <a:ext cx="3273000" cy="9495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 sz="1600" dirty="0">
                <a:latin typeface="Times New Roman" panose="02020603050405020304" pitchFamily="18" charset="0"/>
                <a:cs typeface="Times New Roman" panose="02020603050405020304" pitchFamily="18" charset="0"/>
              </a:rPr>
              <a:t>Close it out with an opportunity for the committee to ask any questions for clarification</a:t>
            </a:r>
            <a:r>
              <a:rPr lang="en" dirty="0"/>
              <a:t>.</a:t>
            </a:r>
            <a:endParaRPr dirty="0"/>
          </a:p>
        </p:txBody>
      </p:sp>
      <p:sp>
        <p:nvSpPr>
          <p:cNvPr id="984" name="Google Shape;984;p54"/>
          <p:cNvSpPr txBox="1">
            <a:spLocks noGrp="1"/>
          </p:cNvSpPr>
          <p:nvPr>
            <p:ph type="body" idx="2"/>
          </p:nvPr>
        </p:nvSpPr>
        <p:spPr>
          <a:xfrm>
            <a:off x="5157750" y="3346600"/>
            <a:ext cx="3273000" cy="94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600" dirty="0">
                <a:latin typeface="Times New Roman" panose="02020603050405020304" pitchFamily="18" charset="0"/>
                <a:cs typeface="Times New Roman" panose="02020603050405020304" pitchFamily="18" charset="0"/>
              </a:rPr>
              <a:t>You can go back and reference any of your slides during this Q&amp;A portion!</a:t>
            </a:r>
            <a:endParaRPr sz="1600" dirty="0">
              <a:latin typeface="Times New Roman" panose="02020603050405020304" pitchFamily="18" charset="0"/>
              <a:cs typeface="Times New Roman" panose="02020603050405020304" pitchFamily="18" charset="0"/>
            </a:endParaRPr>
          </a:p>
          <a:p>
            <a:pPr marL="0" lvl="0" indent="0" algn="l" rtl="0">
              <a:spcBef>
                <a:spcPts val="1600"/>
              </a:spcBef>
              <a:spcAft>
                <a:spcPts val="1600"/>
              </a:spcAft>
              <a:buNone/>
            </a:pPr>
            <a:endParaRPr sz="1600" dirty="0">
              <a:latin typeface="Times New Roman" panose="02020603050405020304" pitchFamily="18" charset="0"/>
              <a:cs typeface="Times New Roman" panose="02020603050405020304" pitchFamily="18" charset="0"/>
            </a:endParaRPr>
          </a:p>
        </p:txBody>
      </p:sp>
      <p:grpSp>
        <p:nvGrpSpPr>
          <p:cNvPr id="985" name="Google Shape;985;p54"/>
          <p:cNvGrpSpPr/>
          <p:nvPr/>
        </p:nvGrpSpPr>
        <p:grpSpPr>
          <a:xfrm>
            <a:off x="4910813" y="1150409"/>
            <a:ext cx="851772" cy="1252596"/>
            <a:chOff x="4181200" y="2276150"/>
            <a:chExt cx="852625" cy="1253850"/>
          </a:xfrm>
        </p:grpSpPr>
        <p:sp>
          <p:nvSpPr>
            <p:cNvPr id="986" name="Google Shape;986;p54"/>
            <p:cNvSpPr/>
            <p:nvPr/>
          </p:nvSpPr>
          <p:spPr>
            <a:xfrm>
              <a:off x="4357500" y="2276150"/>
              <a:ext cx="417200" cy="918750"/>
            </a:xfrm>
            <a:custGeom>
              <a:avLst/>
              <a:gdLst/>
              <a:ahLst/>
              <a:cxnLst/>
              <a:rect l="l" t="t" r="r" b="b"/>
              <a:pathLst>
                <a:path w="16688" h="36750" extrusionOk="0">
                  <a:moveTo>
                    <a:pt x="16687" y="1"/>
                  </a:moveTo>
                  <a:cubicBezTo>
                    <a:pt x="16687" y="1"/>
                    <a:pt x="0" y="6324"/>
                    <a:pt x="8632" y="22250"/>
                  </a:cubicBezTo>
                  <a:cubicBezTo>
                    <a:pt x="8632" y="22250"/>
                    <a:pt x="9940" y="25685"/>
                    <a:pt x="2493" y="36111"/>
                  </a:cubicBezTo>
                  <a:lnTo>
                    <a:pt x="3465" y="36749"/>
                  </a:lnTo>
                  <a:cubicBezTo>
                    <a:pt x="3465" y="36749"/>
                    <a:pt x="8663" y="29789"/>
                    <a:pt x="10395" y="22250"/>
                  </a:cubicBezTo>
                  <a:cubicBezTo>
                    <a:pt x="10395" y="22250"/>
                    <a:pt x="15867" y="18998"/>
                    <a:pt x="14742" y="12068"/>
                  </a:cubicBezTo>
                  <a:cubicBezTo>
                    <a:pt x="13678" y="5108"/>
                    <a:pt x="16687" y="1"/>
                    <a:pt x="16687" y="1"/>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54"/>
            <p:cNvSpPr/>
            <p:nvPr/>
          </p:nvSpPr>
          <p:spPr>
            <a:xfrm>
              <a:off x="4364325" y="2892125"/>
              <a:ext cx="669500" cy="422075"/>
            </a:xfrm>
            <a:custGeom>
              <a:avLst/>
              <a:gdLst/>
              <a:ahLst/>
              <a:cxnLst/>
              <a:rect l="l" t="t" r="r" b="b"/>
              <a:pathLst>
                <a:path w="26780" h="16883" extrusionOk="0">
                  <a:moveTo>
                    <a:pt x="17782" y="0"/>
                  </a:moveTo>
                  <a:cubicBezTo>
                    <a:pt x="14143" y="0"/>
                    <a:pt x="10534" y="1111"/>
                    <a:pt x="8451" y="6305"/>
                  </a:cubicBezTo>
                  <a:cubicBezTo>
                    <a:pt x="6080" y="7855"/>
                    <a:pt x="1095" y="13782"/>
                    <a:pt x="1095" y="13782"/>
                  </a:cubicBezTo>
                  <a:lnTo>
                    <a:pt x="1" y="16882"/>
                  </a:lnTo>
                  <a:cubicBezTo>
                    <a:pt x="5259" y="9982"/>
                    <a:pt x="9727" y="7216"/>
                    <a:pt x="9727" y="7216"/>
                  </a:cubicBezTo>
                  <a:cubicBezTo>
                    <a:pt x="10757" y="7373"/>
                    <a:pt x="11741" y="7444"/>
                    <a:pt x="12680" y="7444"/>
                  </a:cubicBezTo>
                  <a:cubicBezTo>
                    <a:pt x="21966" y="7444"/>
                    <a:pt x="26779" y="499"/>
                    <a:pt x="26779" y="499"/>
                  </a:cubicBezTo>
                  <a:lnTo>
                    <a:pt x="26779" y="499"/>
                  </a:lnTo>
                  <a:cubicBezTo>
                    <a:pt x="26350" y="586"/>
                    <a:pt x="25877" y="621"/>
                    <a:pt x="25370" y="621"/>
                  </a:cubicBezTo>
                  <a:cubicBezTo>
                    <a:pt x="23240" y="621"/>
                    <a:pt x="20502" y="0"/>
                    <a:pt x="17782"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54"/>
            <p:cNvSpPr/>
            <p:nvPr/>
          </p:nvSpPr>
          <p:spPr>
            <a:xfrm>
              <a:off x="4181200" y="2766300"/>
              <a:ext cx="361725" cy="763700"/>
            </a:xfrm>
            <a:custGeom>
              <a:avLst/>
              <a:gdLst/>
              <a:ahLst/>
              <a:cxnLst/>
              <a:rect l="l" t="t" r="r" b="b"/>
              <a:pathLst>
                <a:path w="14469" h="30548" extrusionOk="0">
                  <a:moveTo>
                    <a:pt x="4134" y="0"/>
                  </a:moveTo>
                  <a:cubicBezTo>
                    <a:pt x="3952" y="9970"/>
                    <a:pt x="9180" y="13678"/>
                    <a:pt x="9180" y="13678"/>
                  </a:cubicBezTo>
                  <a:cubicBezTo>
                    <a:pt x="8815" y="22341"/>
                    <a:pt x="0" y="29575"/>
                    <a:pt x="0" y="29575"/>
                  </a:cubicBezTo>
                  <a:lnTo>
                    <a:pt x="122" y="30548"/>
                  </a:lnTo>
                  <a:cubicBezTo>
                    <a:pt x="7569" y="24286"/>
                    <a:pt x="11399" y="14499"/>
                    <a:pt x="11399" y="14499"/>
                  </a:cubicBezTo>
                  <a:cubicBezTo>
                    <a:pt x="14469" y="5076"/>
                    <a:pt x="4135" y="0"/>
                    <a:pt x="4134" y="0"/>
                  </a:cubicBezTo>
                  <a:close/>
                </a:path>
              </a:pathLst>
            </a:custGeom>
            <a:solidFill>
              <a:srgbClr val="138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9" name="Google Shape;989;p54"/>
          <p:cNvGrpSpPr/>
          <p:nvPr/>
        </p:nvGrpSpPr>
        <p:grpSpPr>
          <a:xfrm>
            <a:off x="3606860" y="2915109"/>
            <a:ext cx="850829" cy="949390"/>
            <a:chOff x="1827900" y="266775"/>
            <a:chExt cx="4478050" cy="5041900"/>
          </a:xfrm>
        </p:grpSpPr>
        <p:sp>
          <p:nvSpPr>
            <p:cNvPr id="990" name="Google Shape;990;p54"/>
            <p:cNvSpPr/>
            <p:nvPr/>
          </p:nvSpPr>
          <p:spPr>
            <a:xfrm>
              <a:off x="3946300" y="266775"/>
              <a:ext cx="2359650" cy="5041900"/>
            </a:xfrm>
            <a:custGeom>
              <a:avLst/>
              <a:gdLst/>
              <a:ahLst/>
              <a:cxnLst/>
              <a:rect l="l" t="t" r="r" b="b"/>
              <a:pathLst>
                <a:path w="94386" h="201676" extrusionOk="0">
                  <a:moveTo>
                    <a:pt x="60780" y="0"/>
                  </a:moveTo>
                  <a:lnTo>
                    <a:pt x="60780" y="0"/>
                  </a:lnTo>
                  <a:cubicBezTo>
                    <a:pt x="52314" y="33422"/>
                    <a:pt x="10168" y="34198"/>
                    <a:pt x="14123" y="96235"/>
                  </a:cubicBezTo>
                  <a:cubicBezTo>
                    <a:pt x="1" y="139749"/>
                    <a:pt x="30427" y="201675"/>
                    <a:pt x="30427" y="201675"/>
                  </a:cubicBezTo>
                  <a:lnTo>
                    <a:pt x="36380" y="200751"/>
                  </a:lnTo>
                  <a:cubicBezTo>
                    <a:pt x="2108" y="125885"/>
                    <a:pt x="25473" y="100450"/>
                    <a:pt x="25473" y="100450"/>
                  </a:cubicBezTo>
                  <a:cubicBezTo>
                    <a:pt x="94386" y="82704"/>
                    <a:pt x="60781" y="2"/>
                    <a:pt x="60780"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54"/>
            <p:cNvSpPr/>
            <p:nvPr/>
          </p:nvSpPr>
          <p:spPr>
            <a:xfrm>
              <a:off x="1827900" y="1994725"/>
              <a:ext cx="2467800" cy="2101300"/>
            </a:xfrm>
            <a:custGeom>
              <a:avLst/>
              <a:gdLst/>
              <a:ahLst/>
              <a:cxnLst/>
              <a:rect l="l" t="t" r="r" b="b"/>
              <a:pathLst>
                <a:path w="98712" h="84052" extrusionOk="0">
                  <a:moveTo>
                    <a:pt x="26482" y="0"/>
                  </a:moveTo>
                  <a:cubicBezTo>
                    <a:pt x="18588" y="0"/>
                    <a:pt x="9795" y="893"/>
                    <a:pt x="0" y="2901"/>
                  </a:cubicBezTo>
                  <a:cubicBezTo>
                    <a:pt x="20904" y="18096"/>
                    <a:pt x="25764" y="47248"/>
                    <a:pt x="55578" y="47248"/>
                  </a:cubicBezTo>
                  <a:cubicBezTo>
                    <a:pt x="63413" y="47248"/>
                    <a:pt x="72970" y="45235"/>
                    <a:pt x="84995" y="40426"/>
                  </a:cubicBezTo>
                  <a:cubicBezTo>
                    <a:pt x="84995" y="40426"/>
                    <a:pt x="95421" y="62831"/>
                    <a:pt x="98712" y="84052"/>
                  </a:cubicBezTo>
                  <a:lnTo>
                    <a:pt x="95199" y="56878"/>
                  </a:lnTo>
                  <a:cubicBezTo>
                    <a:pt x="95199" y="56878"/>
                    <a:pt x="89506" y="0"/>
                    <a:pt x="2648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2" name="Google Shape;992;p54"/>
          <p:cNvGrpSpPr/>
          <p:nvPr/>
        </p:nvGrpSpPr>
        <p:grpSpPr>
          <a:xfrm>
            <a:off x="3986250" y="1954750"/>
            <a:ext cx="1171500" cy="583850"/>
            <a:chOff x="2399550" y="1440950"/>
            <a:chExt cx="1171500" cy="583850"/>
          </a:xfrm>
        </p:grpSpPr>
        <p:sp>
          <p:nvSpPr>
            <p:cNvPr id="993" name="Google Shape;993;p54"/>
            <p:cNvSpPr/>
            <p:nvPr/>
          </p:nvSpPr>
          <p:spPr>
            <a:xfrm>
              <a:off x="2447100" y="1546600"/>
              <a:ext cx="1076400" cy="478200"/>
            </a:xfrm>
            <a:prstGeom prst="roundRect">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54"/>
            <p:cNvSpPr txBox="1"/>
            <p:nvPr/>
          </p:nvSpPr>
          <p:spPr>
            <a:xfrm>
              <a:off x="2399550" y="1440950"/>
              <a:ext cx="1171500" cy="410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3000" b="1">
                <a:solidFill>
                  <a:srgbClr val="107A6F"/>
                </a:solidFill>
                <a:latin typeface="Merriweather"/>
                <a:ea typeface="Merriweather"/>
                <a:cs typeface="Merriweather"/>
                <a:sym typeface="Merriweather"/>
              </a:endParaRPr>
            </a:p>
          </p:txBody>
        </p:sp>
      </p:grpSp>
      <p:grpSp>
        <p:nvGrpSpPr>
          <p:cNvPr id="995" name="Google Shape;995;p54"/>
          <p:cNvGrpSpPr/>
          <p:nvPr/>
        </p:nvGrpSpPr>
        <p:grpSpPr>
          <a:xfrm>
            <a:off x="3986250" y="3442575"/>
            <a:ext cx="1171500" cy="583850"/>
            <a:chOff x="3872500" y="2804500"/>
            <a:chExt cx="1171500" cy="583850"/>
          </a:xfrm>
        </p:grpSpPr>
        <p:sp>
          <p:nvSpPr>
            <p:cNvPr id="996" name="Google Shape;996;p54"/>
            <p:cNvSpPr/>
            <p:nvPr/>
          </p:nvSpPr>
          <p:spPr>
            <a:xfrm>
              <a:off x="3920050" y="2910150"/>
              <a:ext cx="1076400" cy="478200"/>
            </a:xfrm>
            <a:prstGeom prst="roundRect">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54"/>
            <p:cNvSpPr txBox="1"/>
            <p:nvPr/>
          </p:nvSpPr>
          <p:spPr>
            <a:xfrm>
              <a:off x="3872500" y="2804500"/>
              <a:ext cx="1171500" cy="410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endParaRPr sz="3000" b="1">
                <a:solidFill>
                  <a:srgbClr val="107A6F"/>
                </a:solidFill>
                <a:latin typeface="Merriweather"/>
                <a:ea typeface="Merriweather"/>
                <a:cs typeface="Merriweather"/>
                <a:sym typeface="Merriweather"/>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4ECE4"/>
        </a:solidFill>
        <a:effectLst/>
      </p:bgPr>
    </p:bg>
    <p:spTree>
      <p:nvGrpSpPr>
        <p:cNvPr id="1" name="Shape 674"/>
        <p:cNvGrpSpPr/>
        <p:nvPr/>
      </p:nvGrpSpPr>
      <p:grpSpPr>
        <a:xfrm>
          <a:off x="0" y="0"/>
          <a:ext cx="0" cy="0"/>
          <a:chOff x="0" y="0"/>
          <a:chExt cx="0" cy="0"/>
        </a:xfrm>
      </p:grpSpPr>
      <p:sp>
        <p:nvSpPr>
          <p:cNvPr id="675" name="Google Shape;675;p43"/>
          <p:cNvSpPr txBox="1">
            <a:spLocks noGrp="1"/>
          </p:cNvSpPr>
          <p:nvPr>
            <p:ph type="title"/>
          </p:nvPr>
        </p:nvSpPr>
        <p:spPr>
          <a:xfrm>
            <a:off x="808925" y="180650"/>
            <a:ext cx="7717500" cy="478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rgbClr val="F3734A"/>
                </a:solidFill>
              </a:rPr>
              <a:t>Contents of this Presentation</a:t>
            </a:r>
            <a:endParaRPr/>
          </a:p>
        </p:txBody>
      </p:sp>
      <p:sp>
        <p:nvSpPr>
          <p:cNvPr id="676" name="Google Shape;676;p43"/>
          <p:cNvSpPr txBox="1">
            <a:spLocks noGrp="1"/>
          </p:cNvSpPr>
          <p:nvPr>
            <p:ph type="body" idx="1"/>
          </p:nvPr>
        </p:nvSpPr>
        <p:spPr>
          <a:xfrm>
            <a:off x="535625" y="764225"/>
            <a:ext cx="7990800" cy="374813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400" dirty="0">
                <a:latin typeface="Times New Roman" panose="02020603050405020304" pitchFamily="18" charset="0"/>
                <a:cs typeface="Times New Roman" panose="02020603050405020304" pitchFamily="18" charset="0"/>
              </a:rPr>
              <a:t>Hi! This presentation is for any student, staff, or faculty member at the USF St. Petersburg Campus that would like to propose a project for funding to the Student Green Energy Fund (SGEF) committee.</a:t>
            </a:r>
            <a:endParaRPr sz="1400" dirty="0">
              <a:latin typeface="Times New Roman" panose="02020603050405020304" pitchFamily="18" charset="0"/>
              <a:cs typeface="Times New Roman" panose="02020603050405020304" pitchFamily="18" charset="0"/>
            </a:endParaRPr>
          </a:p>
          <a:p>
            <a:pPr marL="0" lvl="0" indent="0" algn="l" rtl="0">
              <a:spcBef>
                <a:spcPts val="1600"/>
              </a:spcBef>
              <a:spcAft>
                <a:spcPts val="0"/>
              </a:spcAft>
              <a:buClr>
                <a:schemeClr val="dk1"/>
              </a:buClr>
              <a:buSzPts val="1100"/>
              <a:buFont typeface="Arial"/>
              <a:buNone/>
            </a:pPr>
            <a:r>
              <a:rPr lang="en" sz="1400" b="1" i="1" dirty="0">
                <a:latin typeface="Times New Roman" panose="02020603050405020304" pitchFamily="18" charset="0"/>
                <a:cs typeface="Times New Roman" panose="02020603050405020304" pitchFamily="18" charset="0"/>
              </a:rPr>
              <a:t>If you are considering proposing a project to be funded by SGEF, keep reading! :)</a:t>
            </a:r>
            <a:endParaRPr sz="1400" b="1" i="1" dirty="0">
              <a:latin typeface="Times New Roman" panose="02020603050405020304" pitchFamily="18" charset="0"/>
              <a:cs typeface="Times New Roman" panose="02020603050405020304" pitchFamily="18" charset="0"/>
            </a:endParaRPr>
          </a:p>
          <a:p>
            <a:pPr marL="0" lvl="0" indent="0" algn="l" rtl="0">
              <a:spcBef>
                <a:spcPts val="1600"/>
              </a:spcBef>
              <a:spcAft>
                <a:spcPts val="0"/>
              </a:spcAft>
              <a:buClr>
                <a:schemeClr val="dk1"/>
              </a:buClr>
              <a:buSzPts val="1100"/>
              <a:buFont typeface="Arial"/>
              <a:buNone/>
            </a:pPr>
            <a:r>
              <a:rPr lang="en" sz="1400" dirty="0">
                <a:latin typeface="Times New Roman" panose="02020603050405020304" pitchFamily="18" charset="0"/>
                <a:cs typeface="Times New Roman" panose="02020603050405020304" pitchFamily="18" charset="0"/>
              </a:rPr>
              <a:t>This presentation will serve as a template for the presentation portion of your project. As you may already know, to get a project funded by SGEF, there are a few steps other than this presentation process.</a:t>
            </a:r>
            <a:endParaRPr sz="1400" dirty="0">
              <a:latin typeface="Times New Roman" panose="02020603050405020304" pitchFamily="18" charset="0"/>
              <a:cs typeface="Times New Roman" panose="02020603050405020304" pitchFamily="18" charset="0"/>
            </a:endParaRPr>
          </a:p>
          <a:p>
            <a:pPr marL="457200" lvl="0" indent="-304800" algn="l" rtl="0">
              <a:spcBef>
                <a:spcPts val="1600"/>
              </a:spcBef>
              <a:spcAft>
                <a:spcPts val="0"/>
              </a:spcAft>
              <a:buSzPts val="1200"/>
              <a:buChar char="-"/>
            </a:pPr>
            <a:r>
              <a:rPr lang="en" sz="1400" dirty="0">
                <a:latin typeface="Times New Roman" panose="02020603050405020304" pitchFamily="18" charset="0"/>
                <a:cs typeface="Times New Roman" panose="02020603050405020304" pitchFamily="18" charset="0"/>
              </a:rPr>
              <a:t>SGEF Pre-Proposal Form</a:t>
            </a:r>
            <a:endParaRPr sz="1400" dirty="0">
              <a:latin typeface="Times New Roman" panose="02020603050405020304" pitchFamily="18" charset="0"/>
              <a:cs typeface="Times New Roman" panose="02020603050405020304" pitchFamily="18" charset="0"/>
            </a:endParaRPr>
          </a:p>
          <a:p>
            <a:pPr marL="457200" lvl="0" indent="-304800" algn="l" rtl="0">
              <a:spcBef>
                <a:spcPts val="0"/>
              </a:spcBef>
              <a:spcAft>
                <a:spcPts val="0"/>
              </a:spcAft>
              <a:buSzPts val="1200"/>
              <a:buChar char="-"/>
            </a:pPr>
            <a:r>
              <a:rPr lang="en" sz="1400" dirty="0">
                <a:latin typeface="Times New Roman" panose="02020603050405020304" pitchFamily="18" charset="0"/>
                <a:cs typeface="Times New Roman" panose="02020603050405020304" pitchFamily="18" charset="0"/>
              </a:rPr>
              <a:t>SGEF Full Proposal Completion</a:t>
            </a:r>
            <a:endParaRPr sz="1400" dirty="0">
              <a:latin typeface="Times New Roman" panose="02020603050405020304" pitchFamily="18" charset="0"/>
              <a:cs typeface="Times New Roman" panose="02020603050405020304" pitchFamily="18" charset="0"/>
            </a:endParaRPr>
          </a:p>
          <a:p>
            <a:pPr marL="457200" lvl="0" indent="-304800" algn="l" rtl="0">
              <a:spcBef>
                <a:spcPts val="0"/>
              </a:spcBef>
              <a:spcAft>
                <a:spcPts val="0"/>
              </a:spcAft>
              <a:buSzPts val="1200"/>
              <a:buChar char="-"/>
            </a:pPr>
            <a:r>
              <a:rPr lang="en" sz="1400" dirty="0">
                <a:latin typeface="Times New Roman" panose="02020603050405020304" pitchFamily="18" charset="0"/>
                <a:cs typeface="Times New Roman" panose="02020603050405020304" pitchFamily="18" charset="0"/>
              </a:rPr>
              <a:t>Presentation to committee</a:t>
            </a:r>
            <a:endParaRPr sz="1400" dirty="0">
              <a:latin typeface="Times New Roman" panose="02020603050405020304" pitchFamily="18" charset="0"/>
              <a:cs typeface="Times New Roman" panose="02020603050405020304" pitchFamily="18" charset="0"/>
            </a:endParaRPr>
          </a:p>
          <a:p>
            <a:pPr marL="457200" lvl="0" indent="-304800" algn="l" rtl="0">
              <a:spcBef>
                <a:spcPts val="0"/>
              </a:spcBef>
              <a:spcAft>
                <a:spcPts val="0"/>
              </a:spcAft>
              <a:buSzPts val="1200"/>
              <a:buChar char="-"/>
            </a:pPr>
            <a:r>
              <a:rPr lang="en" sz="1400" dirty="0">
                <a:latin typeface="Times New Roman" panose="02020603050405020304" pitchFamily="18" charset="0"/>
                <a:cs typeface="Times New Roman" panose="02020603050405020304" pitchFamily="18" charset="0"/>
              </a:rPr>
              <a:t>Post-approval paperwork (ERF or PO)</a:t>
            </a:r>
            <a:endParaRPr sz="1400" dirty="0">
              <a:latin typeface="Times New Roman" panose="02020603050405020304" pitchFamily="18" charset="0"/>
              <a:cs typeface="Times New Roman" panose="02020603050405020304" pitchFamily="18" charset="0"/>
            </a:endParaRPr>
          </a:p>
          <a:p>
            <a:pPr marL="0" lvl="0" indent="0" algn="l" rtl="0">
              <a:spcBef>
                <a:spcPts val="1600"/>
              </a:spcBef>
              <a:spcAft>
                <a:spcPts val="0"/>
              </a:spcAft>
              <a:buNone/>
            </a:pPr>
            <a:r>
              <a:rPr lang="en" sz="1400" dirty="0">
                <a:latin typeface="Times New Roman" panose="02020603050405020304" pitchFamily="18" charset="0"/>
                <a:cs typeface="Times New Roman" panose="02020603050405020304" pitchFamily="18" charset="0"/>
              </a:rPr>
              <a:t>I hope this template is helpful to you in developing your presentation! If you  follow the format of this template, you are sure to create a solid proposal to the SGEF committee. </a:t>
            </a:r>
            <a:r>
              <a:rPr lang="en" sz="1400" b="1" dirty="0">
                <a:latin typeface="Times New Roman" panose="02020603050405020304" pitchFamily="18" charset="0"/>
                <a:cs typeface="Times New Roman" panose="02020603050405020304" pitchFamily="18" charset="0"/>
              </a:rPr>
              <a:t>Please also view the </a:t>
            </a:r>
            <a:r>
              <a:rPr lang="en" sz="1400" b="1" u="sng" dirty="0">
                <a:solidFill>
                  <a:schemeClr val="hlink"/>
                </a:solidFill>
                <a:latin typeface="Times New Roman" panose="02020603050405020304" pitchFamily="18" charset="0"/>
                <a:cs typeface="Times New Roman" panose="02020603050405020304" pitchFamily="18" charset="0"/>
                <a:hlinkClick r:id="rId3"/>
              </a:rPr>
              <a:t>ORCA Biodigester Proposal</a:t>
            </a:r>
            <a:r>
              <a:rPr lang="en" sz="1400" b="1" dirty="0">
                <a:latin typeface="Times New Roman" panose="02020603050405020304" pitchFamily="18" charset="0"/>
                <a:cs typeface="Times New Roman" panose="02020603050405020304" pitchFamily="18" charset="0"/>
                <a:hlinkClick r:id="rId3"/>
              </a:rPr>
              <a:t> </a:t>
            </a:r>
            <a:r>
              <a:rPr lang="en" sz="1400" b="1" dirty="0">
                <a:latin typeface="Times New Roman" panose="02020603050405020304" pitchFamily="18" charset="0"/>
                <a:cs typeface="Times New Roman" panose="02020603050405020304" pitchFamily="18" charset="0"/>
              </a:rPr>
              <a:t>and use it as a guide for what your proposal should look like - it satisfies all required info for a project presentation!</a:t>
            </a:r>
            <a:endParaRPr sz="1400" b="1" dirty="0">
              <a:latin typeface="Times New Roman" panose="02020603050405020304" pitchFamily="18" charset="0"/>
              <a:cs typeface="Times New Roman" panose="02020603050405020304" pitchFamily="18" charset="0"/>
            </a:endParaRPr>
          </a:p>
          <a:p>
            <a:pPr marL="0" lvl="0" indent="0" algn="l" rtl="0">
              <a:spcBef>
                <a:spcPts val="1600"/>
              </a:spcBef>
              <a:spcAft>
                <a:spcPts val="1600"/>
              </a:spcAft>
              <a:buNone/>
            </a:pPr>
            <a:r>
              <a:rPr lang="en" sz="1400" dirty="0">
                <a:latin typeface="Times New Roman" panose="02020603050405020304" pitchFamily="18" charset="0"/>
                <a:cs typeface="Times New Roman" panose="02020603050405020304" pitchFamily="18" charset="0"/>
              </a:rPr>
              <a:t>Best of luck in your presentation and project! Thank you for helping to make USF greener and more </a:t>
            </a:r>
            <a:r>
              <a:rPr lang="en" sz="1400" dirty="0"/>
              <a:t>sustainable. 🌿</a:t>
            </a:r>
            <a:endParaRPr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0"/>
        <p:cNvGrpSpPr/>
        <p:nvPr/>
      </p:nvGrpSpPr>
      <p:grpSpPr>
        <a:xfrm>
          <a:off x="0" y="0"/>
          <a:ext cx="0" cy="0"/>
          <a:chOff x="0" y="0"/>
          <a:chExt cx="0" cy="0"/>
        </a:xfrm>
      </p:grpSpPr>
      <p:sp>
        <p:nvSpPr>
          <p:cNvPr id="681" name="Google Shape;681;p44"/>
          <p:cNvSpPr txBox="1">
            <a:spLocks noGrp="1"/>
          </p:cNvSpPr>
          <p:nvPr>
            <p:ph type="body" idx="1"/>
          </p:nvPr>
        </p:nvSpPr>
        <p:spPr>
          <a:xfrm>
            <a:off x="626165" y="1216700"/>
            <a:ext cx="7702826" cy="2793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dirty="0">
                <a:latin typeface="Times New Roman" panose="02020603050405020304" pitchFamily="18" charset="0"/>
                <a:cs typeface="Times New Roman" panose="02020603050405020304" pitchFamily="18" charset="0"/>
              </a:rPr>
              <a:t>In this section, you should give some background info on the problem you’re trying to solve. (research)</a:t>
            </a:r>
            <a:endParaRPr dirty="0">
              <a:latin typeface="Times New Roman" panose="02020603050405020304" pitchFamily="18" charset="0"/>
              <a:cs typeface="Times New Roman" panose="02020603050405020304" pitchFamily="18" charset="0"/>
            </a:endParaRPr>
          </a:p>
          <a:p>
            <a:pPr marL="457200" lvl="0" indent="-317500" algn="ctr" rtl="0">
              <a:spcBef>
                <a:spcPts val="1600"/>
              </a:spcBef>
              <a:spcAft>
                <a:spcPts val="0"/>
              </a:spcAft>
              <a:buSzPts val="1400"/>
              <a:buChar char="-"/>
            </a:pPr>
            <a:r>
              <a:rPr lang="en" dirty="0">
                <a:latin typeface="Times New Roman" panose="02020603050405020304" pitchFamily="18" charset="0"/>
                <a:cs typeface="Times New Roman" panose="02020603050405020304" pitchFamily="18" charset="0"/>
              </a:rPr>
              <a:t>What is the problem?</a:t>
            </a:r>
            <a:endParaRPr dirty="0">
              <a:latin typeface="Times New Roman" panose="02020603050405020304" pitchFamily="18" charset="0"/>
              <a:cs typeface="Times New Roman" panose="02020603050405020304" pitchFamily="18" charset="0"/>
            </a:endParaRPr>
          </a:p>
          <a:p>
            <a:pPr marL="457200" lvl="0" indent="-317500" algn="ctr" rtl="0">
              <a:spcBef>
                <a:spcPts val="0"/>
              </a:spcBef>
              <a:spcAft>
                <a:spcPts val="0"/>
              </a:spcAft>
              <a:buSzPts val="1400"/>
              <a:buChar char="-"/>
            </a:pPr>
            <a:r>
              <a:rPr lang="en" dirty="0">
                <a:latin typeface="Times New Roman" panose="02020603050405020304" pitchFamily="18" charset="0"/>
                <a:cs typeface="Times New Roman" panose="02020603050405020304" pitchFamily="18" charset="0"/>
              </a:rPr>
              <a:t>Where does it come from?</a:t>
            </a:r>
            <a:endParaRPr dirty="0">
              <a:latin typeface="Times New Roman" panose="02020603050405020304" pitchFamily="18" charset="0"/>
              <a:cs typeface="Times New Roman" panose="02020603050405020304" pitchFamily="18" charset="0"/>
            </a:endParaRPr>
          </a:p>
          <a:p>
            <a:pPr marL="457200" lvl="0" indent="-317500" algn="ctr" rtl="0">
              <a:spcBef>
                <a:spcPts val="0"/>
              </a:spcBef>
              <a:spcAft>
                <a:spcPts val="0"/>
              </a:spcAft>
              <a:buSzPts val="1400"/>
              <a:buChar char="-"/>
            </a:pPr>
            <a:r>
              <a:rPr lang="en" dirty="0">
                <a:latin typeface="Times New Roman" panose="02020603050405020304" pitchFamily="18" charset="0"/>
                <a:cs typeface="Times New Roman" panose="02020603050405020304" pitchFamily="18" charset="0"/>
              </a:rPr>
              <a:t>Why is it important?</a:t>
            </a:r>
            <a:endParaRPr dirty="0">
              <a:latin typeface="Times New Roman" panose="02020603050405020304" pitchFamily="18" charset="0"/>
              <a:cs typeface="Times New Roman" panose="02020603050405020304" pitchFamily="18" charset="0"/>
            </a:endParaRPr>
          </a:p>
          <a:p>
            <a:pPr marL="0" lvl="0" indent="0" algn="l" rtl="0">
              <a:spcBef>
                <a:spcPts val="1600"/>
              </a:spcBef>
              <a:spcAft>
                <a:spcPts val="0"/>
              </a:spcAft>
              <a:buNone/>
            </a:pPr>
            <a:r>
              <a:rPr lang="en" dirty="0">
                <a:latin typeface="Times New Roman" panose="02020603050405020304" pitchFamily="18" charset="0"/>
                <a:cs typeface="Times New Roman" panose="02020603050405020304" pitchFamily="18" charset="0"/>
              </a:rPr>
              <a:t>Give details and facts to back up the foundation for your project. A stranger that is not too well-versed in your topic or SGEF should be able to understand what you’re presenting. </a:t>
            </a:r>
            <a:r>
              <a:rPr lang="en" b="1" dirty="0">
                <a:latin typeface="Times New Roman" panose="02020603050405020304" pitchFamily="18" charset="0"/>
                <a:cs typeface="Times New Roman" panose="02020603050405020304" pitchFamily="18" charset="0"/>
              </a:rPr>
              <a:t>This can take a few slides to fully flesh out.</a:t>
            </a:r>
            <a:endParaRPr b="1" dirty="0">
              <a:latin typeface="Times New Roman" panose="02020603050405020304" pitchFamily="18" charset="0"/>
              <a:cs typeface="Times New Roman" panose="02020603050405020304" pitchFamily="18" charset="0"/>
            </a:endParaRPr>
          </a:p>
          <a:p>
            <a:pPr marL="0" lvl="0" indent="0" algn="ctr" rtl="0">
              <a:spcBef>
                <a:spcPts val="1600"/>
              </a:spcBef>
              <a:spcAft>
                <a:spcPts val="0"/>
              </a:spcAft>
              <a:buClr>
                <a:schemeClr val="dk1"/>
              </a:buClr>
              <a:buSzPts val="1100"/>
              <a:buFont typeface="Arial"/>
              <a:buNone/>
            </a:pPr>
            <a:endParaRPr dirty="0"/>
          </a:p>
          <a:p>
            <a:pPr marL="0" lvl="0" indent="0" algn="ctr" rtl="0">
              <a:spcBef>
                <a:spcPts val="1600"/>
              </a:spcBef>
              <a:spcAft>
                <a:spcPts val="1600"/>
              </a:spcAft>
              <a:buNone/>
            </a:pPr>
            <a:endParaRPr dirty="0"/>
          </a:p>
        </p:txBody>
      </p:sp>
      <p:grpSp>
        <p:nvGrpSpPr>
          <p:cNvPr id="682" name="Google Shape;682;p44"/>
          <p:cNvGrpSpPr/>
          <p:nvPr/>
        </p:nvGrpSpPr>
        <p:grpSpPr>
          <a:xfrm>
            <a:off x="1544716" y="4115963"/>
            <a:ext cx="6054572" cy="3687596"/>
            <a:chOff x="1698931" y="850375"/>
            <a:chExt cx="3923134" cy="2768674"/>
          </a:xfrm>
        </p:grpSpPr>
        <p:sp>
          <p:nvSpPr>
            <p:cNvPr id="683" name="Google Shape;683;p44"/>
            <p:cNvSpPr/>
            <p:nvPr/>
          </p:nvSpPr>
          <p:spPr>
            <a:xfrm>
              <a:off x="2589146" y="1001964"/>
              <a:ext cx="298511" cy="205659"/>
            </a:xfrm>
            <a:custGeom>
              <a:avLst/>
              <a:gdLst/>
              <a:ahLst/>
              <a:cxnLst/>
              <a:rect l="l" t="t" r="r" b="b"/>
              <a:pathLst>
                <a:path w="1855" h="1278" extrusionOk="0">
                  <a:moveTo>
                    <a:pt x="153" y="1"/>
                  </a:moveTo>
                  <a:cubicBezTo>
                    <a:pt x="92" y="1"/>
                    <a:pt x="1" y="62"/>
                    <a:pt x="1" y="153"/>
                  </a:cubicBezTo>
                  <a:lnTo>
                    <a:pt x="1" y="1126"/>
                  </a:lnTo>
                  <a:cubicBezTo>
                    <a:pt x="1" y="1217"/>
                    <a:pt x="92" y="1277"/>
                    <a:pt x="153" y="1277"/>
                  </a:cubicBezTo>
                  <a:lnTo>
                    <a:pt x="1703" y="1277"/>
                  </a:lnTo>
                  <a:cubicBezTo>
                    <a:pt x="1794" y="1277"/>
                    <a:pt x="1855" y="1217"/>
                    <a:pt x="1855" y="1126"/>
                  </a:cubicBezTo>
                  <a:lnTo>
                    <a:pt x="1855" y="153"/>
                  </a:lnTo>
                  <a:cubicBezTo>
                    <a:pt x="1855" y="62"/>
                    <a:pt x="1794" y="1"/>
                    <a:pt x="1703"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44"/>
            <p:cNvSpPr/>
            <p:nvPr/>
          </p:nvSpPr>
          <p:spPr>
            <a:xfrm>
              <a:off x="2369003" y="1207462"/>
              <a:ext cx="288856" cy="670242"/>
            </a:xfrm>
            <a:custGeom>
              <a:avLst/>
              <a:gdLst/>
              <a:ahLst/>
              <a:cxnLst/>
              <a:rect l="l" t="t" r="r" b="b"/>
              <a:pathLst>
                <a:path w="1795" h="4165" extrusionOk="0">
                  <a:moveTo>
                    <a:pt x="1521" y="0"/>
                  </a:moveTo>
                  <a:lnTo>
                    <a:pt x="1521" y="517"/>
                  </a:lnTo>
                  <a:cubicBezTo>
                    <a:pt x="700" y="517"/>
                    <a:pt x="1" y="1186"/>
                    <a:pt x="1" y="2037"/>
                  </a:cubicBezTo>
                  <a:lnTo>
                    <a:pt x="1" y="4104"/>
                  </a:lnTo>
                  <a:cubicBezTo>
                    <a:pt x="94" y="4104"/>
                    <a:pt x="151" y="4139"/>
                    <a:pt x="214" y="4156"/>
                  </a:cubicBezTo>
                  <a:lnTo>
                    <a:pt x="214" y="4156"/>
                  </a:lnTo>
                  <a:lnTo>
                    <a:pt x="214" y="2037"/>
                  </a:lnTo>
                  <a:cubicBezTo>
                    <a:pt x="214" y="1885"/>
                    <a:pt x="274" y="1763"/>
                    <a:pt x="305" y="1642"/>
                  </a:cubicBezTo>
                  <a:cubicBezTo>
                    <a:pt x="305" y="1611"/>
                    <a:pt x="335" y="1581"/>
                    <a:pt x="335" y="1520"/>
                  </a:cubicBezTo>
                  <a:cubicBezTo>
                    <a:pt x="335" y="1490"/>
                    <a:pt x="335" y="1459"/>
                    <a:pt x="396" y="1399"/>
                  </a:cubicBezTo>
                  <a:cubicBezTo>
                    <a:pt x="426" y="1368"/>
                    <a:pt x="457" y="1307"/>
                    <a:pt x="487" y="1277"/>
                  </a:cubicBezTo>
                  <a:cubicBezTo>
                    <a:pt x="518" y="1277"/>
                    <a:pt x="518" y="1216"/>
                    <a:pt x="578" y="1186"/>
                  </a:cubicBezTo>
                  <a:cubicBezTo>
                    <a:pt x="791" y="912"/>
                    <a:pt x="1156" y="760"/>
                    <a:pt x="1521" y="760"/>
                  </a:cubicBezTo>
                  <a:lnTo>
                    <a:pt x="1794" y="760"/>
                  </a:lnTo>
                  <a:lnTo>
                    <a:pt x="1794" y="0"/>
                  </a:lnTo>
                  <a:close/>
                  <a:moveTo>
                    <a:pt x="214" y="4156"/>
                  </a:moveTo>
                  <a:lnTo>
                    <a:pt x="214" y="4165"/>
                  </a:lnTo>
                  <a:lnTo>
                    <a:pt x="274" y="4165"/>
                  </a:lnTo>
                  <a:cubicBezTo>
                    <a:pt x="253" y="4165"/>
                    <a:pt x="233" y="4161"/>
                    <a:pt x="214" y="4156"/>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44"/>
            <p:cNvSpPr/>
            <p:nvPr/>
          </p:nvSpPr>
          <p:spPr>
            <a:xfrm>
              <a:off x="2823933" y="1207462"/>
              <a:ext cx="283867" cy="680058"/>
            </a:xfrm>
            <a:custGeom>
              <a:avLst/>
              <a:gdLst/>
              <a:ahLst/>
              <a:cxnLst/>
              <a:rect l="l" t="t" r="r" b="b"/>
              <a:pathLst>
                <a:path w="1764" h="4226" extrusionOk="0">
                  <a:moveTo>
                    <a:pt x="1" y="0"/>
                  </a:moveTo>
                  <a:lnTo>
                    <a:pt x="1" y="760"/>
                  </a:lnTo>
                  <a:lnTo>
                    <a:pt x="244" y="760"/>
                  </a:lnTo>
                  <a:cubicBezTo>
                    <a:pt x="943" y="760"/>
                    <a:pt x="1520" y="1338"/>
                    <a:pt x="1520" y="2037"/>
                  </a:cubicBezTo>
                  <a:lnTo>
                    <a:pt x="1520" y="4225"/>
                  </a:lnTo>
                  <a:cubicBezTo>
                    <a:pt x="1612" y="4225"/>
                    <a:pt x="1703" y="4195"/>
                    <a:pt x="1764" y="4195"/>
                  </a:cubicBezTo>
                  <a:lnTo>
                    <a:pt x="1764" y="2037"/>
                  </a:lnTo>
                  <a:cubicBezTo>
                    <a:pt x="1764" y="1186"/>
                    <a:pt x="1095" y="517"/>
                    <a:pt x="244" y="517"/>
                  </a:cubicBezTo>
                  <a:lnTo>
                    <a:pt x="244" y="0"/>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44"/>
            <p:cNvSpPr/>
            <p:nvPr/>
          </p:nvSpPr>
          <p:spPr>
            <a:xfrm>
              <a:off x="2378819" y="2498706"/>
              <a:ext cx="738795" cy="1120342"/>
            </a:xfrm>
            <a:custGeom>
              <a:avLst/>
              <a:gdLst/>
              <a:ahLst/>
              <a:cxnLst/>
              <a:rect l="l" t="t" r="r" b="b"/>
              <a:pathLst>
                <a:path w="4591" h="6962" extrusionOk="0">
                  <a:moveTo>
                    <a:pt x="1" y="1"/>
                  </a:moveTo>
                  <a:lnTo>
                    <a:pt x="1" y="578"/>
                  </a:lnTo>
                  <a:cubicBezTo>
                    <a:pt x="1" y="700"/>
                    <a:pt x="1" y="761"/>
                    <a:pt x="61" y="852"/>
                  </a:cubicBezTo>
                  <a:lnTo>
                    <a:pt x="153" y="1034"/>
                  </a:lnTo>
                  <a:cubicBezTo>
                    <a:pt x="274" y="1217"/>
                    <a:pt x="244" y="1399"/>
                    <a:pt x="122" y="1612"/>
                  </a:cubicBezTo>
                  <a:cubicBezTo>
                    <a:pt x="61" y="1703"/>
                    <a:pt x="1" y="1825"/>
                    <a:pt x="1" y="1946"/>
                  </a:cubicBezTo>
                  <a:lnTo>
                    <a:pt x="1" y="5928"/>
                  </a:lnTo>
                  <a:cubicBezTo>
                    <a:pt x="1" y="6141"/>
                    <a:pt x="92" y="6384"/>
                    <a:pt x="244" y="6566"/>
                  </a:cubicBezTo>
                  <a:cubicBezTo>
                    <a:pt x="426" y="6810"/>
                    <a:pt x="700" y="6962"/>
                    <a:pt x="1004" y="6962"/>
                  </a:cubicBezTo>
                  <a:lnTo>
                    <a:pt x="3587" y="6962"/>
                  </a:lnTo>
                  <a:cubicBezTo>
                    <a:pt x="3861" y="6962"/>
                    <a:pt x="4165" y="6810"/>
                    <a:pt x="4347" y="6566"/>
                  </a:cubicBezTo>
                  <a:cubicBezTo>
                    <a:pt x="4499" y="6384"/>
                    <a:pt x="4590" y="6171"/>
                    <a:pt x="4590" y="5928"/>
                  </a:cubicBezTo>
                  <a:lnTo>
                    <a:pt x="4590" y="1946"/>
                  </a:lnTo>
                  <a:cubicBezTo>
                    <a:pt x="4590" y="1825"/>
                    <a:pt x="4530" y="1703"/>
                    <a:pt x="4469" y="1612"/>
                  </a:cubicBezTo>
                  <a:cubicBezTo>
                    <a:pt x="4347" y="1460"/>
                    <a:pt x="4347" y="1217"/>
                    <a:pt x="4408" y="1034"/>
                  </a:cubicBezTo>
                  <a:lnTo>
                    <a:pt x="4530" y="852"/>
                  </a:lnTo>
                  <a:cubicBezTo>
                    <a:pt x="4590" y="761"/>
                    <a:pt x="4590" y="639"/>
                    <a:pt x="4590" y="578"/>
                  </a:cubicBezTo>
                  <a:lnTo>
                    <a:pt x="4590" y="92"/>
                  </a:lnTo>
                  <a:cubicBezTo>
                    <a:pt x="4469" y="92"/>
                    <a:pt x="4378" y="122"/>
                    <a:pt x="4317" y="122"/>
                  </a:cubicBezTo>
                  <a:lnTo>
                    <a:pt x="4347" y="122"/>
                  </a:lnTo>
                  <a:lnTo>
                    <a:pt x="4347" y="578"/>
                  </a:lnTo>
                  <a:cubicBezTo>
                    <a:pt x="4347" y="639"/>
                    <a:pt x="4347" y="700"/>
                    <a:pt x="4317" y="730"/>
                  </a:cubicBezTo>
                  <a:lnTo>
                    <a:pt x="4195" y="913"/>
                  </a:lnTo>
                  <a:cubicBezTo>
                    <a:pt x="4104" y="1034"/>
                    <a:pt x="4104" y="1186"/>
                    <a:pt x="4104" y="1338"/>
                  </a:cubicBezTo>
                  <a:lnTo>
                    <a:pt x="4104" y="1460"/>
                  </a:lnTo>
                  <a:lnTo>
                    <a:pt x="4104" y="1521"/>
                  </a:lnTo>
                  <a:lnTo>
                    <a:pt x="4226" y="1764"/>
                  </a:lnTo>
                  <a:cubicBezTo>
                    <a:pt x="4256" y="1764"/>
                    <a:pt x="4256" y="1794"/>
                    <a:pt x="4256" y="1794"/>
                  </a:cubicBezTo>
                  <a:cubicBezTo>
                    <a:pt x="4317" y="1825"/>
                    <a:pt x="4317" y="1916"/>
                    <a:pt x="4317" y="1946"/>
                  </a:cubicBezTo>
                  <a:lnTo>
                    <a:pt x="4317" y="5928"/>
                  </a:lnTo>
                  <a:cubicBezTo>
                    <a:pt x="4317" y="6110"/>
                    <a:pt x="4226" y="6262"/>
                    <a:pt x="4104" y="6414"/>
                  </a:cubicBezTo>
                  <a:cubicBezTo>
                    <a:pt x="4013" y="6566"/>
                    <a:pt x="3770" y="6688"/>
                    <a:pt x="3557" y="6688"/>
                  </a:cubicBezTo>
                  <a:lnTo>
                    <a:pt x="973" y="6688"/>
                  </a:lnTo>
                  <a:cubicBezTo>
                    <a:pt x="913" y="6688"/>
                    <a:pt x="852" y="6658"/>
                    <a:pt x="761" y="6658"/>
                  </a:cubicBezTo>
                  <a:cubicBezTo>
                    <a:pt x="730" y="6658"/>
                    <a:pt x="730" y="6627"/>
                    <a:pt x="700" y="6627"/>
                  </a:cubicBezTo>
                  <a:cubicBezTo>
                    <a:pt x="609" y="6627"/>
                    <a:pt x="548" y="6536"/>
                    <a:pt x="457" y="6506"/>
                  </a:cubicBezTo>
                  <a:cubicBezTo>
                    <a:pt x="426" y="6506"/>
                    <a:pt x="426" y="6475"/>
                    <a:pt x="396" y="6414"/>
                  </a:cubicBezTo>
                  <a:cubicBezTo>
                    <a:pt x="365" y="6384"/>
                    <a:pt x="365" y="6354"/>
                    <a:pt x="305" y="6323"/>
                  </a:cubicBezTo>
                  <a:cubicBezTo>
                    <a:pt x="244" y="6202"/>
                    <a:pt x="213" y="6050"/>
                    <a:pt x="213" y="5928"/>
                  </a:cubicBezTo>
                  <a:lnTo>
                    <a:pt x="213" y="1946"/>
                  </a:lnTo>
                  <a:cubicBezTo>
                    <a:pt x="213" y="1855"/>
                    <a:pt x="244" y="1794"/>
                    <a:pt x="274" y="1764"/>
                  </a:cubicBezTo>
                  <a:cubicBezTo>
                    <a:pt x="457" y="1521"/>
                    <a:pt x="457" y="1186"/>
                    <a:pt x="365" y="913"/>
                  </a:cubicBezTo>
                  <a:lnTo>
                    <a:pt x="274" y="730"/>
                  </a:lnTo>
                  <a:lnTo>
                    <a:pt x="274" y="700"/>
                  </a:lnTo>
                  <a:lnTo>
                    <a:pt x="274" y="578"/>
                  </a:lnTo>
                  <a:lnTo>
                    <a:pt x="274" y="92"/>
                  </a:lnTo>
                  <a:cubicBezTo>
                    <a:pt x="153" y="31"/>
                    <a:pt x="92" y="31"/>
                    <a:pt x="1" y="1"/>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44"/>
            <p:cNvSpPr/>
            <p:nvPr/>
          </p:nvSpPr>
          <p:spPr>
            <a:xfrm>
              <a:off x="2408268" y="1207462"/>
              <a:ext cx="665254" cy="2362664"/>
            </a:xfrm>
            <a:custGeom>
              <a:avLst/>
              <a:gdLst/>
              <a:ahLst/>
              <a:cxnLst/>
              <a:rect l="l" t="t" r="r" b="b"/>
              <a:pathLst>
                <a:path w="4134" h="14682" extrusionOk="0">
                  <a:moveTo>
                    <a:pt x="1581" y="0"/>
                  </a:moveTo>
                  <a:lnTo>
                    <a:pt x="1581" y="760"/>
                  </a:lnTo>
                  <a:lnTo>
                    <a:pt x="1307" y="760"/>
                  </a:lnTo>
                  <a:cubicBezTo>
                    <a:pt x="942" y="760"/>
                    <a:pt x="608" y="912"/>
                    <a:pt x="365" y="1186"/>
                  </a:cubicBezTo>
                  <a:cubicBezTo>
                    <a:pt x="334" y="1186"/>
                    <a:pt x="334" y="1216"/>
                    <a:pt x="304" y="1247"/>
                  </a:cubicBezTo>
                  <a:cubicBezTo>
                    <a:pt x="243" y="1307"/>
                    <a:pt x="213" y="1368"/>
                    <a:pt x="182" y="1399"/>
                  </a:cubicBezTo>
                  <a:cubicBezTo>
                    <a:pt x="182" y="1459"/>
                    <a:pt x="152" y="1490"/>
                    <a:pt x="152" y="1520"/>
                  </a:cubicBezTo>
                  <a:cubicBezTo>
                    <a:pt x="152" y="1551"/>
                    <a:pt x="91" y="1611"/>
                    <a:pt x="91" y="1642"/>
                  </a:cubicBezTo>
                  <a:cubicBezTo>
                    <a:pt x="61" y="1763"/>
                    <a:pt x="30" y="1915"/>
                    <a:pt x="30" y="2007"/>
                  </a:cubicBezTo>
                  <a:lnTo>
                    <a:pt x="30" y="8542"/>
                  </a:lnTo>
                  <a:lnTo>
                    <a:pt x="30" y="8663"/>
                  </a:lnTo>
                  <a:lnTo>
                    <a:pt x="30" y="8694"/>
                  </a:lnTo>
                  <a:lnTo>
                    <a:pt x="152" y="8906"/>
                  </a:lnTo>
                  <a:cubicBezTo>
                    <a:pt x="243" y="9150"/>
                    <a:pt x="213" y="9514"/>
                    <a:pt x="61" y="9727"/>
                  </a:cubicBezTo>
                  <a:cubicBezTo>
                    <a:pt x="30" y="9757"/>
                    <a:pt x="0" y="9849"/>
                    <a:pt x="0" y="9909"/>
                  </a:cubicBezTo>
                  <a:lnTo>
                    <a:pt x="0" y="13922"/>
                  </a:lnTo>
                  <a:cubicBezTo>
                    <a:pt x="0" y="14074"/>
                    <a:pt x="30" y="14165"/>
                    <a:pt x="91" y="14286"/>
                  </a:cubicBezTo>
                  <a:cubicBezTo>
                    <a:pt x="152" y="14317"/>
                    <a:pt x="152" y="14378"/>
                    <a:pt x="182" y="14408"/>
                  </a:cubicBezTo>
                  <a:lnTo>
                    <a:pt x="243" y="14469"/>
                  </a:lnTo>
                  <a:lnTo>
                    <a:pt x="486" y="14590"/>
                  </a:lnTo>
                  <a:cubicBezTo>
                    <a:pt x="517" y="14651"/>
                    <a:pt x="517" y="14651"/>
                    <a:pt x="547" y="14651"/>
                  </a:cubicBezTo>
                  <a:cubicBezTo>
                    <a:pt x="608" y="14682"/>
                    <a:pt x="669" y="14682"/>
                    <a:pt x="760" y="14682"/>
                  </a:cubicBezTo>
                  <a:lnTo>
                    <a:pt x="3344" y="14682"/>
                  </a:lnTo>
                  <a:cubicBezTo>
                    <a:pt x="3556" y="14682"/>
                    <a:pt x="3739" y="14590"/>
                    <a:pt x="3891" y="14408"/>
                  </a:cubicBezTo>
                  <a:cubicBezTo>
                    <a:pt x="4012" y="14256"/>
                    <a:pt x="4103" y="14104"/>
                    <a:pt x="4103" y="13922"/>
                  </a:cubicBezTo>
                  <a:lnTo>
                    <a:pt x="4103" y="9940"/>
                  </a:lnTo>
                  <a:cubicBezTo>
                    <a:pt x="4103" y="9879"/>
                    <a:pt x="4103" y="9818"/>
                    <a:pt x="4043" y="9788"/>
                  </a:cubicBezTo>
                  <a:cubicBezTo>
                    <a:pt x="4012" y="9788"/>
                    <a:pt x="4012" y="9727"/>
                    <a:pt x="4012" y="9727"/>
                  </a:cubicBezTo>
                  <a:lnTo>
                    <a:pt x="3891" y="9514"/>
                  </a:lnTo>
                  <a:lnTo>
                    <a:pt x="3891" y="9423"/>
                  </a:lnTo>
                  <a:lnTo>
                    <a:pt x="3891" y="9332"/>
                  </a:lnTo>
                  <a:cubicBezTo>
                    <a:pt x="3891" y="9150"/>
                    <a:pt x="3891" y="9058"/>
                    <a:pt x="3982" y="8906"/>
                  </a:cubicBezTo>
                  <a:lnTo>
                    <a:pt x="4073" y="8694"/>
                  </a:lnTo>
                  <a:cubicBezTo>
                    <a:pt x="4134" y="8663"/>
                    <a:pt x="4134" y="8602"/>
                    <a:pt x="4134" y="8572"/>
                  </a:cubicBezTo>
                  <a:lnTo>
                    <a:pt x="4134" y="2037"/>
                  </a:lnTo>
                  <a:cubicBezTo>
                    <a:pt x="4134" y="1338"/>
                    <a:pt x="3556" y="760"/>
                    <a:pt x="2888" y="760"/>
                  </a:cubicBezTo>
                  <a:lnTo>
                    <a:pt x="2614" y="760"/>
                  </a:lnTo>
                  <a:lnTo>
                    <a:pt x="2614" y="0"/>
                  </a:lnTo>
                  <a:close/>
                </a:path>
              </a:pathLst>
            </a:custGeom>
            <a:solidFill>
              <a:srgbClr val="E8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44"/>
            <p:cNvSpPr/>
            <p:nvPr/>
          </p:nvSpPr>
          <p:spPr>
            <a:xfrm>
              <a:off x="2921774" y="1632942"/>
              <a:ext cx="98002" cy="978409"/>
            </a:xfrm>
            <a:custGeom>
              <a:avLst/>
              <a:gdLst/>
              <a:ahLst/>
              <a:cxnLst/>
              <a:rect l="l" t="t" r="r" b="b"/>
              <a:pathLst>
                <a:path w="609" h="6080" extrusionOk="0">
                  <a:moveTo>
                    <a:pt x="305" y="1"/>
                  </a:moveTo>
                  <a:cubicBezTo>
                    <a:pt x="153" y="1"/>
                    <a:pt x="1" y="92"/>
                    <a:pt x="1" y="305"/>
                  </a:cubicBezTo>
                  <a:lnTo>
                    <a:pt x="1" y="5776"/>
                  </a:lnTo>
                  <a:cubicBezTo>
                    <a:pt x="1" y="5928"/>
                    <a:pt x="92" y="6080"/>
                    <a:pt x="305" y="6080"/>
                  </a:cubicBezTo>
                  <a:cubicBezTo>
                    <a:pt x="457" y="6080"/>
                    <a:pt x="609" y="5958"/>
                    <a:pt x="609" y="5776"/>
                  </a:cubicBezTo>
                  <a:lnTo>
                    <a:pt x="609" y="305"/>
                  </a:lnTo>
                  <a:cubicBezTo>
                    <a:pt x="609" y="153"/>
                    <a:pt x="487" y="1"/>
                    <a:pt x="3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44"/>
            <p:cNvSpPr/>
            <p:nvPr/>
          </p:nvSpPr>
          <p:spPr>
            <a:xfrm>
              <a:off x="2916947" y="1476525"/>
              <a:ext cx="98002" cy="98002"/>
            </a:xfrm>
            <a:custGeom>
              <a:avLst/>
              <a:gdLst/>
              <a:ahLst/>
              <a:cxnLst/>
              <a:rect l="l" t="t" r="r" b="b"/>
              <a:pathLst>
                <a:path w="609" h="609" extrusionOk="0">
                  <a:moveTo>
                    <a:pt x="304" y="0"/>
                  </a:moveTo>
                  <a:cubicBezTo>
                    <a:pt x="152" y="0"/>
                    <a:pt x="0" y="152"/>
                    <a:pt x="0" y="304"/>
                  </a:cubicBezTo>
                  <a:cubicBezTo>
                    <a:pt x="0" y="487"/>
                    <a:pt x="152" y="608"/>
                    <a:pt x="304" y="608"/>
                  </a:cubicBezTo>
                  <a:cubicBezTo>
                    <a:pt x="487" y="608"/>
                    <a:pt x="608" y="487"/>
                    <a:pt x="608" y="304"/>
                  </a:cubicBezTo>
                  <a:cubicBezTo>
                    <a:pt x="608" y="152"/>
                    <a:pt x="487" y="0"/>
                    <a:pt x="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44"/>
            <p:cNvSpPr/>
            <p:nvPr/>
          </p:nvSpPr>
          <p:spPr>
            <a:xfrm>
              <a:off x="2369003" y="1862901"/>
              <a:ext cx="44254" cy="635966"/>
            </a:xfrm>
            <a:custGeom>
              <a:avLst/>
              <a:gdLst/>
              <a:ahLst/>
              <a:cxnLst/>
              <a:rect l="l" t="t" r="r" b="b"/>
              <a:pathLst>
                <a:path w="275" h="3952" extrusionOk="0">
                  <a:moveTo>
                    <a:pt x="1" y="0"/>
                  </a:moveTo>
                  <a:lnTo>
                    <a:pt x="1" y="3891"/>
                  </a:lnTo>
                  <a:cubicBezTo>
                    <a:pt x="122" y="3922"/>
                    <a:pt x="183" y="3952"/>
                    <a:pt x="274" y="3952"/>
                  </a:cubicBezTo>
                  <a:lnTo>
                    <a:pt x="274" y="92"/>
                  </a:lnTo>
                  <a:cubicBezTo>
                    <a:pt x="183" y="92"/>
                    <a:pt x="92" y="31"/>
                    <a:pt x="1" y="0"/>
                  </a:cubicBezTo>
                  <a:close/>
                </a:path>
              </a:pathLst>
            </a:custGeom>
            <a:solidFill>
              <a:srgbClr val="1496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44"/>
            <p:cNvSpPr/>
            <p:nvPr/>
          </p:nvSpPr>
          <p:spPr>
            <a:xfrm>
              <a:off x="3068536" y="1882533"/>
              <a:ext cx="39265" cy="631138"/>
            </a:xfrm>
            <a:custGeom>
              <a:avLst/>
              <a:gdLst/>
              <a:ahLst/>
              <a:cxnLst/>
              <a:rect l="l" t="t" r="r" b="b"/>
              <a:pathLst>
                <a:path w="244" h="3922" extrusionOk="0">
                  <a:moveTo>
                    <a:pt x="0" y="0"/>
                  </a:moveTo>
                  <a:lnTo>
                    <a:pt x="0" y="3921"/>
                  </a:lnTo>
                  <a:cubicBezTo>
                    <a:pt x="92" y="3921"/>
                    <a:pt x="183" y="3860"/>
                    <a:pt x="244" y="3860"/>
                  </a:cubicBezTo>
                  <a:lnTo>
                    <a:pt x="244" y="0"/>
                  </a:lnTo>
                  <a:cubicBezTo>
                    <a:pt x="203" y="0"/>
                    <a:pt x="149" y="14"/>
                    <a:pt x="91" y="14"/>
                  </a:cubicBezTo>
                  <a:cubicBezTo>
                    <a:pt x="61" y="14"/>
                    <a:pt x="31" y="10"/>
                    <a:pt x="0" y="0"/>
                  </a:cubicBezTo>
                  <a:close/>
                </a:path>
              </a:pathLst>
            </a:custGeom>
            <a:solidFill>
              <a:srgbClr val="1496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44"/>
            <p:cNvSpPr/>
            <p:nvPr/>
          </p:nvSpPr>
          <p:spPr>
            <a:xfrm>
              <a:off x="2413096" y="1877545"/>
              <a:ext cx="660426" cy="674104"/>
            </a:xfrm>
            <a:custGeom>
              <a:avLst/>
              <a:gdLst/>
              <a:ahLst/>
              <a:cxnLst/>
              <a:rect l="l" t="t" r="r" b="b"/>
              <a:pathLst>
                <a:path w="4104" h="4189" extrusionOk="0">
                  <a:moveTo>
                    <a:pt x="0" y="1"/>
                  </a:moveTo>
                  <a:lnTo>
                    <a:pt x="0" y="3952"/>
                  </a:lnTo>
                  <a:cubicBezTo>
                    <a:pt x="739" y="4100"/>
                    <a:pt x="1463" y="4189"/>
                    <a:pt x="2193" y="4189"/>
                  </a:cubicBezTo>
                  <a:cubicBezTo>
                    <a:pt x="2514" y="4189"/>
                    <a:pt x="2836" y="4172"/>
                    <a:pt x="3162" y="4134"/>
                  </a:cubicBezTo>
                  <a:cubicBezTo>
                    <a:pt x="3374" y="4104"/>
                    <a:pt x="3557" y="4104"/>
                    <a:pt x="3770" y="4043"/>
                  </a:cubicBezTo>
                  <a:cubicBezTo>
                    <a:pt x="3861" y="4013"/>
                    <a:pt x="3982" y="4013"/>
                    <a:pt x="4104" y="3982"/>
                  </a:cubicBezTo>
                  <a:lnTo>
                    <a:pt x="4104" y="61"/>
                  </a:lnTo>
                  <a:cubicBezTo>
                    <a:pt x="3952" y="92"/>
                    <a:pt x="3830" y="92"/>
                    <a:pt x="3770" y="92"/>
                  </a:cubicBezTo>
                  <a:cubicBezTo>
                    <a:pt x="3526" y="153"/>
                    <a:pt x="3344" y="183"/>
                    <a:pt x="3162" y="183"/>
                  </a:cubicBezTo>
                  <a:cubicBezTo>
                    <a:pt x="2852" y="201"/>
                    <a:pt x="2545" y="211"/>
                    <a:pt x="2239" y="211"/>
                  </a:cubicBezTo>
                  <a:cubicBezTo>
                    <a:pt x="1494" y="211"/>
                    <a:pt x="755" y="152"/>
                    <a:pt x="0"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44"/>
            <p:cNvSpPr/>
            <p:nvPr/>
          </p:nvSpPr>
          <p:spPr>
            <a:xfrm>
              <a:off x="2608779" y="2024306"/>
              <a:ext cx="264235" cy="367064"/>
            </a:xfrm>
            <a:custGeom>
              <a:avLst/>
              <a:gdLst/>
              <a:ahLst/>
              <a:cxnLst/>
              <a:rect l="l" t="t" r="r" b="b"/>
              <a:pathLst>
                <a:path w="1642" h="2281" extrusionOk="0">
                  <a:moveTo>
                    <a:pt x="1125" y="1"/>
                  </a:moveTo>
                  <a:lnTo>
                    <a:pt x="760" y="487"/>
                  </a:lnTo>
                  <a:lnTo>
                    <a:pt x="0" y="1368"/>
                  </a:lnTo>
                  <a:lnTo>
                    <a:pt x="730" y="1368"/>
                  </a:lnTo>
                  <a:lnTo>
                    <a:pt x="730" y="1399"/>
                  </a:lnTo>
                  <a:lnTo>
                    <a:pt x="608" y="1885"/>
                  </a:lnTo>
                  <a:lnTo>
                    <a:pt x="487" y="2280"/>
                  </a:lnTo>
                  <a:lnTo>
                    <a:pt x="821" y="1885"/>
                  </a:lnTo>
                  <a:lnTo>
                    <a:pt x="912" y="1824"/>
                  </a:lnTo>
                  <a:lnTo>
                    <a:pt x="1642" y="912"/>
                  </a:lnTo>
                  <a:lnTo>
                    <a:pt x="912" y="912"/>
                  </a:lnTo>
                  <a:lnTo>
                    <a:pt x="1125" y="31"/>
                  </a:lnTo>
                  <a:lnTo>
                    <a:pt x="112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44"/>
            <p:cNvSpPr/>
            <p:nvPr/>
          </p:nvSpPr>
          <p:spPr>
            <a:xfrm>
              <a:off x="2589146" y="1075345"/>
              <a:ext cx="293684" cy="58898"/>
            </a:xfrm>
            <a:custGeom>
              <a:avLst/>
              <a:gdLst/>
              <a:ahLst/>
              <a:cxnLst/>
              <a:rect l="l" t="t" r="r" b="b"/>
              <a:pathLst>
                <a:path w="1825" h="366" extrusionOk="0">
                  <a:moveTo>
                    <a:pt x="1" y="1"/>
                  </a:moveTo>
                  <a:lnTo>
                    <a:pt x="1" y="366"/>
                  </a:lnTo>
                  <a:lnTo>
                    <a:pt x="1824" y="366"/>
                  </a:lnTo>
                  <a:lnTo>
                    <a:pt x="1824" y="1"/>
                  </a:lnTo>
                  <a:close/>
                </a:path>
              </a:pathLst>
            </a:custGeom>
            <a:solidFill>
              <a:srgbClr val="31D3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44"/>
            <p:cNvSpPr/>
            <p:nvPr/>
          </p:nvSpPr>
          <p:spPr>
            <a:xfrm>
              <a:off x="3875567" y="1001964"/>
              <a:ext cx="298511" cy="205659"/>
            </a:xfrm>
            <a:custGeom>
              <a:avLst/>
              <a:gdLst/>
              <a:ahLst/>
              <a:cxnLst/>
              <a:rect l="l" t="t" r="r" b="b"/>
              <a:pathLst>
                <a:path w="1855" h="1278" extrusionOk="0">
                  <a:moveTo>
                    <a:pt x="153" y="1"/>
                  </a:moveTo>
                  <a:cubicBezTo>
                    <a:pt x="62" y="1"/>
                    <a:pt x="1" y="62"/>
                    <a:pt x="1" y="153"/>
                  </a:cubicBezTo>
                  <a:lnTo>
                    <a:pt x="1" y="1126"/>
                  </a:lnTo>
                  <a:cubicBezTo>
                    <a:pt x="1" y="1217"/>
                    <a:pt x="62" y="1277"/>
                    <a:pt x="153" y="1277"/>
                  </a:cubicBezTo>
                  <a:lnTo>
                    <a:pt x="1703" y="1277"/>
                  </a:lnTo>
                  <a:cubicBezTo>
                    <a:pt x="1764" y="1277"/>
                    <a:pt x="1855" y="1217"/>
                    <a:pt x="1855" y="1126"/>
                  </a:cubicBezTo>
                  <a:lnTo>
                    <a:pt x="1855" y="153"/>
                  </a:lnTo>
                  <a:cubicBezTo>
                    <a:pt x="1855" y="62"/>
                    <a:pt x="1764" y="1"/>
                    <a:pt x="1703"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44"/>
            <p:cNvSpPr/>
            <p:nvPr/>
          </p:nvSpPr>
          <p:spPr>
            <a:xfrm>
              <a:off x="3655424" y="1207462"/>
              <a:ext cx="283867" cy="670242"/>
            </a:xfrm>
            <a:custGeom>
              <a:avLst/>
              <a:gdLst/>
              <a:ahLst/>
              <a:cxnLst/>
              <a:rect l="l" t="t" r="r" b="b"/>
              <a:pathLst>
                <a:path w="1764" h="4165" extrusionOk="0">
                  <a:moveTo>
                    <a:pt x="1521" y="0"/>
                  </a:moveTo>
                  <a:lnTo>
                    <a:pt x="1521" y="517"/>
                  </a:lnTo>
                  <a:cubicBezTo>
                    <a:pt x="670" y="517"/>
                    <a:pt x="1" y="1186"/>
                    <a:pt x="1" y="2037"/>
                  </a:cubicBezTo>
                  <a:lnTo>
                    <a:pt x="1" y="4104"/>
                  </a:lnTo>
                  <a:cubicBezTo>
                    <a:pt x="78" y="4104"/>
                    <a:pt x="155" y="4147"/>
                    <a:pt x="214" y="4161"/>
                  </a:cubicBezTo>
                  <a:lnTo>
                    <a:pt x="214" y="4161"/>
                  </a:lnTo>
                  <a:lnTo>
                    <a:pt x="214" y="2037"/>
                  </a:lnTo>
                  <a:cubicBezTo>
                    <a:pt x="214" y="1885"/>
                    <a:pt x="244" y="1763"/>
                    <a:pt x="275" y="1642"/>
                  </a:cubicBezTo>
                  <a:cubicBezTo>
                    <a:pt x="275" y="1611"/>
                    <a:pt x="335" y="1581"/>
                    <a:pt x="335" y="1520"/>
                  </a:cubicBezTo>
                  <a:cubicBezTo>
                    <a:pt x="335" y="1490"/>
                    <a:pt x="335" y="1459"/>
                    <a:pt x="366" y="1399"/>
                  </a:cubicBezTo>
                  <a:cubicBezTo>
                    <a:pt x="396" y="1368"/>
                    <a:pt x="457" y="1307"/>
                    <a:pt x="487" y="1277"/>
                  </a:cubicBezTo>
                  <a:cubicBezTo>
                    <a:pt x="518" y="1277"/>
                    <a:pt x="518" y="1216"/>
                    <a:pt x="548" y="1186"/>
                  </a:cubicBezTo>
                  <a:cubicBezTo>
                    <a:pt x="791" y="912"/>
                    <a:pt x="1126" y="760"/>
                    <a:pt x="1521" y="760"/>
                  </a:cubicBezTo>
                  <a:lnTo>
                    <a:pt x="1764" y="760"/>
                  </a:lnTo>
                  <a:lnTo>
                    <a:pt x="1764" y="0"/>
                  </a:lnTo>
                  <a:close/>
                  <a:moveTo>
                    <a:pt x="214" y="4161"/>
                  </a:moveTo>
                  <a:lnTo>
                    <a:pt x="214" y="4165"/>
                  </a:lnTo>
                  <a:lnTo>
                    <a:pt x="244" y="4165"/>
                  </a:lnTo>
                  <a:cubicBezTo>
                    <a:pt x="235" y="4165"/>
                    <a:pt x="225" y="4163"/>
                    <a:pt x="214" y="4161"/>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44"/>
            <p:cNvSpPr/>
            <p:nvPr/>
          </p:nvSpPr>
          <p:spPr>
            <a:xfrm>
              <a:off x="4105526" y="1207462"/>
              <a:ext cx="288695" cy="680058"/>
            </a:xfrm>
            <a:custGeom>
              <a:avLst/>
              <a:gdLst/>
              <a:ahLst/>
              <a:cxnLst/>
              <a:rect l="l" t="t" r="r" b="b"/>
              <a:pathLst>
                <a:path w="1794" h="4226" extrusionOk="0">
                  <a:moveTo>
                    <a:pt x="0" y="0"/>
                  </a:moveTo>
                  <a:lnTo>
                    <a:pt x="0" y="760"/>
                  </a:lnTo>
                  <a:lnTo>
                    <a:pt x="274" y="760"/>
                  </a:lnTo>
                  <a:cubicBezTo>
                    <a:pt x="943" y="760"/>
                    <a:pt x="1520" y="1338"/>
                    <a:pt x="1520" y="2037"/>
                  </a:cubicBezTo>
                  <a:lnTo>
                    <a:pt x="1520" y="4225"/>
                  </a:lnTo>
                  <a:cubicBezTo>
                    <a:pt x="1642" y="4225"/>
                    <a:pt x="1703" y="4195"/>
                    <a:pt x="1794" y="4195"/>
                  </a:cubicBezTo>
                  <a:lnTo>
                    <a:pt x="1794" y="2037"/>
                  </a:lnTo>
                  <a:cubicBezTo>
                    <a:pt x="1794" y="1186"/>
                    <a:pt x="1095" y="517"/>
                    <a:pt x="274" y="517"/>
                  </a:cubicBezTo>
                  <a:lnTo>
                    <a:pt x="274" y="0"/>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44"/>
            <p:cNvSpPr/>
            <p:nvPr/>
          </p:nvSpPr>
          <p:spPr>
            <a:xfrm>
              <a:off x="3665240" y="2498706"/>
              <a:ext cx="733968" cy="1120342"/>
            </a:xfrm>
            <a:custGeom>
              <a:avLst/>
              <a:gdLst/>
              <a:ahLst/>
              <a:cxnLst/>
              <a:rect l="l" t="t" r="r" b="b"/>
              <a:pathLst>
                <a:path w="4561" h="6962" extrusionOk="0">
                  <a:moveTo>
                    <a:pt x="1" y="1"/>
                  </a:moveTo>
                  <a:lnTo>
                    <a:pt x="1" y="578"/>
                  </a:lnTo>
                  <a:cubicBezTo>
                    <a:pt x="1" y="700"/>
                    <a:pt x="1" y="761"/>
                    <a:pt x="31" y="852"/>
                  </a:cubicBezTo>
                  <a:lnTo>
                    <a:pt x="153" y="1034"/>
                  </a:lnTo>
                  <a:cubicBezTo>
                    <a:pt x="274" y="1217"/>
                    <a:pt x="214" y="1399"/>
                    <a:pt x="122" y="1612"/>
                  </a:cubicBezTo>
                  <a:cubicBezTo>
                    <a:pt x="31" y="1703"/>
                    <a:pt x="1" y="1825"/>
                    <a:pt x="1" y="1946"/>
                  </a:cubicBezTo>
                  <a:lnTo>
                    <a:pt x="1" y="5928"/>
                  </a:lnTo>
                  <a:cubicBezTo>
                    <a:pt x="1" y="6141"/>
                    <a:pt x="62" y="6384"/>
                    <a:pt x="214" y="6566"/>
                  </a:cubicBezTo>
                  <a:cubicBezTo>
                    <a:pt x="426" y="6810"/>
                    <a:pt x="669" y="6962"/>
                    <a:pt x="973" y="6962"/>
                  </a:cubicBezTo>
                  <a:lnTo>
                    <a:pt x="3587" y="6962"/>
                  </a:lnTo>
                  <a:cubicBezTo>
                    <a:pt x="3831" y="6962"/>
                    <a:pt x="4135" y="6810"/>
                    <a:pt x="4347" y="6566"/>
                  </a:cubicBezTo>
                  <a:cubicBezTo>
                    <a:pt x="4499" y="6384"/>
                    <a:pt x="4560" y="6171"/>
                    <a:pt x="4560" y="5928"/>
                  </a:cubicBezTo>
                  <a:lnTo>
                    <a:pt x="4560" y="1946"/>
                  </a:lnTo>
                  <a:cubicBezTo>
                    <a:pt x="4560" y="1825"/>
                    <a:pt x="4530" y="1703"/>
                    <a:pt x="4439" y="1612"/>
                  </a:cubicBezTo>
                  <a:cubicBezTo>
                    <a:pt x="4347" y="1460"/>
                    <a:pt x="4347" y="1217"/>
                    <a:pt x="4408" y="1034"/>
                  </a:cubicBezTo>
                  <a:lnTo>
                    <a:pt x="4530" y="852"/>
                  </a:lnTo>
                  <a:cubicBezTo>
                    <a:pt x="4560" y="761"/>
                    <a:pt x="4560" y="639"/>
                    <a:pt x="4560" y="578"/>
                  </a:cubicBezTo>
                  <a:lnTo>
                    <a:pt x="4560" y="92"/>
                  </a:lnTo>
                  <a:cubicBezTo>
                    <a:pt x="4439" y="92"/>
                    <a:pt x="4378" y="122"/>
                    <a:pt x="4287" y="122"/>
                  </a:cubicBezTo>
                  <a:lnTo>
                    <a:pt x="4317" y="122"/>
                  </a:lnTo>
                  <a:lnTo>
                    <a:pt x="4317" y="578"/>
                  </a:lnTo>
                  <a:cubicBezTo>
                    <a:pt x="4317" y="639"/>
                    <a:pt x="4317" y="700"/>
                    <a:pt x="4287" y="730"/>
                  </a:cubicBezTo>
                  <a:lnTo>
                    <a:pt x="4165" y="913"/>
                  </a:lnTo>
                  <a:cubicBezTo>
                    <a:pt x="4104" y="1034"/>
                    <a:pt x="4104" y="1186"/>
                    <a:pt x="4104" y="1338"/>
                  </a:cubicBezTo>
                  <a:lnTo>
                    <a:pt x="4104" y="1460"/>
                  </a:lnTo>
                  <a:lnTo>
                    <a:pt x="4104" y="1521"/>
                  </a:lnTo>
                  <a:lnTo>
                    <a:pt x="4226" y="1764"/>
                  </a:lnTo>
                  <a:cubicBezTo>
                    <a:pt x="4256" y="1764"/>
                    <a:pt x="4256" y="1794"/>
                    <a:pt x="4256" y="1794"/>
                  </a:cubicBezTo>
                  <a:cubicBezTo>
                    <a:pt x="4287" y="1825"/>
                    <a:pt x="4287" y="1916"/>
                    <a:pt x="4287" y="1946"/>
                  </a:cubicBezTo>
                  <a:lnTo>
                    <a:pt x="4287" y="5928"/>
                  </a:lnTo>
                  <a:cubicBezTo>
                    <a:pt x="4287" y="6110"/>
                    <a:pt x="4226" y="6262"/>
                    <a:pt x="4104" y="6414"/>
                  </a:cubicBezTo>
                  <a:cubicBezTo>
                    <a:pt x="3983" y="6566"/>
                    <a:pt x="3770" y="6688"/>
                    <a:pt x="3527" y="6688"/>
                  </a:cubicBezTo>
                  <a:lnTo>
                    <a:pt x="943" y="6688"/>
                  </a:lnTo>
                  <a:cubicBezTo>
                    <a:pt x="913" y="6688"/>
                    <a:pt x="821" y="6658"/>
                    <a:pt x="761" y="6658"/>
                  </a:cubicBezTo>
                  <a:cubicBezTo>
                    <a:pt x="730" y="6658"/>
                    <a:pt x="730" y="6627"/>
                    <a:pt x="669" y="6627"/>
                  </a:cubicBezTo>
                  <a:cubicBezTo>
                    <a:pt x="609" y="6627"/>
                    <a:pt x="517" y="6536"/>
                    <a:pt x="457" y="6506"/>
                  </a:cubicBezTo>
                  <a:cubicBezTo>
                    <a:pt x="426" y="6506"/>
                    <a:pt x="426" y="6475"/>
                    <a:pt x="366" y="6414"/>
                  </a:cubicBezTo>
                  <a:cubicBezTo>
                    <a:pt x="335" y="6384"/>
                    <a:pt x="335" y="6354"/>
                    <a:pt x="305" y="6323"/>
                  </a:cubicBezTo>
                  <a:cubicBezTo>
                    <a:pt x="214" y="6202"/>
                    <a:pt x="183" y="6050"/>
                    <a:pt x="183" y="5928"/>
                  </a:cubicBezTo>
                  <a:lnTo>
                    <a:pt x="183" y="1946"/>
                  </a:lnTo>
                  <a:cubicBezTo>
                    <a:pt x="183" y="1855"/>
                    <a:pt x="214" y="1794"/>
                    <a:pt x="274" y="1764"/>
                  </a:cubicBezTo>
                  <a:cubicBezTo>
                    <a:pt x="457" y="1521"/>
                    <a:pt x="457" y="1186"/>
                    <a:pt x="335" y="913"/>
                  </a:cubicBezTo>
                  <a:lnTo>
                    <a:pt x="274" y="730"/>
                  </a:lnTo>
                  <a:lnTo>
                    <a:pt x="274" y="700"/>
                  </a:lnTo>
                  <a:lnTo>
                    <a:pt x="274" y="578"/>
                  </a:lnTo>
                  <a:lnTo>
                    <a:pt x="274" y="92"/>
                  </a:lnTo>
                  <a:cubicBezTo>
                    <a:pt x="153" y="31"/>
                    <a:pt x="62" y="31"/>
                    <a:pt x="1" y="1"/>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44"/>
            <p:cNvSpPr/>
            <p:nvPr/>
          </p:nvSpPr>
          <p:spPr>
            <a:xfrm>
              <a:off x="3689701" y="1207462"/>
              <a:ext cx="665415" cy="2362664"/>
            </a:xfrm>
            <a:custGeom>
              <a:avLst/>
              <a:gdLst/>
              <a:ahLst/>
              <a:cxnLst/>
              <a:rect l="l" t="t" r="r" b="b"/>
              <a:pathLst>
                <a:path w="4135" h="14682" extrusionOk="0">
                  <a:moveTo>
                    <a:pt x="1612" y="0"/>
                  </a:moveTo>
                  <a:lnTo>
                    <a:pt x="1612" y="760"/>
                  </a:lnTo>
                  <a:lnTo>
                    <a:pt x="1338" y="760"/>
                  </a:lnTo>
                  <a:cubicBezTo>
                    <a:pt x="943" y="760"/>
                    <a:pt x="609" y="912"/>
                    <a:pt x="396" y="1186"/>
                  </a:cubicBezTo>
                  <a:cubicBezTo>
                    <a:pt x="335" y="1186"/>
                    <a:pt x="335" y="1216"/>
                    <a:pt x="305" y="1247"/>
                  </a:cubicBezTo>
                  <a:cubicBezTo>
                    <a:pt x="274" y="1307"/>
                    <a:pt x="244" y="1368"/>
                    <a:pt x="183" y="1399"/>
                  </a:cubicBezTo>
                  <a:cubicBezTo>
                    <a:pt x="183" y="1459"/>
                    <a:pt x="153" y="1490"/>
                    <a:pt x="153" y="1520"/>
                  </a:cubicBezTo>
                  <a:cubicBezTo>
                    <a:pt x="153" y="1551"/>
                    <a:pt x="122" y="1611"/>
                    <a:pt x="122" y="1642"/>
                  </a:cubicBezTo>
                  <a:cubicBezTo>
                    <a:pt x="92" y="1763"/>
                    <a:pt x="31" y="1915"/>
                    <a:pt x="31" y="2007"/>
                  </a:cubicBezTo>
                  <a:lnTo>
                    <a:pt x="31" y="8542"/>
                  </a:lnTo>
                  <a:lnTo>
                    <a:pt x="31" y="8663"/>
                  </a:lnTo>
                  <a:lnTo>
                    <a:pt x="31" y="8694"/>
                  </a:lnTo>
                  <a:lnTo>
                    <a:pt x="153" y="8906"/>
                  </a:lnTo>
                  <a:cubicBezTo>
                    <a:pt x="274" y="9150"/>
                    <a:pt x="244" y="9514"/>
                    <a:pt x="92" y="9727"/>
                  </a:cubicBezTo>
                  <a:cubicBezTo>
                    <a:pt x="31" y="9757"/>
                    <a:pt x="1" y="9849"/>
                    <a:pt x="1" y="9909"/>
                  </a:cubicBezTo>
                  <a:lnTo>
                    <a:pt x="1" y="13922"/>
                  </a:lnTo>
                  <a:cubicBezTo>
                    <a:pt x="1" y="14074"/>
                    <a:pt x="31" y="14165"/>
                    <a:pt x="122" y="14286"/>
                  </a:cubicBezTo>
                  <a:cubicBezTo>
                    <a:pt x="153" y="14317"/>
                    <a:pt x="153" y="14378"/>
                    <a:pt x="183" y="14408"/>
                  </a:cubicBezTo>
                  <a:lnTo>
                    <a:pt x="274" y="14469"/>
                  </a:lnTo>
                  <a:lnTo>
                    <a:pt x="487" y="14590"/>
                  </a:lnTo>
                  <a:cubicBezTo>
                    <a:pt x="548" y="14651"/>
                    <a:pt x="548" y="14651"/>
                    <a:pt x="578" y="14651"/>
                  </a:cubicBezTo>
                  <a:cubicBezTo>
                    <a:pt x="609" y="14682"/>
                    <a:pt x="700" y="14682"/>
                    <a:pt x="761" y="14682"/>
                  </a:cubicBezTo>
                  <a:lnTo>
                    <a:pt x="3344" y="14682"/>
                  </a:lnTo>
                  <a:cubicBezTo>
                    <a:pt x="3587" y="14682"/>
                    <a:pt x="3770" y="14590"/>
                    <a:pt x="3922" y="14408"/>
                  </a:cubicBezTo>
                  <a:cubicBezTo>
                    <a:pt x="4043" y="14256"/>
                    <a:pt x="4104" y="14104"/>
                    <a:pt x="4104" y="13922"/>
                  </a:cubicBezTo>
                  <a:lnTo>
                    <a:pt x="4104" y="9940"/>
                  </a:lnTo>
                  <a:cubicBezTo>
                    <a:pt x="4104" y="9879"/>
                    <a:pt x="4104" y="9818"/>
                    <a:pt x="4074" y="9788"/>
                  </a:cubicBezTo>
                  <a:cubicBezTo>
                    <a:pt x="4043" y="9788"/>
                    <a:pt x="4043" y="9727"/>
                    <a:pt x="4043" y="9727"/>
                  </a:cubicBezTo>
                  <a:lnTo>
                    <a:pt x="3922" y="9514"/>
                  </a:lnTo>
                  <a:lnTo>
                    <a:pt x="3922" y="9423"/>
                  </a:lnTo>
                  <a:lnTo>
                    <a:pt x="3922" y="9332"/>
                  </a:lnTo>
                  <a:cubicBezTo>
                    <a:pt x="3922" y="9150"/>
                    <a:pt x="3922" y="9058"/>
                    <a:pt x="3983" y="8906"/>
                  </a:cubicBezTo>
                  <a:lnTo>
                    <a:pt x="4104" y="8694"/>
                  </a:lnTo>
                  <a:cubicBezTo>
                    <a:pt x="4135" y="8663"/>
                    <a:pt x="4135" y="8602"/>
                    <a:pt x="4135" y="8572"/>
                  </a:cubicBezTo>
                  <a:lnTo>
                    <a:pt x="4135" y="2037"/>
                  </a:lnTo>
                  <a:cubicBezTo>
                    <a:pt x="4135" y="1338"/>
                    <a:pt x="3587" y="760"/>
                    <a:pt x="2888" y="760"/>
                  </a:cubicBezTo>
                  <a:lnTo>
                    <a:pt x="2615" y="760"/>
                  </a:lnTo>
                  <a:lnTo>
                    <a:pt x="2615" y="0"/>
                  </a:lnTo>
                  <a:close/>
                </a:path>
              </a:pathLst>
            </a:custGeom>
            <a:solidFill>
              <a:srgbClr val="E8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44"/>
            <p:cNvSpPr/>
            <p:nvPr/>
          </p:nvSpPr>
          <p:spPr>
            <a:xfrm>
              <a:off x="4203368" y="1632942"/>
              <a:ext cx="98002" cy="978409"/>
            </a:xfrm>
            <a:custGeom>
              <a:avLst/>
              <a:gdLst/>
              <a:ahLst/>
              <a:cxnLst/>
              <a:rect l="l" t="t" r="r" b="b"/>
              <a:pathLst>
                <a:path w="609" h="6080" extrusionOk="0">
                  <a:moveTo>
                    <a:pt x="304" y="1"/>
                  </a:moveTo>
                  <a:cubicBezTo>
                    <a:pt x="152" y="1"/>
                    <a:pt x="0" y="92"/>
                    <a:pt x="0" y="305"/>
                  </a:cubicBezTo>
                  <a:lnTo>
                    <a:pt x="0" y="5776"/>
                  </a:lnTo>
                  <a:cubicBezTo>
                    <a:pt x="0" y="5928"/>
                    <a:pt x="122" y="6080"/>
                    <a:pt x="304" y="6080"/>
                  </a:cubicBezTo>
                  <a:cubicBezTo>
                    <a:pt x="456" y="6080"/>
                    <a:pt x="608" y="5958"/>
                    <a:pt x="608" y="5776"/>
                  </a:cubicBezTo>
                  <a:lnTo>
                    <a:pt x="608" y="305"/>
                  </a:lnTo>
                  <a:cubicBezTo>
                    <a:pt x="608" y="153"/>
                    <a:pt x="487" y="1"/>
                    <a:pt x="3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44"/>
            <p:cNvSpPr/>
            <p:nvPr/>
          </p:nvSpPr>
          <p:spPr>
            <a:xfrm>
              <a:off x="4203368" y="1476525"/>
              <a:ext cx="98002" cy="98002"/>
            </a:xfrm>
            <a:custGeom>
              <a:avLst/>
              <a:gdLst/>
              <a:ahLst/>
              <a:cxnLst/>
              <a:rect l="l" t="t" r="r" b="b"/>
              <a:pathLst>
                <a:path w="609" h="609" extrusionOk="0">
                  <a:moveTo>
                    <a:pt x="304" y="0"/>
                  </a:moveTo>
                  <a:cubicBezTo>
                    <a:pt x="122" y="0"/>
                    <a:pt x="0" y="152"/>
                    <a:pt x="0" y="304"/>
                  </a:cubicBezTo>
                  <a:cubicBezTo>
                    <a:pt x="0" y="487"/>
                    <a:pt x="122" y="608"/>
                    <a:pt x="304" y="608"/>
                  </a:cubicBezTo>
                  <a:cubicBezTo>
                    <a:pt x="487" y="608"/>
                    <a:pt x="608" y="487"/>
                    <a:pt x="608" y="304"/>
                  </a:cubicBezTo>
                  <a:cubicBezTo>
                    <a:pt x="608" y="152"/>
                    <a:pt x="487" y="0"/>
                    <a:pt x="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44"/>
            <p:cNvSpPr/>
            <p:nvPr/>
          </p:nvSpPr>
          <p:spPr>
            <a:xfrm>
              <a:off x="3655424" y="1862901"/>
              <a:ext cx="39426" cy="635966"/>
            </a:xfrm>
            <a:custGeom>
              <a:avLst/>
              <a:gdLst/>
              <a:ahLst/>
              <a:cxnLst/>
              <a:rect l="l" t="t" r="r" b="b"/>
              <a:pathLst>
                <a:path w="245" h="3952" extrusionOk="0">
                  <a:moveTo>
                    <a:pt x="1" y="0"/>
                  </a:moveTo>
                  <a:lnTo>
                    <a:pt x="1" y="3891"/>
                  </a:lnTo>
                  <a:cubicBezTo>
                    <a:pt x="92" y="3922"/>
                    <a:pt x="183" y="3952"/>
                    <a:pt x="244" y="3952"/>
                  </a:cubicBezTo>
                  <a:lnTo>
                    <a:pt x="244" y="92"/>
                  </a:lnTo>
                  <a:cubicBezTo>
                    <a:pt x="183" y="92"/>
                    <a:pt x="62" y="31"/>
                    <a:pt x="1" y="0"/>
                  </a:cubicBezTo>
                  <a:close/>
                </a:path>
              </a:pathLst>
            </a:custGeom>
            <a:solidFill>
              <a:srgbClr val="1496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44"/>
            <p:cNvSpPr/>
            <p:nvPr/>
          </p:nvSpPr>
          <p:spPr>
            <a:xfrm>
              <a:off x="4350130" y="1882533"/>
              <a:ext cx="44093" cy="631138"/>
            </a:xfrm>
            <a:custGeom>
              <a:avLst/>
              <a:gdLst/>
              <a:ahLst/>
              <a:cxnLst/>
              <a:rect l="l" t="t" r="r" b="b"/>
              <a:pathLst>
                <a:path w="274" h="3922" extrusionOk="0">
                  <a:moveTo>
                    <a:pt x="0" y="0"/>
                  </a:moveTo>
                  <a:lnTo>
                    <a:pt x="0" y="3921"/>
                  </a:lnTo>
                  <a:cubicBezTo>
                    <a:pt x="122" y="3921"/>
                    <a:pt x="183" y="3860"/>
                    <a:pt x="274" y="3860"/>
                  </a:cubicBezTo>
                  <a:lnTo>
                    <a:pt x="274" y="0"/>
                  </a:lnTo>
                  <a:cubicBezTo>
                    <a:pt x="213" y="0"/>
                    <a:pt x="166" y="14"/>
                    <a:pt x="105" y="14"/>
                  </a:cubicBezTo>
                  <a:cubicBezTo>
                    <a:pt x="74" y="14"/>
                    <a:pt x="41" y="10"/>
                    <a:pt x="0" y="0"/>
                  </a:cubicBezTo>
                  <a:close/>
                </a:path>
              </a:pathLst>
            </a:custGeom>
            <a:solidFill>
              <a:srgbClr val="1496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44"/>
            <p:cNvSpPr/>
            <p:nvPr/>
          </p:nvSpPr>
          <p:spPr>
            <a:xfrm>
              <a:off x="3694689" y="1877545"/>
              <a:ext cx="660426" cy="674104"/>
            </a:xfrm>
            <a:custGeom>
              <a:avLst/>
              <a:gdLst/>
              <a:ahLst/>
              <a:cxnLst/>
              <a:rect l="l" t="t" r="r" b="b"/>
              <a:pathLst>
                <a:path w="4104" h="4189" extrusionOk="0">
                  <a:moveTo>
                    <a:pt x="0" y="1"/>
                  </a:moveTo>
                  <a:lnTo>
                    <a:pt x="0" y="3952"/>
                  </a:lnTo>
                  <a:cubicBezTo>
                    <a:pt x="739" y="4100"/>
                    <a:pt x="1463" y="4189"/>
                    <a:pt x="2192" y="4189"/>
                  </a:cubicBezTo>
                  <a:cubicBezTo>
                    <a:pt x="2514" y="4189"/>
                    <a:pt x="2836" y="4172"/>
                    <a:pt x="3161" y="4134"/>
                  </a:cubicBezTo>
                  <a:cubicBezTo>
                    <a:pt x="3404" y="4104"/>
                    <a:pt x="3587" y="4104"/>
                    <a:pt x="3769" y="4043"/>
                  </a:cubicBezTo>
                  <a:cubicBezTo>
                    <a:pt x="3891" y="4013"/>
                    <a:pt x="4012" y="4013"/>
                    <a:pt x="4104" y="3982"/>
                  </a:cubicBezTo>
                  <a:lnTo>
                    <a:pt x="4104" y="61"/>
                  </a:lnTo>
                  <a:cubicBezTo>
                    <a:pt x="3952" y="92"/>
                    <a:pt x="3860" y="92"/>
                    <a:pt x="3769" y="92"/>
                  </a:cubicBezTo>
                  <a:cubicBezTo>
                    <a:pt x="3556" y="153"/>
                    <a:pt x="3344" y="183"/>
                    <a:pt x="3161" y="183"/>
                  </a:cubicBezTo>
                  <a:cubicBezTo>
                    <a:pt x="2852" y="201"/>
                    <a:pt x="2545" y="211"/>
                    <a:pt x="2239" y="211"/>
                  </a:cubicBezTo>
                  <a:cubicBezTo>
                    <a:pt x="1493" y="211"/>
                    <a:pt x="754" y="152"/>
                    <a:pt x="0"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44"/>
            <p:cNvSpPr/>
            <p:nvPr/>
          </p:nvSpPr>
          <p:spPr>
            <a:xfrm>
              <a:off x="3890211" y="2024306"/>
              <a:ext cx="264396" cy="367064"/>
            </a:xfrm>
            <a:custGeom>
              <a:avLst/>
              <a:gdLst/>
              <a:ahLst/>
              <a:cxnLst/>
              <a:rect l="l" t="t" r="r" b="b"/>
              <a:pathLst>
                <a:path w="1643" h="2281" extrusionOk="0">
                  <a:moveTo>
                    <a:pt x="1156" y="1"/>
                  </a:moveTo>
                  <a:lnTo>
                    <a:pt x="761" y="487"/>
                  </a:lnTo>
                  <a:lnTo>
                    <a:pt x="1" y="1368"/>
                  </a:lnTo>
                  <a:lnTo>
                    <a:pt x="730" y="1368"/>
                  </a:lnTo>
                  <a:lnTo>
                    <a:pt x="730" y="1399"/>
                  </a:lnTo>
                  <a:lnTo>
                    <a:pt x="609" y="1885"/>
                  </a:lnTo>
                  <a:lnTo>
                    <a:pt x="518" y="2280"/>
                  </a:lnTo>
                  <a:lnTo>
                    <a:pt x="852" y="1885"/>
                  </a:lnTo>
                  <a:lnTo>
                    <a:pt x="913" y="1824"/>
                  </a:lnTo>
                  <a:lnTo>
                    <a:pt x="1642" y="912"/>
                  </a:lnTo>
                  <a:lnTo>
                    <a:pt x="913" y="912"/>
                  </a:lnTo>
                  <a:lnTo>
                    <a:pt x="1156" y="31"/>
                  </a:lnTo>
                  <a:lnTo>
                    <a:pt x="115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44"/>
            <p:cNvSpPr/>
            <p:nvPr/>
          </p:nvSpPr>
          <p:spPr>
            <a:xfrm>
              <a:off x="3875567" y="1075345"/>
              <a:ext cx="293684" cy="58898"/>
            </a:xfrm>
            <a:custGeom>
              <a:avLst/>
              <a:gdLst/>
              <a:ahLst/>
              <a:cxnLst/>
              <a:rect l="l" t="t" r="r" b="b"/>
              <a:pathLst>
                <a:path w="1825" h="366" extrusionOk="0">
                  <a:moveTo>
                    <a:pt x="1" y="1"/>
                  </a:moveTo>
                  <a:lnTo>
                    <a:pt x="1" y="366"/>
                  </a:lnTo>
                  <a:lnTo>
                    <a:pt x="1825" y="366"/>
                  </a:lnTo>
                  <a:lnTo>
                    <a:pt x="1825" y="1"/>
                  </a:lnTo>
                  <a:close/>
                </a:path>
              </a:pathLst>
            </a:custGeom>
            <a:solidFill>
              <a:srgbClr val="31D3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44"/>
            <p:cNvSpPr/>
            <p:nvPr/>
          </p:nvSpPr>
          <p:spPr>
            <a:xfrm>
              <a:off x="5098423" y="1001964"/>
              <a:ext cx="298511" cy="205659"/>
            </a:xfrm>
            <a:custGeom>
              <a:avLst/>
              <a:gdLst/>
              <a:ahLst/>
              <a:cxnLst/>
              <a:rect l="l" t="t" r="r" b="b"/>
              <a:pathLst>
                <a:path w="1855" h="1278" extrusionOk="0">
                  <a:moveTo>
                    <a:pt x="153" y="1"/>
                  </a:moveTo>
                  <a:cubicBezTo>
                    <a:pt x="61" y="1"/>
                    <a:pt x="1" y="62"/>
                    <a:pt x="1" y="153"/>
                  </a:cubicBezTo>
                  <a:lnTo>
                    <a:pt x="1" y="1126"/>
                  </a:lnTo>
                  <a:cubicBezTo>
                    <a:pt x="1" y="1217"/>
                    <a:pt x="61" y="1277"/>
                    <a:pt x="153" y="1277"/>
                  </a:cubicBezTo>
                  <a:lnTo>
                    <a:pt x="1703" y="1277"/>
                  </a:lnTo>
                  <a:cubicBezTo>
                    <a:pt x="1764" y="1277"/>
                    <a:pt x="1855" y="1217"/>
                    <a:pt x="1855" y="1126"/>
                  </a:cubicBezTo>
                  <a:lnTo>
                    <a:pt x="1855" y="153"/>
                  </a:lnTo>
                  <a:cubicBezTo>
                    <a:pt x="1855" y="62"/>
                    <a:pt x="1764" y="1"/>
                    <a:pt x="1703"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44"/>
            <p:cNvSpPr/>
            <p:nvPr/>
          </p:nvSpPr>
          <p:spPr>
            <a:xfrm>
              <a:off x="4878280" y="1207462"/>
              <a:ext cx="283867" cy="670242"/>
            </a:xfrm>
            <a:custGeom>
              <a:avLst/>
              <a:gdLst/>
              <a:ahLst/>
              <a:cxnLst/>
              <a:rect l="l" t="t" r="r" b="b"/>
              <a:pathLst>
                <a:path w="1764" h="4165" extrusionOk="0">
                  <a:moveTo>
                    <a:pt x="1521" y="0"/>
                  </a:moveTo>
                  <a:lnTo>
                    <a:pt x="1521" y="517"/>
                  </a:lnTo>
                  <a:cubicBezTo>
                    <a:pt x="670" y="517"/>
                    <a:pt x="1" y="1186"/>
                    <a:pt x="1" y="2037"/>
                  </a:cubicBezTo>
                  <a:lnTo>
                    <a:pt x="1" y="4104"/>
                  </a:lnTo>
                  <a:cubicBezTo>
                    <a:pt x="78" y="4104"/>
                    <a:pt x="155" y="4147"/>
                    <a:pt x="214" y="4161"/>
                  </a:cubicBezTo>
                  <a:lnTo>
                    <a:pt x="214" y="4161"/>
                  </a:lnTo>
                  <a:lnTo>
                    <a:pt x="214" y="2037"/>
                  </a:lnTo>
                  <a:cubicBezTo>
                    <a:pt x="214" y="1885"/>
                    <a:pt x="244" y="1763"/>
                    <a:pt x="274" y="1642"/>
                  </a:cubicBezTo>
                  <a:cubicBezTo>
                    <a:pt x="274" y="1611"/>
                    <a:pt x="335" y="1581"/>
                    <a:pt x="335" y="1520"/>
                  </a:cubicBezTo>
                  <a:cubicBezTo>
                    <a:pt x="335" y="1490"/>
                    <a:pt x="335" y="1459"/>
                    <a:pt x="366" y="1399"/>
                  </a:cubicBezTo>
                  <a:cubicBezTo>
                    <a:pt x="396" y="1368"/>
                    <a:pt x="457" y="1307"/>
                    <a:pt x="487" y="1277"/>
                  </a:cubicBezTo>
                  <a:cubicBezTo>
                    <a:pt x="518" y="1277"/>
                    <a:pt x="518" y="1216"/>
                    <a:pt x="548" y="1186"/>
                  </a:cubicBezTo>
                  <a:cubicBezTo>
                    <a:pt x="791" y="912"/>
                    <a:pt x="1126" y="760"/>
                    <a:pt x="1521" y="760"/>
                  </a:cubicBezTo>
                  <a:lnTo>
                    <a:pt x="1764" y="760"/>
                  </a:lnTo>
                  <a:lnTo>
                    <a:pt x="1764" y="0"/>
                  </a:lnTo>
                  <a:close/>
                  <a:moveTo>
                    <a:pt x="214" y="4161"/>
                  </a:moveTo>
                  <a:lnTo>
                    <a:pt x="214" y="4165"/>
                  </a:lnTo>
                  <a:lnTo>
                    <a:pt x="244" y="4165"/>
                  </a:lnTo>
                  <a:cubicBezTo>
                    <a:pt x="235" y="4165"/>
                    <a:pt x="224" y="4163"/>
                    <a:pt x="214" y="4161"/>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44"/>
            <p:cNvSpPr/>
            <p:nvPr/>
          </p:nvSpPr>
          <p:spPr>
            <a:xfrm>
              <a:off x="5328383" y="1207462"/>
              <a:ext cx="288695" cy="680058"/>
            </a:xfrm>
            <a:custGeom>
              <a:avLst/>
              <a:gdLst/>
              <a:ahLst/>
              <a:cxnLst/>
              <a:rect l="l" t="t" r="r" b="b"/>
              <a:pathLst>
                <a:path w="1794" h="4226" extrusionOk="0">
                  <a:moveTo>
                    <a:pt x="0" y="0"/>
                  </a:moveTo>
                  <a:lnTo>
                    <a:pt x="0" y="760"/>
                  </a:lnTo>
                  <a:lnTo>
                    <a:pt x="274" y="760"/>
                  </a:lnTo>
                  <a:cubicBezTo>
                    <a:pt x="943" y="760"/>
                    <a:pt x="1520" y="1338"/>
                    <a:pt x="1520" y="2037"/>
                  </a:cubicBezTo>
                  <a:lnTo>
                    <a:pt x="1520" y="4225"/>
                  </a:lnTo>
                  <a:cubicBezTo>
                    <a:pt x="1642" y="4225"/>
                    <a:pt x="1702" y="4195"/>
                    <a:pt x="1794" y="4195"/>
                  </a:cubicBezTo>
                  <a:lnTo>
                    <a:pt x="1794" y="2037"/>
                  </a:lnTo>
                  <a:cubicBezTo>
                    <a:pt x="1794" y="1186"/>
                    <a:pt x="1095" y="517"/>
                    <a:pt x="274" y="517"/>
                  </a:cubicBezTo>
                  <a:lnTo>
                    <a:pt x="274" y="0"/>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44"/>
            <p:cNvSpPr/>
            <p:nvPr/>
          </p:nvSpPr>
          <p:spPr>
            <a:xfrm>
              <a:off x="4888097" y="2498706"/>
              <a:ext cx="733968" cy="1120342"/>
            </a:xfrm>
            <a:custGeom>
              <a:avLst/>
              <a:gdLst/>
              <a:ahLst/>
              <a:cxnLst/>
              <a:rect l="l" t="t" r="r" b="b"/>
              <a:pathLst>
                <a:path w="4561" h="6962" extrusionOk="0">
                  <a:moveTo>
                    <a:pt x="1" y="1"/>
                  </a:moveTo>
                  <a:lnTo>
                    <a:pt x="1" y="578"/>
                  </a:lnTo>
                  <a:cubicBezTo>
                    <a:pt x="1" y="700"/>
                    <a:pt x="1" y="761"/>
                    <a:pt x="31" y="852"/>
                  </a:cubicBezTo>
                  <a:lnTo>
                    <a:pt x="153" y="1034"/>
                  </a:lnTo>
                  <a:cubicBezTo>
                    <a:pt x="274" y="1217"/>
                    <a:pt x="213" y="1399"/>
                    <a:pt x="122" y="1612"/>
                  </a:cubicBezTo>
                  <a:cubicBezTo>
                    <a:pt x="31" y="1703"/>
                    <a:pt x="1" y="1825"/>
                    <a:pt x="1" y="1946"/>
                  </a:cubicBezTo>
                  <a:lnTo>
                    <a:pt x="1" y="5928"/>
                  </a:lnTo>
                  <a:cubicBezTo>
                    <a:pt x="1" y="6141"/>
                    <a:pt x="92" y="6384"/>
                    <a:pt x="213" y="6566"/>
                  </a:cubicBezTo>
                  <a:cubicBezTo>
                    <a:pt x="426" y="6810"/>
                    <a:pt x="669" y="6962"/>
                    <a:pt x="973" y="6962"/>
                  </a:cubicBezTo>
                  <a:lnTo>
                    <a:pt x="3587" y="6962"/>
                  </a:lnTo>
                  <a:cubicBezTo>
                    <a:pt x="3831" y="6962"/>
                    <a:pt x="4134" y="6810"/>
                    <a:pt x="4347" y="6566"/>
                  </a:cubicBezTo>
                  <a:cubicBezTo>
                    <a:pt x="4499" y="6384"/>
                    <a:pt x="4560" y="6171"/>
                    <a:pt x="4560" y="5928"/>
                  </a:cubicBezTo>
                  <a:lnTo>
                    <a:pt x="4560" y="1946"/>
                  </a:lnTo>
                  <a:cubicBezTo>
                    <a:pt x="4560" y="1825"/>
                    <a:pt x="4530" y="1703"/>
                    <a:pt x="4438" y="1612"/>
                  </a:cubicBezTo>
                  <a:cubicBezTo>
                    <a:pt x="4347" y="1460"/>
                    <a:pt x="4347" y="1217"/>
                    <a:pt x="4408" y="1034"/>
                  </a:cubicBezTo>
                  <a:lnTo>
                    <a:pt x="4530" y="852"/>
                  </a:lnTo>
                  <a:cubicBezTo>
                    <a:pt x="4560" y="761"/>
                    <a:pt x="4560" y="639"/>
                    <a:pt x="4560" y="578"/>
                  </a:cubicBezTo>
                  <a:lnTo>
                    <a:pt x="4560" y="92"/>
                  </a:lnTo>
                  <a:cubicBezTo>
                    <a:pt x="4438" y="92"/>
                    <a:pt x="4378" y="122"/>
                    <a:pt x="4286" y="122"/>
                  </a:cubicBezTo>
                  <a:lnTo>
                    <a:pt x="4317" y="122"/>
                  </a:lnTo>
                  <a:lnTo>
                    <a:pt x="4317" y="578"/>
                  </a:lnTo>
                  <a:cubicBezTo>
                    <a:pt x="4317" y="639"/>
                    <a:pt x="4317" y="700"/>
                    <a:pt x="4286" y="730"/>
                  </a:cubicBezTo>
                  <a:lnTo>
                    <a:pt x="4165" y="913"/>
                  </a:lnTo>
                  <a:cubicBezTo>
                    <a:pt x="4104" y="1034"/>
                    <a:pt x="4104" y="1186"/>
                    <a:pt x="4104" y="1338"/>
                  </a:cubicBezTo>
                  <a:lnTo>
                    <a:pt x="4104" y="1460"/>
                  </a:lnTo>
                  <a:lnTo>
                    <a:pt x="4104" y="1521"/>
                  </a:lnTo>
                  <a:lnTo>
                    <a:pt x="4226" y="1764"/>
                  </a:lnTo>
                  <a:cubicBezTo>
                    <a:pt x="4256" y="1764"/>
                    <a:pt x="4256" y="1794"/>
                    <a:pt x="4256" y="1794"/>
                  </a:cubicBezTo>
                  <a:cubicBezTo>
                    <a:pt x="4286" y="1825"/>
                    <a:pt x="4286" y="1916"/>
                    <a:pt x="4286" y="1946"/>
                  </a:cubicBezTo>
                  <a:lnTo>
                    <a:pt x="4286" y="5928"/>
                  </a:lnTo>
                  <a:cubicBezTo>
                    <a:pt x="4286" y="6110"/>
                    <a:pt x="4226" y="6262"/>
                    <a:pt x="4104" y="6414"/>
                  </a:cubicBezTo>
                  <a:cubicBezTo>
                    <a:pt x="3983" y="6566"/>
                    <a:pt x="3770" y="6688"/>
                    <a:pt x="3527" y="6688"/>
                  </a:cubicBezTo>
                  <a:lnTo>
                    <a:pt x="943" y="6688"/>
                  </a:lnTo>
                  <a:cubicBezTo>
                    <a:pt x="913" y="6688"/>
                    <a:pt x="821" y="6658"/>
                    <a:pt x="761" y="6658"/>
                  </a:cubicBezTo>
                  <a:cubicBezTo>
                    <a:pt x="730" y="6658"/>
                    <a:pt x="730" y="6627"/>
                    <a:pt x="669" y="6627"/>
                  </a:cubicBezTo>
                  <a:cubicBezTo>
                    <a:pt x="609" y="6627"/>
                    <a:pt x="517" y="6536"/>
                    <a:pt x="457" y="6506"/>
                  </a:cubicBezTo>
                  <a:cubicBezTo>
                    <a:pt x="426" y="6506"/>
                    <a:pt x="426" y="6475"/>
                    <a:pt x="365" y="6414"/>
                  </a:cubicBezTo>
                  <a:cubicBezTo>
                    <a:pt x="335" y="6384"/>
                    <a:pt x="335" y="6354"/>
                    <a:pt x="305" y="6323"/>
                  </a:cubicBezTo>
                  <a:cubicBezTo>
                    <a:pt x="213" y="6202"/>
                    <a:pt x="183" y="6050"/>
                    <a:pt x="183" y="5928"/>
                  </a:cubicBezTo>
                  <a:lnTo>
                    <a:pt x="183" y="1946"/>
                  </a:lnTo>
                  <a:cubicBezTo>
                    <a:pt x="183" y="1855"/>
                    <a:pt x="213" y="1794"/>
                    <a:pt x="274" y="1764"/>
                  </a:cubicBezTo>
                  <a:cubicBezTo>
                    <a:pt x="457" y="1521"/>
                    <a:pt x="457" y="1186"/>
                    <a:pt x="335" y="913"/>
                  </a:cubicBezTo>
                  <a:lnTo>
                    <a:pt x="274" y="730"/>
                  </a:lnTo>
                  <a:lnTo>
                    <a:pt x="274" y="700"/>
                  </a:lnTo>
                  <a:lnTo>
                    <a:pt x="274" y="578"/>
                  </a:lnTo>
                  <a:lnTo>
                    <a:pt x="274" y="92"/>
                  </a:lnTo>
                  <a:cubicBezTo>
                    <a:pt x="153" y="31"/>
                    <a:pt x="61" y="31"/>
                    <a:pt x="1" y="1"/>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44"/>
            <p:cNvSpPr/>
            <p:nvPr/>
          </p:nvSpPr>
          <p:spPr>
            <a:xfrm>
              <a:off x="4912557" y="1207462"/>
              <a:ext cx="665415" cy="2362664"/>
            </a:xfrm>
            <a:custGeom>
              <a:avLst/>
              <a:gdLst/>
              <a:ahLst/>
              <a:cxnLst/>
              <a:rect l="l" t="t" r="r" b="b"/>
              <a:pathLst>
                <a:path w="4135" h="14682" extrusionOk="0">
                  <a:moveTo>
                    <a:pt x="1612" y="0"/>
                  </a:moveTo>
                  <a:lnTo>
                    <a:pt x="1612" y="760"/>
                  </a:lnTo>
                  <a:lnTo>
                    <a:pt x="1338" y="760"/>
                  </a:lnTo>
                  <a:cubicBezTo>
                    <a:pt x="943" y="760"/>
                    <a:pt x="609" y="912"/>
                    <a:pt x="396" y="1186"/>
                  </a:cubicBezTo>
                  <a:cubicBezTo>
                    <a:pt x="335" y="1186"/>
                    <a:pt x="335" y="1216"/>
                    <a:pt x="305" y="1247"/>
                  </a:cubicBezTo>
                  <a:cubicBezTo>
                    <a:pt x="274" y="1307"/>
                    <a:pt x="244" y="1368"/>
                    <a:pt x="183" y="1399"/>
                  </a:cubicBezTo>
                  <a:cubicBezTo>
                    <a:pt x="183" y="1459"/>
                    <a:pt x="153" y="1490"/>
                    <a:pt x="153" y="1520"/>
                  </a:cubicBezTo>
                  <a:cubicBezTo>
                    <a:pt x="153" y="1551"/>
                    <a:pt x="122" y="1611"/>
                    <a:pt x="122" y="1642"/>
                  </a:cubicBezTo>
                  <a:cubicBezTo>
                    <a:pt x="92" y="1763"/>
                    <a:pt x="31" y="1915"/>
                    <a:pt x="31" y="2007"/>
                  </a:cubicBezTo>
                  <a:lnTo>
                    <a:pt x="31" y="8542"/>
                  </a:lnTo>
                  <a:lnTo>
                    <a:pt x="31" y="8663"/>
                  </a:lnTo>
                  <a:lnTo>
                    <a:pt x="31" y="8694"/>
                  </a:lnTo>
                  <a:lnTo>
                    <a:pt x="153" y="8906"/>
                  </a:lnTo>
                  <a:cubicBezTo>
                    <a:pt x="274" y="9150"/>
                    <a:pt x="244" y="9514"/>
                    <a:pt x="92" y="9727"/>
                  </a:cubicBezTo>
                  <a:cubicBezTo>
                    <a:pt x="31" y="9757"/>
                    <a:pt x="1" y="9849"/>
                    <a:pt x="1" y="9909"/>
                  </a:cubicBezTo>
                  <a:lnTo>
                    <a:pt x="1" y="13922"/>
                  </a:lnTo>
                  <a:cubicBezTo>
                    <a:pt x="1" y="14074"/>
                    <a:pt x="31" y="14165"/>
                    <a:pt x="122" y="14286"/>
                  </a:cubicBezTo>
                  <a:cubicBezTo>
                    <a:pt x="153" y="14317"/>
                    <a:pt x="153" y="14378"/>
                    <a:pt x="183" y="14408"/>
                  </a:cubicBezTo>
                  <a:lnTo>
                    <a:pt x="274" y="14469"/>
                  </a:lnTo>
                  <a:lnTo>
                    <a:pt x="487" y="14590"/>
                  </a:lnTo>
                  <a:cubicBezTo>
                    <a:pt x="548" y="14651"/>
                    <a:pt x="548" y="14651"/>
                    <a:pt x="578" y="14651"/>
                  </a:cubicBezTo>
                  <a:cubicBezTo>
                    <a:pt x="609" y="14682"/>
                    <a:pt x="700" y="14682"/>
                    <a:pt x="761" y="14682"/>
                  </a:cubicBezTo>
                  <a:lnTo>
                    <a:pt x="3344" y="14682"/>
                  </a:lnTo>
                  <a:cubicBezTo>
                    <a:pt x="3587" y="14682"/>
                    <a:pt x="3770" y="14590"/>
                    <a:pt x="3922" y="14408"/>
                  </a:cubicBezTo>
                  <a:cubicBezTo>
                    <a:pt x="4043" y="14256"/>
                    <a:pt x="4104" y="14104"/>
                    <a:pt x="4104" y="13922"/>
                  </a:cubicBezTo>
                  <a:lnTo>
                    <a:pt x="4104" y="9940"/>
                  </a:lnTo>
                  <a:cubicBezTo>
                    <a:pt x="4104" y="9879"/>
                    <a:pt x="4104" y="9818"/>
                    <a:pt x="4074" y="9788"/>
                  </a:cubicBezTo>
                  <a:cubicBezTo>
                    <a:pt x="4043" y="9788"/>
                    <a:pt x="4043" y="9727"/>
                    <a:pt x="4043" y="9727"/>
                  </a:cubicBezTo>
                  <a:lnTo>
                    <a:pt x="3922" y="9514"/>
                  </a:lnTo>
                  <a:lnTo>
                    <a:pt x="3922" y="9423"/>
                  </a:lnTo>
                  <a:lnTo>
                    <a:pt x="3922" y="9332"/>
                  </a:lnTo>
                  <a:cubicBezTo>
                    <a:pt x="3922" y="9150"/>
                    <a:pt x="3922" y="9058"/>
                    <a:pt x="3982" y="8906"/>
                  </a:cubicBezTo>
                  <a:lnTo>
                    <a:pt x="4104" y="8694"/>
                  </a:lnTo>
                  <a:cubicBezTo>
                    <a:pt x="4134" y="8663"/>
                    <a:pt x="4134" y="8602"/>
                    <a:pt x="4134" y="8572"/>
                  </a:cubicBezTo>
                  <a:lnTo>
                    <a:pt x="4134" y="2037"/>
                  </a:lnTo>
                  <a:cubicBezTo>
                    <a:pt x="4134" y="1338"/>
                    <a:pt x="3587" y="760"/>
                    <a:pt x="2888" y="760"/>
                  </a:cubicBezTo>
                  <a:lnTo>
                    <a:pt x="2615" y="760"/>
                  </a:lnTo>
                  <a:lnTo>
                    <a:pt x="2615" y="0"/>
                  </a:lnTo>
                  <a:close/>
                </a:path>
              </a:pathLst>
            </a:custGeom>
            <a:solidFill>
              <a:srgbClr val="E8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44"/>
            <p:cNvSpPr/>
            <p:nvPr/>
          </p:nvSpPr>
          <p:spPr>
            <a:xfrm>
              <a:off x="5426224" y="1632942"/>
              <a:ext cx="98002" cy="978409"/>
            </a:xfrm>
            <a:custGeom>
              <a:avLst/>
              <a:gdLst/>
              <a:ahLst/>
              <a:cxnLst/>
              <a:rect l="l" t="t" r="r" b="b"/>
              <a:pathLst>
                <a:path w="609" h="6080" extrusionOk="0">
                  <a:moveTo>
                    <a:pt x="304" y="1"/>
                  </a:moveTo>
                  <a:cubicBezTo>
                    <a:pt x="152" y="1"/>
                    <a:pt x="0" y="92"/>
                    <a:pt x="0" y="305"/>
                  </a:cubicBezTo>
                  <a:lnTo>
                    <a:pt x="0" y="5776"/>
                  </a:lnTo>
                  <a:cubicBezTo>
                    <a:pt x="0" y="5928"/>
                    <a:pt x="122" y="6080"/>
                    <a:pt x="304" y="6080"/>
                  </a:cubicBezTo>
                  <a:cubicBezTo>
                    <a:pt x="456" y="6080"/>
                    <a:pt x="608" y="5958"/>
                    <a:pt x="608" y="5776"/>
                  </a:cubicBezTo>
                  <a:lnTo>
                    <a:pt x="608" y="305"/>
                  </a:lnTo>
                  <a:cubicBezTo>
                    <a:pt x="608" y="153"/>
                    <a:pt x="487" y="1"/>
                    <a:pt x="3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44"/>
            <p:cNvSpPr/>
            <p:nvPr/>
          </p:nvSpPr>
          <p:spPr>
            <a:xfrm>
              <a:off x="5426224" y="1476525"/>
              <a:ext cx="98002" cy="98002"/>
            </a:xfrm>
            <a:custGeom>
              <a:avLst/>
              <a:gdLst/>
              <a:ahLst/>
              <a:cxnLst/>
              <a:rect l="l" t="t" r="r" b="b"/>
              <a:pathLst>
                <a:path w="609" h="609" extrusionOk="0">
                  <a:moveTo>
                    <a:pt x="304" y="0"/>
                  </a:moveTo>
                  <a:cubicBezTo>
                    <a:pt x="122" y="0"/>
                    <a:pt x="0" y="152"/>
                    <a:pt x="0" y="304"/>
                  </a:cubicBezTo>
                  <a:cubicBezTo>
                    <a:pt x="0" y="487"/>
                    <a:pt x="122" y="608"/>
                    <a:pt x="304" y="608"/>
                  </a:cubicBezTo>
                  <a:cubicBezTo>
                    <a:pt x="487" y="608"/>
                    <a:pt x="608" y="487"/>
                    <a:pt x="608" y="304"/>
                  </a:cubicBezTo>
                  <a:cubicBezTo>
                    <a:pt x="608" y="152"/>
                    <a:pt x="487" y="0"/>
                    <a:pt x="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44"/>
            <p:cNvSpPr/>
            <p:nvPr/>
          </p:nvSpPr>
          <p:spPr>
            <a:xfrm>
              <a:off x="4878280" y="1862901"/>
              <a:ext cx="39426" cy="635966"/>
            </a:xfrm>
            <a:custGeom>
              <a:avLst/>
              <a:gdLst/>
              <a:ahLst/>
              <a:cxnLst/>
              <a:rect l="l" t="t" r="r" b="b"/>
              <a:pathLst>
                <a:path w="245" h="3952" extrusionOk="0">
                  <a:moveTo>
                    <a:pt x="1" y="0"/>
                  </a:moveTo>
                  <a:lnTo>
                    <a:pt x="1" y="3891"/>
                  </a:lnTo>
                  <a:cubicBezTo>
                    <a:pt x="92" y="3922"/>
                    <a:pt x="183" y="3952"/>
                    <a:pt x="244" y="3952"/>
                  </a:cubicBezTo>
                  <a:lnTo>
                    <a:pt x="244" y="92"/>
                  </a:lnTo>
                  <a:cubicBezTo>
                    <a:pt x="183" y="92"/>
                    <a:pt x="62" y="31"/>
                    <a:pt x="1" y="0"/>
                  </a:cubicBezTo>
                  <a:close/>
                </a:path>
              </a:pathLst>
            </a:custGeom>
            <a:solidFill>
              <a:srgbClr val="1496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44"/>
            <p:cNvSpPr/>
            <p:nvPr/>
          </p:nvSpPr>
          <p:spPr>
            <a:xfrm>
              <a:off x="5572986" y="1882533"/>
              <a:ext cx="44093" cy="631138"/>
            </a:xfrm>
            <a:custGeom>
              <a:avLst/>
              <a:gdLst/>
              <a:ahLst/>
              <a:cxnLst/>
              <a:rect l="l" t="t" r="r" b="b"/>
              <a:pathLst>
                <a:path w="274" h="3922" extrusionOk="0">
                  <a:moveTo>
                    <a:pt x="0" y="0"/>
                  </a:moveTo>
                  <a:lnTo>
                    <a:pt x="0" y="3921"/>
                  </a:lnTo>
                  <a:cubicBezTo>
                    <a:pt x="122" y="3921"/>
                    <a:pt x="182" y="3860"/>
                    <a:pt x="274" y="3860"/>
                  </a:cubicBezTo>
                  <a:lnTo>
                    <a:pt x="274" y="0"/>
                  </a:lnTo>
                  <a:cubicBezTo>
                    <a:pt x="213" y="0"/>
                    <a:pt x="166" y="14"/>
                    <a:pt x="105" y="14"/>
                  </a:cubicBezTo>
                  <a:cubicBezTo>
                    <a:pt x="74" y="14"/>
                    <a:pt x="41" y="10"/>
                    <a:pt x="0" y="0"/>
                  </a:cubicBezTo>
                  <a:close/>
                </a:path>
              </a:pathLst>
            </a:custGeom>
            <a:solidFill>
              <a:srgbClr val="1496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44"/>
            <p:cNvSpPr/>
            <p:nvPr/>
          </p:nvSpPr>
          <p:spPr>
            <a:xfrm>
              <a:off x="4917546" y="1877545"/>
              <a:ext cx="660426" cy="674104"/>
            </a:xfrm>
            <a:custGeom>
              <a:avLst/>
              <a:gdLst/>
              <a:ahLst/>
              <a:cxnLst/>
              <a:rect l="l" t="t" r="r" b="b"/>
              <a:pathLst>
                <a:path w="4104" h="4189" extrusionOk="0">
                  <a:moveTo>
                    <a:pt x="0" y="1"/>
                  </a:moveTo>
                  <a:lnTo>
                    <a:pt x="0" y="3952"/>
                  </a:lnTo>
                  <a:cubicBezTo>
                    <a:pt x="739" y="4100"/>
                    <a:pt x="1463" y="4189"/>
                    <a:pt x="2192" y="4189"/>
                  </a:cubicBezTo>
                  <a:cubicBezTo>
                    <a:pt x="2514" y="4189"/>
                    <a:pt x="2836" y="4172"/>
                    <a:pt x="3161" y="4134"/>
                  </a:cubicBezTo>
                  <a:cubicBezTo>
                    <a:pt x="3404" y="4104"/>
                    <a:pt x="3587" y="4104"/>
                    <a:pt x="3769" y="4043"/>
                  </a:cubicBezTo>
                  <a:cubicBezTo>
                    <a:pt x="3891" y="4013"/>
                    <a:pt x="4012" y="4013"/>
                    <a:pt x="4103" y="3982"/>
                  </a:cubicBezTo>
                  <a:lnTo>
                    <a:pt x="4103" y="61"/>
                  </a:lnTo>
                  <a:cubicBezTo>
                    <a:pt x="3951" y="92"/>
                    <a:pt x="3860" y="92"/>
                    <a:pt x="3769" y="92"/>
                  </a:cubicBezTo>
                  <a:cubicBezTo>
                    <a:pt x="3556" y="153"/>
                    <a:pt x="3344" y="183"/>
                    <a:pt x="3161" y="183"/>
                  </a:cubicBezTo>
                  <a:cubicBezTo>
                    <a:pt x="2852" y="201"/>
                    <a:pt x="2545" y="211"/>
                    <a:pt x="2239" y="211"/>
                  </a:cubicBezTo>
                  <a:cubicBezTo>
                    <a:pt x="1493" y="211"/>
                    <a:pt x="754" y="152"/>
                    <a:pt x="0"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44"/>
            <p:cNvSpPr/>
            <p:nvPr/>
          </p:nvSpPr>
          <p:spPr>
            <a:xfrm>
              <a:off x="5113067" y="2024306"/>
              <a:ext cx="264396" cy="367064"/>
            </a:xfrm>
            <a:custGeom>
              <a:avLst/>
              <a:gdLst/>
              <a:ahLst/>
              <a:cxnLst/>
              <a:rect l="l" t="t" r="r" b="b"/>
              <a:pathLst>
                <a:path w="1643" h="2281" extrusionOk="0">
                  <a:moveTo>
                    <a:pt x="1156" y="1"/>
                  </a:moveTo>
                  <a:lnTo>
                    <a:pt x="761" y="487"/>
                  </a:lnTo>
                  <a:lnTo>
                    <a:pt x="1" y="1368"/>
                  </a:lnTo>
                  <a:lnTo>
                    <a:pt x="730" y="1368"/>
                  </a:lnTo>
                  <a:lnTo>
                    <a:pt x="730" y="1399"/>
                  </a:lnTo>
                  <a:lnTo>
                    <a:pt x="609" y="1885"/>
                  </a:lnTo>
                  <a:lnTo>
                    <a:pt x="518" y="2280"/>
                  </a:lnTo>
                  <a:lnTo>
                    <a:pt x="852" y="1885"/>
                  </a:lnTo>
                  <a:lnTo>
                    <a:pt x="913" y="1824"/>
                  </a:lnTo>
                  <a:lnTo>
                    <a:pt x="1642" y="912"/>
                  </a:lnTo>
                  <a:lnTo>
                    <a:pt x="913" y="912"/>
                  </a:lnTo>
                  <a:lnTo>
                    <a:pt x="1156" y="31"/>
                  </a:lnTo>
                  <a:lnTo>
                    <a:pt x="115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44"/>
            <p:cNvSpPr/>
            <p:nvPr/>
          </p:nvSpPr>
          <p:spPr>
            <a:xfrm>
              <a:off x="5098423" y="1075345"/>
              <a:ext cx="293684" cy="58898"/>
            </a:xfrm>
            <a:custGeom>
              <a:avLst/>
              <a:gdLst/>
              <a:ahLst/>
              <a:cxnLst/>
              <a:rect l="l" t="t" r="r" b="b"/>
              <a:pathLst>
                <a:path w="1825" h="366" extrusionOk="0">
                  <a:moveTo>
                    <a:pt x="1" y="1"/>
                  </a:moveTo>
                  <a:lnTo>
                    <a:pt x="1" y="366"/>
                  </a:lnTo>
                  <a:lnTo>
                    <a:pt x="1824" y="366"/>
                  </a:lnTo>
                  <a:lnTo>
                    <a:pt x="1824" y="1"/>
                  </a:lnTo>
                  <a:close/>
                </a:path>
              </a:pathLst>
            </a:custGeom>
            <a:solidFill>
              <a:srgbClr val="31D3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44"/>
            <p:cNvSpPr/>
            <p:nvPr/>
          </p:nvSpPr>
          <p:spPr>
            <a:xfrm>
              <a:off x="3239759" y="850375"/>
              <a:ext cx="308328" cy="210487"/>
            </a:xfrm>
            <a:custGeom>
              <a:avLst/>
              <a:gdLst/>
              <a:ahLst/>
              <a:cxnLst/>
              <a:rect l="l" t="t" r="r" b="b"/>
              <a:pathLst>
                <a:path w="1916" h="1308" extrusionOk="0">
                  <a:moveTo>
                    <a:pt x="152" y="1"/>
                  </a:moveTo>
                  <a:cubicBezTo>
                    <a:pt x="61" y="1"/>
                    <a:pt x="0" y="61"/>
                    <a:pt x="0" y="153"/>
                  </a:cubicBezTo>
                  <a:lnTo>
                    <a:pt x="0" y="1156"/>
                  </a:lnTo>
                  <a:cubicBezTo>
                    <a:pt x="0" y="1247"/>
                    <a:pt x="61" y="1308"/>
                    <a:pt x="152" y="1308"/>
                  </a:cubicBezTo>
                  <a:lnTo>
                    <a:pt x="1763" y="1308"/>
                  </a:lnTo>
                  <a:cubicBezTo>
                    <a:pt x="1854" y="1308"/>
                    <a:pt x="1915" y="1247"/>
                    <a:pt x="1915" y="1156"/>
                  </a:cubicBezTo>
                  <a:lnTo>
                    <a:pt x="1915" y="153"/>
                  </a:lnTo>
                  <a:cubicBezTo>
                    <a:pt x="1915" y="61"/>
                    <a:pt x="1854" y="31"/>
                    <a:pt x="1763"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44"/>
            <p:cNvSpPr/>
            <p:nvPr/>
          </p:nvSpPr>
          <p:spPr>
            <a:xfrm>
              <a:off x="3004972" y="1070517"/>
              <a:ext cx="298511" cy="709346"/>
            </a:xfrm>
            <a:custGeom>
              <a:avLst/>
              <a:gdLst/>
              <a:ahLst/>
              <a:cxnLst/>
              <a:rect l="l" t="t" r="r" b="b"/>
              <a:pathLst>
                <a:path w="1855" h="4408" extrusionOk="0">
                  <a:moveTo>
                    <a:pt x="1611" y="0"/>
                  </a:moveTo>
                  <a:lnTo>
                    <a:pt x="1611" y="517"/>
                  </a:lnTo>
                  <a:cubicBezTo>
                    <a:pt x="730" y="517"/>
                    <a:pt x="0" y="1247"/>
                    <a:pt x="0" y="2128"/>
                  </a:cubicBezTo>
                  <a:lnTo>
                    <a:pt x="0" y="4317"/>
                  </a:lnTo>
                  <a:cubicBezTo>
                    <a:pt x="92" y="4347"/>
                    <a:pt x="183" y="4408"/>
                    <a:pt x="274" y="4408"/>
                  </a:cubicBezTo>
                  <a:lnTo>
                    <a:pt x="274" y="2128"/>
                  </a:lnTo>
                  <a:cubicBezTo>
                    <a:pt x="274" y="2007"/>
                    <a:pt x="304" y="1855"/>
                    <a:pt x="335" y="1733"/>
                  </a:cubicBezTo>
                  <a:cubicBezTo>
                    <a:pt x="335" y="1703"/>
                    <a:pt x="365" y="1672"/>
                    <a:pt x="365" y="1611"/>
                  </a:cubicBezTo>
                  <a:cubicBezTo>
                    <a:pt x="365" y="1581"/>
                    <a:pt x="365" y="1551"/>
                    <a:pt x="426" y="1520"/>
                  </a:cubicBezTo>
                  <a:cubicBezTo>
                    <a:pt x="456" y="1459"/>
                    <a:pt x="487" y="1399"/>
                    <a:pt x="547" y="1368"/>
                  </a:cubicBezTo>
                  <a:cubicBezTo>
                    <a:pt x="578" y="1307"/>
                    <a:pt x="578" y="1277"/>
                    <a:pt x="608" y="1247"/>
                  </a:cubicBezTo>
                  <a:cubicBezTo>
                    <a:pt x="851" y="943"/>
                    <a:pt x="1216" y="791"/>
                    <a:pt x="1611" y="791"/>
                  </a:cubicBezTo>
                  <a:lnTo>
                    <a:pt x="1854" y="791"/>
                  </a:lnTo>
                  <a:lnTo>
                    <a:pt x="1854" y="0"/>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44"/>
            <p:cNvSpPr/>
            <p:nvPr/>
          </p:nvSpPr>
          <p:spPr>
            <a:xfrm>
              <a:off x="3489190" y="1065690"/>
              <a:ext cx="298511" cy="719163"/>
            </a:xfrm>
            <a:custGeom>
              <a:avLst/>
              <a:gdLst/>
              <a:ahLst/>
              <a:cxnLst/>
              <a:rect l="l" t="t" r="r" b="b"/>
              <a:pathLst>
                <a:path w="1855" h="4469" extrusionOk="0">
                  <a:moveTo>
                    <a:pt x="1" y="0"/>
                  </a:moveTo>
                  <a:lnTo>
                    <a:pt x="1" y="821"/>
                  </a:lnTo>
                  <a:lnTo>
                    <a:pt x="274" y="821"/>
                  </a:lnTo>
                  <a:cubicBezTo>
                    <a:pt x="973" y="821"/>
                    <a:pt x="1581" y="1429"/>
                    <a:pt x="1581" y="2158"/>
                  </a:cubicBezTo>
                  <a:lnTo>
                    <a:pt x="1581" y="4468"/>
                  </a:lnTo>
                  <a:cubicBezTo>
                    <a:pt x="1672" y="4468"/>
                    <a:pt x="1794" y="4438"/>
                    <a:pt x="1855" y="4438"/>
                  </a:cubicBezTo>
                  <a:lnTo>
                    <a:pt x="1855" y="2158"/>
                  </a:lnTo>
                  <a:cubicBezTo>
                    <a:pt x="1855" y="1277"/>
                    <a:pt x="1125" y="547"/>
                    <a:pt x="274" y="547"/>
                  </a:cubicBezTo>
                  <a:lnTo>
                    <a:pt x="274" y="0"/>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44"/>
            <p:cNvSpPr/>
            <p:nvPr/>
          </p:nvSpPr>
          <p:spPr>
            <a:xfrm>
              <a:off x="2980511" y="2430314"/>
              <a:ext cx="807187" cy="1174091"/>
            </a:xfrm>
            <a:custGeom>
              <a:avLst/>
              <a:gdLst/>
              <a:ahLst/>
              <a:cxnLst/>
              <a:rect l="l" t="t" r="r" b="b"/>
              <a:pathLst>
                <a:path w="5016" h="7296" extrusionOk="0">
                  <a:moveTo>
                    <a:pt x="0" y="0"/>
                  </a:moveTo>
                  <a:lnTo>
                    <a:pt x="0" y="578"/>
                  </a:lnTo>
                  <a:cubicBezTo>
                    <a:pt x="0" y="639"/>
                    <a:pt x="31" y="760"/>
                    <a:pt x="92" y="851"/>
                  </a:cubicBezTo>
                  <a:lnTo>
                    <a:pt x="183" y="1064"/>
                  </a:lnTo>
                  <a:cubicBezTo>
                    <a:pt x="304" y="1277"/>
                    <a:pt x="274" y="1490"/>
                    <a:pt x="152" y="1672"/>
                  </a:cubicBezTo>
                  <a:cubicBezTo>
                    <a:pt x="92" y="1763"/>
                    <a:pt x="31" y="1915"/>
                    <a:pt x="31" y="2037"/>
                  </a:cubicBezTo>
                  <a:lnTo>
                    <a:pt x="31" y="6231"/>
                  </a:lnTo>
                  <a:cubicBezTo>
                    <a:pt x="31" y="6505"/>
                    <a:pt x="152" y="6748"/>
                    <a:pt x="304" y="6931"/>
                  </a:cubicBezTo>
                  <a:cubicBezTo>
                    <a:pt x="547" y="7143"/>
                    <a:pt x="851" y="7295"/>
                    <a:pt x="1155" y="7295"/>
                  </a:cubicBezTo>
                  <a:lnTo>
                    <a:pt x="3891" y="7295"/>
                  </a:lnTo>
                  <a:cubicBezTo>
                    <a:pt x="4225" y="7295"/>
                    <a:pt x="4529" y="7143"/>
                    <a:pt x="4712" y="6931"/>
                  </a:cubicBezTo>
                  <a:cubicBezTo>
                    <a:pt x="4894" y="6748"/>
                    <a:pt x="4985" y="6505"/>
                    <a:pt x="4985" y="6231"/>
                  </a:cubicBezTo>
                  <a:lnTo>
                    <a:pt x="4985" y="2037"/>
                  </a:lnTo>
                  <a:cubicBezTo>
                    <a:pt x="4985" y="1915"/>
                    <a:pt x="4955" y="1794"/>
                    <a:pt x="4864" y="1672"/>
                  </a:cubicBezTo>
                  <a:cubicBezTo>
                    <a:pt x="4742" y="1490"/>
                    <a:pt x="4742" y="1277"/>
                    <a:pt x="4833" y="1064"/>
                  </a:cubicBezTo>
                  <a:lnTo>
                    <a:pt x="4955" y="851"/>
                  </a:lnTo>
                  <a:cubicBezTo>
                    <a:pt x="4985" y="760"/>
                    <a:pt x="5016" y="639"/>
                    <a:pt x="5016" y="578"/>
                  </a:cubicBezTo>
                  <a:lnTo>
                    <a:pt x="5016" y="92"/>
                  </a:lnTo>
                  <a:cubicBezTo>
                    <a:pt x="4955" y="92"/>
                    <a:pt x="4833" y="122"/>
                    <a:pt x="4742" y="122"/>
                  </a:cubicBezTo>
                  <a:lnTo>
                    <a:pt x="4560" y="122"/>
                  </a:lnTo>
                  <a:lnTo>
                    <a:pt x="4560" y="578"/>
                  </a:lnTo>
                  <a:cubicBezTo>
                    <a:pt x="4560" y="608"/>
                    <a:pt x="4560" y="699"/>
                    <a:pt x="4529" y="730"/>
                  </a:cubicBezTo>
                  <a:lnTo>
                    <a:pt x="4408" y="973"/>
                  </a:lnTo>
                  <a:cubicBezTo>
                    <a:pt x="4347" y="1125"/>
                    <a:pt x="4347" y="1277"/>
                    <a:pt x="4347" y="1429"/>
                  </a:cubicBezTo>
                  <a:cubicBezTo>
                    <a:pt x="4377" y="1459"/>
                    <a:pt x="4377" y="1490"/>
                    <a:pt x="4377" y="1520"/>
                  </a:cubicBezTo>
                  <a:lnTo>
                    <a:pt x="4377" y="1611"/>
                  </a:lnTo>
                  <a:lnTo>
                    <a:pt x="4499" y="1824"/>
                  </a:lnTo>
                  <a:cubicBezTo>
                    <a:pt x="4529" y="1824"/>
                    <a:pt x="4529" y="1885"/>
                    <a:pt x="4529" y="1885"/>
                  </a:cubicBezTo>
                  <a:cubicBezTo>
                    <a:pt x="4560" y="1915"/>
                    <a:pt x="4560" y="1976"/>
                    <a:pt x="4560" y="2037"/>
                  </a:cubicBezTo>
                  <a:lnTo>
                    <a:pt x="4560" y="6231"/>
                  </a:lnTo>
                  <a:cubicBezTo>
                    <a:pt x="4560" y="6444"/>
                    <a:pt x="4499" y="6627"/>
                    <a:pt x="4377" y="6779"/>
                  </a:cubicBezTo>
                  <a:cubicBezTo>
                    <a:pt x="4225" y="6961"/>
                    <a:pt x="3982" y="7083"/>
                    <a:pt x="3769" y="7083"/>
                  </a:cubicBezTo>
                  <a:lnTo>
                    <a:pt x="1034" y="7083"/>
                  </a:lnTo>
                  <a:cubicBezTo>
                    <a:pt x="943" y="7083"/>
                    <a:pt x="882" y="7083"/>
                    <a:pt x="791" y="7052"/>
                  </a:cubicBezTo>
                  <a:cubicBezTo>
                    <a:pt x="760" y="7052"/>
                    <a:pt x="760" y="6991"/>
                    <a:pt x="730" y="6991"/>
                  </a:cubicBezTo>
                  <a:cubicBezTo>
                    <a:pt x="639" y="6961"/>
                    <a:pt x="578" y="6931"/>
                    <a:pt x="487" y="6839"/>
                  </a:cubicBezTo>
                  <a:lnTo>
                    <a:pt x="426" y="6779"/>
                  </a:lnTo>
                  <a:cubicBezTo>
                    <a:pt x="395" y="6748"/>
                    <a:pt x="395" y="6687"/>
                    <a:pt x="335" y="6657"/>
                  </a:cubicBezTo>
                  <a:cubicBezTo>
                    <a:pt x="274" y="6535"/>
                    <a:pt x="244" y="6444"/>
                    <a:pt x="244" y="6292"/>
                  </a:cubicBezTo>
                  <a:lnTo>
                    <a:pt x="244" y="2067"/>
                  </a:lnTo>
                  <a:cubicBezTo>
                    <a:pt x="244" y="1976"/>
                    <a:pt x="274" y="1946"/>
                    <a:pt x="304" y="1885"/>
                  </a:cubicBezTo>
                  <a:cubicBezTo>
                    <a:pt x="487" y="1611"/>
                    <a:pt x="487" y="1307"/>
                    <a:pt x="395" y="1003"/>
                  </a:cubicBezTo>
                  <a:lnTo>
                    <a:pt x="274" y="760"/>
                  </a:lnTo>
                  <a:lnTo>
                    <a:pt x="274" y="730"/>
                  </a:lnTo>
                  <a:lnTo>
                    <a:pt x="274" y="608"/>
                  </a:lnTo>
                  <a:lnTo>
                    <a:pt x="274" y="92"/>
                  </a:lnTo>
                  <a:cubicBezTo>
                    <a:pt x="183" y="61"/>
                    <a:pt x="92" y="61"/>
                    <a:pt x="0" y="0"/>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44"/>
            <p:cNvSpPr/>
            <p:nvPr/>
          </p:nvSpPr>
          <p:spPr>
            <a:xfrm>
              <a:off x="3048904" y="1075345"/>
              <a:ext cx="694863" cy="2494782"/>
            </a:xfrm>
            <a:custGeom>
              <a:avLst/>
              <a:gdLst/>
              <a:ahLst/>
              <a:cxnLst/>
              <a:rect l="l" t="t" r="r" b="b"/>
              <a:pathLst>
                <a:path w="4318" h="15503" extrusionOk="0">
                  <a:moveTo>
                    <a:pt x="1642" y="1"/>
                  </a:moveTo>
                  <a:lnTo>
                    <a:pt x="1642" y="791"/>
                  </a:lnTo>
                  <a:lnTo>
                    <a:pt x="1369" y="791"/>
                  </a:lnTo>
                  <a:cubicBezTo>
                    <a:pt x="974" y="791"/>
                    <a:pt x="609" y="973"/>
                    <a:pt x="366" y="1247"/>
                  </a:cubicBezTo>
                  <a:cubicBezTo>
                    <a:pt x="335" y="1277"/>
                    <a:pt x="335" y="1308"/>
                    <a:pt x="305" y="1369"/>
                  </a:cubicBezTo>
                  <a:cubicBezTo>
                    <a:pt x="274" y="1399"/>
                    <a:pt x="214" y="1429"/>
                    <a:pt x="183" y="1521"/>
                  </a:cubicBezTo>
                  <a:cubicBezTo>
                    <a:pt x="183" y="1551"/>
                    <a:pt x="153" y="1581"/>
                    <a:pt x="153" y="1612"/>
                  </a:cubicBezTo>
                  <a:cubicBezTo>
                    <a:pt x="153" y="1673"/>
                    <a:pt x="92" y="1703"/>
                    <a:pt x="92" y="1733"/>
                  </a:cubicBezTo>
                  <a:cubicBezTo>
                    <a:pt x="62" y="1855"/>
                    <a:pt x="31" y="1977"/>
                    <a:pt x="31" y="2128"/>
                  </a:cubicBezTo>
                  <a:lnTo>
                    <a:pt x="31" y="9028"/>
                  </a:lnTo>
                  <a:lnTo>
                    <a:pt x="31" y="9150"/>
                  </a:lnTo>
                  <a:lnTo>
                    <a:pt x="31" y="9180"/>
                  </a:lnTo>
                  <a:lnTo>
                    <a:pt x="153" y="9423"/>
                  </a:lnTo>
                  <a:cubicBezTo>
                    <a:pt x="274" y="9667"/>
                    <a:pt x="274" y="10031"/>
                    <a:pt x="62" y="10275"/>
                  </a:cubicBezTo>
                  <a:cubicBezTo>
                    <a:pt x="31" y="10335"/>
                    <a:pt x="1" y="10396"/>
                    <a:pt x="1" y="10487"/>
                  </a:cubicBezTo>
                  <a:lnTo>
                    <a:pt x="1" y="14712"/>
                  </a:lnTo>
                  <a:cubicBezTo>
                    <a:pt x="1" y="14803"/>
                    <a:pt x="31" y="14955"/>
                    <a:pt x="122" y="15077"/>
                  </a:cubicBezTo>
                  <a:cubicBezTo>
                    <a:pt x="153" y="15107"/>
                    <a:pt x="153" y="15138"/>
                    <a:pt x="183" y="15199"/>
                  </a:cubicBezTo>
                  <a:lnTo>
                    <a:pt x="274" y="15259"/>
                  </a:lnTo>
                  <a:cubicBezTo>
                    <a:pt x="335" y="15351"/>
                    <a:pt x="426" y="15381"/>
                    <a:pt x="487" y="15411"/>
                  </a:cubicBezTo>
                  <a:cubicBezTo>
                    <a:pt x="518" y="15472"/>
                    <a:pt x="518" y="15472"/>
                    <a:pt x="578" y="15472"/>
                  </a:cubicBezTo>
                  <a:cubicBezTo>
                    <a:pt x="639" y="15503"/>
                    <a:pt x="730" y="15503"/>
                    <a:pt x="791" y="15503"/>
                  </a:cubicBezTo>
                  <a:lnTo>
                    <a:pt x="3527" y="15503"/>
                  </a:lnTo>
                  <a:cubicBezTo>
                    <a:pt x="3770" y="15503"/>
                    <a:pt x="3983" y="15381"/>
                    <a:pt x="4135" y="15199"/>
                  </a:cubicBezTo>
                  <a:cubicBezTo>
                    <a:pt x="4256" y="15047"/>
                    <a:pt x="4317" y="14864"/>
                    <a:pt x="4317" y="14651"/>
                  </a:cubicBezTo>
                  <a:lnTo>
                    <a:pt x="4317" y="10457"/>
                  </a:lnTo>
                  <a:cubicBezTo>
                    <a:pt x="4317" y="10396"/>
                    <a:pt x="4317" y="10335"/>
                    <a:pt x="4287" y="10305"/>
                  </a:cubicBezTo>
                  <a:lnTo>
                    <a:pt x="4256" y="10244"/>
                  </a:lnTo>
                  <a:lnTo>
                    <a:pt x="4135" y="10031"/>
                  </a:lnTo>
                  <a:lnTo>
                    <a:pt x="4135" y="9940"/>
                  </a:lnTo>
                  <a:cubicBezTo>
                    <a:pt x="4104" y="9910"/>
                    <a:pt x="4104" y="9879"/>
                    <a:pt x="4104" y="9819"/>
                  </a:cubicBezTo>
                  <a:cubicBezTo>
                    <a:pt x="4104" y="9697"/>
                    <a:pt x="4104" y="9515"/>
                    <a:pt x="4165" y="9393"/>
                  </a:cubicBezTo>
                  <a:lnTo>
                    <a:pt x="4287" y="9150"/>
                  </a:lnTo>
                  <a:cubicBezTo>
                    <a:pt x="4317" y="9119"/>
                    <a:pt x="4317" y="9028"/>
                    <a:pt x="4317" y="8998"/>
                  </a:cubicBezTo>
                  <a:lnTo>
                    <a:pt x="4317" y="2098"/>
                  </a:lnTo>
                  <a:cubicBezTo>
                    <a:pt x="4317" y="1386"/>
                    <a:pt x="3738" y="790"/>
                    <a:pt x="3060" y="790"/>
                  </a:cubicBezTo>
                  <a:cubicBezTo>
                    <a:pt x="3044" y="790"/>
                    <a:pt x="3027" y="790"/>
                    <a:pt x="3010" y="791"/>
                  </a:cubicBezTo>
                  <a:lnTo>
                    <a:pt x="2737" y="791"/>
                  </a:lnTo>
                  <a:lnTo>
                    <a:pt x="2737" y="1"/>
                  </a:lnTo>
                  <a:close/>
                </a:path>
              </a:pathLst>
            </a:custGeom>
            <a:solidFill>
              <a:srgbClr val="E8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44"/>
            <p:cNvSpPr/>
            <p:nvPr/>
          </p:nvSpPr>
          <p:spPr>
            <a:xfrm>
              <a:off x="3587031" y="1515629"/>
              <a:ext cx="98002" cy="1032157"/>
            </a:xfrm>
            <a:custGeom>
              <a:avLst/>
              <a:gdLst/>
              <a:ahLst/>
              <a:cxnLst/>
              <a:rect l="l" t="t" r="r" b="b"/>
              <a:pathLst>
                <a:path w="609" h="6414" extrusionOk="0">
                  <a:moveTo>
                    <a:pt x="304" y="0"/>
                  </a:moveTo>
                  <a:cubicBezTo>
                    <a:pt x="122" y="0"/>
                    <a:pt x="0" y="152"/>
                    <a:pt x="0" y="304"/>
                  </a:cubicBezTo>
                  <a:lnTo>
                    <a:pt x="0" y="6110"/>
                  </a:lnTo>
                  <a:cubicBezTo>
                    <a:pt x="0" y="6292"/>
                    <a:pt x="122" y="6414"/>
                    <a:pt x="304" y="6414"/>
                  </a:cubicBezTo>
                  <a:cubicBezTo>
                    <a:pt x="487" y="6414"/>
                    <a:pt x="608" y="6262"/>
                    <a:pt x="608" y="6110"/>
                  </a:cubicBezTo>
                  <a:lnTo>
                    <a:pt x="608" y="304"/>
                  </a:lnTo>
                  <a:cubicBezTo>
                    <a:pt x="608" y="122"/>
                    <a:pt x="456" y="0"/>
                    <a:pt x="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44"/>
            <p:cNvSpPr/>
            <p:nvPr/>
          </p:nvSpPr>
          <p:spPr>
            <a:xfrm>
              <a:off x="3587031" y="1353580"/>
              <a:ext cx="98002" cy="98645"/>
            </a:xfrm>
            <a:custGeom>
              <a:avLst/>
              <a:gdLst/>
              <a:ahLst/>
              <a:cxnLst/>
              <a:rect l="l" t="t" r="r" b="b"/>
              <a:pathLst>
                <a:path w="609" h="613" extrusionOk="0">
                  <a:moveTo>
                    <a:pt x="344" y="0"/>
                  </a:moveTo>
                  <a:cubicBezTo>
                    <a:pt x="331" y="0"/>
                    <a:pt x="318" y="2"/>
                    <a:pt x="304" y="4"/>
                  </a:cubicBezTo>
                  <a:cubicBezTo>
                    <a:pt x="152" y="4"/>
                    <a:pt x="0" y="126"/>
                    <a:pt x="0" y="308"/>
                  </a:cubicBezTo>
                  <a:cubicBezTo>
                    <a:pt x="0" y="460"/>
                    <a:pt x="122" y="612"/>
                    <a:pt x="304" y="612"/>
                  </a:cubicBezTo>
                  <a:cubicBezTo>
                    <a:pt x="456" y="612"/>
                    <a:pt x="608" y="521"/>
                    <a:pt x="608" y="308"/>
                  </a:cubicBezTo>
                  <a:cubicBezTo>
                    <a:pt x="608" y="142"/>
                    <a:pt x="481" y="0"/>
                    <a:pt x="3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44"/>
            <p:cNvSpPr/>
            <p:nvPr/>
          </p:nvSpPr>
          <p:spPr>
            <a:xfrm>
              <a:off x="3004972" y="1765060"/>
              <a:ext cx="44093" cy="675231"/>
            </a:xfrm>
            <a:custGeom>
              <a:avLst/>
              <a:gdLst/>
              <a:ahLst/>
              <a:cxnLst/>
              <a:rect l="l" t="t" r="r" b="b"/>
              <a:pathLst>
                <a:path w="274" h="4196" extrusionOk="0">
                  <a:moveTo>
                    <a:pt x="0" y="1"/>
                  </a:moveTo>
                  <a:lnTo>
                    <a:pt x="0" y="4104"/>
                  </a:lnTo>
                  <a:cubicBezTo>
                    <a:pt x="92" y="4134"/>
                    <a:pt x="183" y="4134"/>
                    <a:pt x="274" y="4195"/>
                  </a:cubicBezTo>
                  <a:lnTo>
                    <a:pt x="274" y="92"/>
                  </a:lnTo>
                  <a:cubicBezTo>
                    <a:pt x="183" y="31"/>
                    <a:pt x="92" y="31"/>
                    <a:pt x="0" y="1"/>
                  </a:cubicBezTo>
                  <a:close/>
                </a:path>
              </a:pathLst>
            </a:custGeom>
            <a:solidFill>
              <a:srgbClr val="138E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44"/>
            <p:cNvSpPr/>
            <p:nvPr/>
          </p:nvSpPr>
          <p:spPr>
            <a:xfrm>
              <a:off x="3743610" y="1779704"/>
              <a:ext cx="44093" cy="665415"/>
            </a:xfrm>
            <a:custGeom>
              <a:avLst/>
              <a:gdLst/>
              <a:ahLst/>
              <a:cxnLst/>
              <a:rect l="l" t="t" r="r" b="b"/>
              <a:pathLst>
                <a:path w="274" h="4135" extrusionOk="0">
                  <a:moveTo>
                    <a:pt x="0" y="1"/>
                  </a:moveTo>
                  <a:lnTo>
                    <a:pt x="0" y="4135"/>
                  </a:lnTo>
                  <a:cubicBezTo>
                    <a:pt x="91" y="4135"/>
                    <a:pt x="213" y="4104"/>
                    <a:pt x="274" y="4104"/>
                  </a:cubicBezTo>
                  <a:lnTo>
                    <a:pt x="274" y="1"/>
                  </a:lnTo>
                  <a:cubicBezTo>
                    <a:pt x="243" y="16"/>
                    <a:pt x="198" y="24"/>
                    <a:pt x="148" y="24"/>
                  </a:cubicBezTo>
                  <a:cubicBezTo>
                    <a:pt x="99" y="24"/>
                    <a:pt x="46" y="16"/>
                    <a:pt x="0" y="1"/>
                  </a:cubicBezTo>
                  <a:close/>
                </a:path>
              </a:pathLst>
            </a:custGeom>
            <a:solidFill>
              <a:srgbClr val="138E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44"/>
            <p:cNvSpPr/>
            <p:nvPr/>
          </p:nvSpPr>
          <p:spPr>
            <a:xfrm>
              <a:off x="3048904" y="1784692"/>
              <a:ext cx="694863" cy="704358"/>
            </a:xfrm>
            <a:custGeom>
              <a:avLst/>
              <a:gdLst/>
              <a:ahLst/>
              <a:cxnLst/>
              <a:rect l="l" t="t" r="r" b="b"/>
              <a:pathLst>
                <a:path w="4318" h="4377" extrusionOk="0">
                  <a:moveTo>
                    <a:pt x="1" y="0"/>
                  </a:moveTo>
                  <a:lnTo>
                    <a:pt x="1" y="4104"/>
                  </a:lnTo>
                  <a:cubicBezTo>
                    <a:pt x="761" y="4288"/>
                    <a:pt x="1520" y="4376"/>
                    <a:pt x="2270" y="4376"/>
                  </a:cubicBezTo>
                  <a:cubicBezTo>
                    <a:pt x="2631" y="4376"/>
                    <a:pt x="2989" y="4356"/>
                    <a:pt x="3344" y="4316"/>
                  </a:cubicBezTo>
                  <a:cubicBezTo>
                    <a:pt x="3527" y="4316"/>
                    <a:pt x="3770" y="4286"/>
                    <a:pt x="3952" y="4256"/>
                  </a:cubicBezTo>
                  <a:cubicBezTo>
                    <a:pt x="4074" y="4225"/>
                    <a:pt x="4226" y="4225"/>
                    <a:pt x="4317" y="4164"/>
                  </a:cubicBezTo>
                  <a:lnTo>
                    <a:pt x="4317" y="31"/>
                  </a:lnTo>
                  <a:cubicBezTo>
                    <a:pt x="4226" y="31"/>
                    <a:pt x="4074" y="61"/>
                    <a:pt x="3952" y="91"/>
                  </a:cubicBezTo>
                  <a:cubicBezTo>
                    <a:pt x="3770" y="152"/>
                    <a:pt x="3527" y="183"/>
                    <a:pt x="3344" y="183"/>
                  </a:cubicBezTo>
                  <a:cubicBezTo>
                    <a:pt x="2991" y="220"/>
                    <a:pt x="2644" y="237"/>
                    <a:pt x="2300" y="237"/>
                  </a:cubicBezTo>
                  <a:cubicBezTo>
                    <a:pt x="1520" y="237"/>
                    <a:pt x="761" y="148"/>
                    <a:pt x="1" y="0"/>
                  </a:cubicBezTo>
                  <a:close/>
                </a:path>
              </a:pathLst>
            </a:custGeom>
            <a:solidFill>
              <a:srgbClr val="138E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44"/>
            <p:cNvSpPr/>
            <p:nvPr/>
          </p:nvSpPr>
          <p:spPr>
            <a:xfrm>
              <a:off x="3254403" y="1931454"/>
              <a:ext cx="283867" cy="386536"/>
            </a:xfrm>
            <a:custGeom>
              <a:avLst/>
              <a:gdLst/>
              <a:ahLst/>
              <a:cxnLst/>
              <a:rect l="l" t="t" r="r" b="b"/>
              <a:pathLst>
                <a:path w="1764" h="2402" extrusionOk="0">
                  <a:moveTo>
                    <a:pt x="1216" y="0"/>
                  </a:moveTo>
                  <a:lnTo>
                    <a:pt x="821" y="486"/>
                  </a:lnTo>
                  <a:lnTo>
                    <a:pt x="1" y="1429"/>
                  </a:lnTo>
                  <a:lnTo>
                    <a:pt x="760" y="1429"/>
                  </a:lnTo>
                  <a:lnTo>
                    <a:pt x="760" y="1489"/>
                  </a:lnTo>
                  <a:lnTo>
                    <a:pt x="608" y="1976"/>
                  </a:lnTo>
                  <a:lnTo>
                    <a:pt x="548" y="2401"/>
                  </a:lnTo>
                  <a:lnTo>
                    <a:pt x="548" y="2401"/>
                  </a:lnTo>
                  <a:lnTo>
                    <a:pt x="882" y="1976"/>
                  </a:lnTo>
                  <a:lnTo>
                    <a:pt x="973" y="1885"/>
                  </a:lnTo>
                  <a:lnTo>
                    <a:pt x="1763" y="942"/>
                  </a:lnTo>
                  <a:lnTo>
                    <a:pt x="1004" y="942"/>
                  </a:lnTo>
                  <a:lnTo>
                    <a:pt x="1216" y="30"/>
                  </a:lnTo>
                  <a:lnTo>
                    <a:pt x="121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44"/>
            <p:cNvSpPr/>
            <p:nvPr/>
          </p:nvSpPr>
          <p:spPr>
            <a:xfrm>
              <a:off x="3239759" y="918928"/>
              <a:ext cx="308328" cy="68553"/>
            </a:xfrm>
            <a:custGeom>
              <a:avLst/>
              <a:gdLst/>
              <a:ahLst/>
              <a:cxnLst/>
              <a:rect l="l" t="t" r="r" b="b"/>
              <a:pathLst>
                <a:path w="1916" h="426" extrusionOk="0">
                  <a:moveTo>
                    <a:pt x="0" y="0"/>
                  </a:moveTo>
                  <a:lnTo>
                    <a:pt x="0" y="426"/>
                  </a:lnTo>
                  <a:lnTo>
                    <a:pt x="1915" y="426"/>
                  </a:lnTo>
                  <a:lnTo>
                    <a:pt x="1915" y="0"/>
                  </a:lnTo>
                  <a:close/>
                </a:path>
              </a:pathLst>
            </a:custGeom>
            <a:solidFill>
              <a:srgbClr val="3ACC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44"/>
            <p:cNvSpPr/>
            <p:nvPr/>
          </p:nvSpPr>
          <p:spPr>
            <a:xfrm>
              <a:off x="1953338" y="850375"/>
              <a:ext cx="313155" cy="210487"/>
            </a:xfrm>
            <a:custGeom>
              <a:avLst/>
              <a:gdLst/>
              <a:ahLst/>
              <a:cxnLst/>
              <a:rect l="l" t="t" r="r" b="b"/>
              <a:pathLst>
                <a:path w="1946" h="1308" extrusionOk="0">
                  <a:moveTo>
                    <a:pt x="152" y="1"/>
                  </a:moveTo>
                  <a:cubicBezTo>
                    <a:pt x="91" y="1"/>
                    <a:pt x="0" y="61"/>
                    <a:pt x="0" y="153"/>
                  </a:cubicBezTo>
                  <a:lnTo>
                    <a:pt x="0" y="1156"/>
                  </a:lnTo>
                  <a:cubicBezTo>
                    <a:pt x="0" y="1247"/>
                    <a:pt x="91" y="1308"/>
                    <a:pt x="152" y="1308"/>
                  </a:cubicBezTo>
                  <a:lnTo>
                    <a:pt x="1794" y="1308"/>
                  </a:lnTo>
                  <a:cubicBezTo>
                    <a:pt x="1854" y="1308"/>
                    <a:pt x="1946" y="1247"/>
                    <a:pt x="1946" y="1156"/>
                  </a:cubicBezTo>
                  <a:lnTo>
                    <a:pt x="1946" y="153"/>
                  </a:lnTo>
                  <a:cubicBezTo>
                    <a:pt x="1946" y="61"/>
                    <a:pt x="1854" y="31"/>
                    <a:pt x="1794"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44"/>
            <p:cNvSpPr/>
            <p:nvPr/>
          </p:nvSpPr>
          <p:spPr>
            <a:xfrm>
              <a:off x="1723378" y="1070517"/>
              <a:ext cx="298511" cy="709346"/>
            </a:xfrm>
            <a:custGeom>
              <a:avLst/>
              <a:gdLst/>
              <a:ahLst/>
              <a:cxnLst/>
              <a:rect l="l" t="t" r="r" b="b"/>
              <a:pathLst>
                <a:path w="1855" h="4408" extrusionOk="0">
                  <a:moveTo>
                    <a:pt x="1581" y="0"/>
                  </a:moveTo>
                  <a:lnTo>
                    <a:pt x="1581" y="517"/>
                  </a:lnTo>
                  <a:cubicBezTo>
                    <a:pt x="700" y="517"/>
                    <a:pt x="1" y="1247"/>
                    <a:pt x="1" y="2128"/>
                  </a:cubicBezTo>
                  <a:lnTo>
                    <a:pt x="1" y="4317"/>
                  </a:lnTo>
                  <a:cubicBezTo>
                    <a:pt x="61" y="4347"/>
                    <a:pt x="183" y="4408"/>
                    <a:pt x="244" y="4408"/>
                  </a:cubicBezTo>
                  <a:lnTo>
                    <a:pt x="244" y="2128"/>
                  </a:lnTo>
                  <a:cubicBezTo>
                    <a:pt x="244" y="2007"/>
                    <a:pt x="274" y="1855"/>
                    <a:pt x="335" y="1733"/>
                  </a:cubicBezTo>
                  <a:cubicBezTo>
                    <a:pt x="335" y="1703"/>
                    <a:pt x="365" y="1672"/>
                    <a:pt x="365" y="1611"/>
                  </a:cubicBezTo>
                  <a:cubicBezTo>
                    <a:pt x="365" y="1581"/>
                    <a:pt x="365" y="1551"/>
                    <a:pt x="396" y="1520"/>
                  </a:cubicBezTo>
                  <a:cubicBezTo>
                    <a:pt x="457" y="1459"/>
                    <a:pt x="487" y="1399"/>
                    <a:pt x="517" y="1368"/>
                  </a:cubicBezTo>
                  <a:cubicBezTo>
                    <a:pt x="548" y="1307"/>
                    <a:pt x="548" y="1277"/>
                    <a:pt x="609" y="1247"/>
                  </a:cubicBezTo>
                  <a:cubicBezTo>
                    <a:pt x="821" y="943"/>
                    <a:pt x="1216" y="791"/>
                    <a:pt x="1581" y="791"/>
                  </a:cubicBezTo>
                  <a:lnTo>
                    <a:pt x="1855" y="791"/>
                  </a:lnTo>
                  <a:lnTo>
                    <a:pt x="1855" y="0"/>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44"/>
            <p:cNvSpPr/>
            <p:nvPr/>
          </p:nvSpPr>
          <p:spPr>
            <a:xfrm>
              <a:off x="2202769" y="1065690"/>
              <a:ext cx="303339" cy="719163"/>
            </a:xfrm>
            <a:custGeom>
              <a:avLst/>
              <a:gdLst/>
              <a:ahLst/>
              <a:cxnLst/>
              <a:rect l="l" t="t" r="r" b="b"/>
              <a:pathLst>
                <a:path w="1885" h="4469" extrusionOk="0">
                  <a:moveTo>
                    <a:pt x="0" y="0"/>
                  </a:moveTo>
                  <a:lnTo>
                    <a:pt x="0" y="821"/>
                  </a:lnTo>
                  <a:lnTo>
                    <a:pt x="274" y="821"/>
                  </a:lnTo>
                  <a:cubicBezTo>
                    <a:pt x="1003" y="821"/>
                    <a:pt x="1611" y="1429"/>
                    <a:pt x="1611" y="2158"/>
                  </a:cubicBezTo>
                  <a:lnTo>
                    <a:pt x="1611" y="4468"/>
                  </a:lnTo>
                  <a:cubicBezTo>
                    <a:pt x="1672" y="4468"/>
                    <a:pt x="1794" y="4438"/>
                    <a:pt x="1885" y="4438"/>
                  </a:cubicBezTo>
                  <a:lnTo>
                    <a:pt x="1885" y="2158"/>
                  </a:lnTo>
                  <a:cubicBezTo>
                    <a:pt x="1885" y="1277"/>
                    <a:pt x="1155" y="547"/>
                    <a:pt x="274" y="547"/>
                  </a:cubicBezTo>
                  <a:lnTo>
                    <a:pt x="274" y="0"/>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44"/>
            <p:cNvSpPr/>
            <p:nvPr/>
          </p:nvSpPr>
          <p:spPr>
            <a:xfrm>
              <a:off x="1698931" y="2430319"/>
              <a:ext cx="807175" cy="1174091"/>
            </a:xfrm>
            <a:custGeom>
              <a:avLst/>
              <a:gdLst/>
              <a:ahLst/>
              <a:cxnLst/>
              <a:rect l="l" t="t" r="r" b="b"/>
              <a:pathLst>
                <a:path w="5016" h="7296" extrusionOk="0">
                  <a:moveTo>
                    <a:pt x="1" y="0"/>
                  </a:moveTo>
                  <a:lnTo>
                    <a:pt x="1" y="578"/>
                  </a:lnTo>
                  <a:cubicBezTo>
                    <a:pt x="1" y="639"/>
                    <a:pt x="31" y="760"/>
                    <a:pt x="61" y="851"/>
                  </a:cubicBezTo>
                  <a:lnTo>
                    <a:pt x="183" y="1064"/>
                  </a:lnTo>
                  <a:cubicBezTo>
                    <a:pt x="305" y="1277"/>
                    <a:pt x="244" y="1490"/>
                    <a:pt x="153" y="1672"/>
                  </a:cubicBezTo>
                  <a:cubicBezTo>
                    <a:pt x="61" y="1763"/>
                    <a:pt x="31" y="1915"/>
                    <a:pt x="31" y="2037"/>
                  </a:cubicBezTo>
                  <a:lnTo>
                    <a:pt x="31" y="6231"/>
                  </a:lnTo>
                  <a:cubicBezTo>
                    <a:pt x="31" y="6505"/>
                    <a:pt x="153" y="6748"/>
                    <a:pt x="305" y="6931"/>
                  </a:cubicBezTo>
                  <a:cubicBezTo>
                    <a:pt x="517" y="7143"/>
                    <a:pt x="821" y="7295"/>
                    <a:pt x="1125" y="7295"/>
                  </a:cubicBezTo>
                  <a:lnTo>
                    <a:pt x="3861" y="7295"/>
                  </a:lnTo>
                  <a:cubicBezTo>
                    <a:pt x="4195" y="7295"/>
                    <a:pt x="4499" y="7143"/>
                    <a:pt x="4712" y="6931"/>
                  </a:cubicBezTo>
                  <a:cubicBezTo>
                    <a:pt x="4894" y="6748"/>
                    <a:pt x="4955" y="6505"/>
                    <a:pt x="4955" y="6231"/>
                  </a:cubicBezTo>
                  <a:lnTo>
                    <a:pt x="4955" y="2037"/>
                  </a:lnTo>
                  <a:cubicBezTo>
                    <a:pt x="4955" y="1915"/>
                    <a:pt x="4925" y="1794"/>
                    <a:pt x="4864" y="1672"/>
                  </a:cubicBezTo>
                  <a:cubicBezTo>
                    <a:pt x="4742" y="1490"/>
                    <a:pt x="4742" y="1277"/>
                    <a:pt x="4803" y="1064"/>
                  </a:cubicBezTo>
                  <a:lnTo>
                    <a:pt x="4925" y="851"/>
                  </a:lnTo>
                  <a:cubicBezTo>
                    <a:pt x="4955" y="760"/>
                    <a:pt x="5016" y="639"/>
                    <a:pt x="5016" y="578"/>
                  </a:cubicBezTo>
                  <a:lnTo>
                    <a:pt x="5016" y="92"/>
                  </a:lnTo>
                  <a:cubicBezTo>
                    <a:pt x="4925" y="92"/>
                    <a:pt x="4803" y="122"/>
                    <a:pt x="4742" y="122"/>
                  </a:cubicBezTo>
                  <a:lnTo>
                    <a:pt x="4560" y="122"/>
                  </a:lnTo>
                  <a:lnTo>
                    <a:pt x="4560" y="578"/>
                  </a:lnTo>
                  <a:cubicBezTo>
                    <a:pt x="4560" y="608"/>
                    <a:pt x="4560" y="699"/>
                    <a:pt x="4499" y="730"/>
                  </a:cubicBezTo>
                  <a:lnTo>
                    <a:pt x="4408" y="973"/>
                  </a:lnTo>
                  <a:cubicBezTo>
                    <a:pt x="4317" y="1125"/>
                    <a:pt x="4317" y="1277"/>
                    <a:pt x="4317" y="1429"/>
                  </a:cubicBezTo>
                  <a:cubicBezTo>
                    <a:pt x="4347" y="1459"/>
                    <a:pt x="4347" y="1490"/>
                    <a:pt x="4347" y="1520"/>
                  </a:cubicBezTo>
                  <a:lnTo>
                    <a:pt x="4347" y="1611"/>
                  </a:lnTo>
                  <a:lnTo>
                    <a:pt x="4469" y="1824"/>
                  </a:lnTo>
                  <a:cubicBezTo>
                    <a:pt x="4499" y="1824"/>
                    <a:pt x="4499" y="1885"/>
                    <a:pt x="4499" y="1885"/>
                  </a:cubicBezTo>
                  <a:cubicBezTo>
                    <a:pt x="4560" y="1915"/>
                    <a:pt x="4560" y="1976"/>
                    <a:pt x="4560" y="2037"/>
                  </a:cubicBezTo>
                  <a:lnTo>
                    <a:pt x="4560" y="6231"/>
                  </a:lnTo>
                  <a:cubicBezTo>
                    <a:pt x="4560" y="6444"/>
                    <a:pt x="4469" y="6627"/>
                    <a:pt x="4347" y="6779"/>
                  </a:cubicBezTo>
                  <a:cubicBezTo>
                    <a:pt x="4195" y="6961"/>
                    <a:pt x="3983" y="7083"/>
                    <a:pt x="3739" y="7083"/>
                  </a:cubicBezTo>
                  <a:lnTo>
                    <a:pt x="1004" y="7083"/>
                  </a:lnTo>
                  <a:cubicBezTo>
                    <a:pt x="943" y="7083"/>
                    <a:pt x="852" y="7083"/>
                    <a:pt x="791" y="7052"/>
                  </a:cubicBezTo>
                  <a:cubicBezTo>
                    <a:pt x="761" y="7052"/>
                    <a:pt x="761" y="6991"/>
                    <a:pt x="700" y="6991"/>
                  </a:cubicBezTo>
                  <a:cubicBezTo>
                    <a:pt x="639" y="6961"/>
                    <a:pt x="548" y="6931"/>
                    <a:pt x="487" y="6839"/>
                  </a:cubicBezTo>
                  <a:lnTo>
                    <a:pt x="396" y="6779"/>
                  </a:lnTo>
                  <a:cubicBezTo>
                    <a:pt x="365" y="6748"/>
                    <a:pt x="365" y="6687"/>
                    <a:pt x="335" y="6657"/>
                  </a:cubicBezTo>
                  <a:cubicBezTo>
                    <a:pt x="244" y="6535"/>
                    <a:pt x="213" y="6444"/>
                    <a:pt x="213" y="6292"/>
                  </a:cubicBezTo>
                  <a:lnTo>
                    <a:pt x="213" y="2067"/>
                  </a:lnTo>
                  <a:cubicBezTo>
                    <a:pt x="213" y="1976"/>
                    <a:pt x="244" y="1946"/>
                    <a:pt x="305" y="1885"/>
                  </a:cubicBezTo>
                  <a:cubicBezTo>
                    <a:pt x="487" y="1611"/>
                    <a:pt x="487" y="1307"/>
                    <a:pt x="365" y="1003"/>
                  </a:cubicBezTo>
                  <a:lnTo>
                    <a:pt x="244" y="760"/>
                  </a:lnTo>
                  <a:lnTo>
                    <a:pt x="244" y="730"/>
                  </a:lnTo>
                  <a:lnTo>
                    <a:pt x="244" y="608"/>
                  </a:lnTo>
                  <a:lnTo>
                    <a:pt x="244" y="92"/>
                  </a:lnTo>
                  <a:cubicBezTo>
                    <a:pt x="183" y="61"/>
                    <a:pt x="61" y="61"/>
                    <a:pt x="1" y="0"/>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44"/>
            <p:cNvSpPr/>
            <p:nvPr/>
          </p:nvSpPr>
          <p:spPr>
            <a:xfrm>
              <a:off x="1762483" y="1075345"/>
              <a:ext cx="699691" cy="2494782"/>
            </a:xfrm>
            <a:custGeom>
              <a:avLst/>
              <a:gdLst/>
              <a:ahLst/>
              <a:cxnLst/>
              <a:rect l="l" t="t" r="r" b="b"/>
              <a:pathLst>
                <a:path w="4348" h="15503" extrusionOk="0">
                  <a:moveTo>
                    <a:pt x="1642" y="1"/>
                  </a:moveTo>
                  <a:lnTo>
                    <a:pt x="1642" y="791"/>
                  </a:lnTo>
                  <a:lnTo>
                    <a:pt x="1369" y="791"/>
                  </a:lnTo>
                  <a:cubicBezTo>
                    <a:pt x="1004" y="791"/>
                    <a:pt x="609" y="973"/>
                    <a:pt x="396" y="1247"/>
                  </a:cubicBezTo>
                  <a:cubicBezTo>
                    <a:pt x="366" y="1277"/>
                    <a:pt x="366" y="1308"/>
                    <a:pt x="305" y="1369"/>
                  </a:cubicBezTo>
                  <a:cubicBezTo>
                    <a:pt x="274" y="1399"/>
                    <a:pt x="244" y="1429"/>
                    <a:pt x="214" y="1521"/>
                  </a:cubicBezTo>
                  <a:cubicBezTo>
                    <a:pt x="214" y="1551"/>
                    <a:pt x="153" y="1581"/>
                    <a:pt x="153" y="1612"/>
                  </a:cubicBezTo>
                  <a:cubicBezTo>
                    <a:pt x="153" y="1673"/>
                    <a:pt x="122" y="1703"/>
                    <a:pt x="122" y="1733"/>
                  </a:cubicBezTo>
                  <a:cubicBezTo>
                    <a:pt x="92" y="1855"/>
                    <a:pt x="62" y="1977"/>
                    <a:pt x="62" y="2128"/>
                  </a:cubicBezTo>
                  <a:lnTo>
                    <a:pt x="62" y="9028"/>
                  </a:lnTo>
                  <a:lnTo>
                    <a:pt x="62" y="9150"/>
                  </a:lnTo>
                  <a:lnTo>
                    <a:pt x="62" y="9180"/>
                  </a:lnTo>
                  <a:lnTo>
                    <a:pt x="153" y="9423"/>
                  </a:lnTo>
                  <a:cubicBezTo>
                    <a:pt x="274" y="9667"/>
                    <a:pt x="274" y="10031"/>
                    <a:pt x="92" y="10275"/>
                  </a:cubicBezTo>
                  <a:cubicBezTo>
                    <a:pt x="62" y="10335"/>
                    <a:pt x="1" y="10396"/>
                    <a:pt x="1" y="10487"/>
                  </a:cubicBezTo>
                  <a:lnTo>
                    <a:pt x="1" y="14712"/>
                  </a:lnTo>
                  <a:cubicBezTo>
                    <a:pt x="1" y="14803"/>
                    <a:pt x="62" y="14955"/>
                    <a:pt x="122" y="15077"/>
                  </a:cubicBezTo>
                  <a:cubicBezTo>
                    <a:pt x="153" y="15107"/>
                    <a:pt x="153" y="15138"/>
                    <a:pt x="214" y="15199"/>
                  </a:cubicBezTo>
                  <a:lnTo>
                    <a:pt x="274" y="15259"/>
                  </a:lnTo>
                  <a:cubicBezTo>
                    <a:pt x="366" y="15351"/>
                    <a:pt x="426" y="15381"/>
                    <a:pt x="518" y="15411"/>
                  </a:cubicBezTo>
                  <a:cubicBezTo>
                    <a:pt x="548" y="15472"/>
                    <a:pt x="548" y="15472"/>
                    <a:pt x="578" y="15472"/>
                  </a:cubicBezTo>
                  <a:cubicBezTo>
                    <a:pt x="670" y="15503"/>
                    <a:pt x="730" y="15503"/>
                    <a:pt x="822" y="15503"/>
                  </a:cubicBezTo>
                  <a:lnTo>
                    <a:pt x="3557" y="15503"/>
                  </a:lnTo>
                  <a:cubicBezTo>
                    <a:pt x="3770" y="15503"/>
                    <a:pt x="4013" y="15381"/>
                    <a:pt x="4165" y="15199"/>
                  </a:cubicBezTo>
                  <a:cubicBezTo>
                    <a:pt x="4256" y="15047"/>
                    <a:pt x="4347" y="14864"/>
                    <a:pt x="4347" y="14651"/>
                  </a:cubicBezTo>
                  <a:lnTo>
                    <a:pt x="4347" y="10457"/>
                  </a:lnTo>
                  <a:cubicBezTo>
                    <a:pt x="4347" y="10396"/>
                    <a:pt x="4347" y="10335"/>
                    <a:pt x="4317" y="10305"/>
                  </a:cubicBezTo>
                  <a:lnTo>
                    <a:pt x="4256" y="10244"/>
                  </a:lnTo>
                  <a:lnTo>
                    <a:pt x="4165" y="10031"/>
                  </a:lnTo>
                  <a:lnTo>
                    <a:pt x="4165" y="9940"/>
                  </a:lnTo>
                  <a:cubicBezTo>
                    <a:pt x="4104" y="9910"/>
                    <a:pt x="4104" y="9879"/>
                    <a:pt x="4104" y="9819"/>
                  </a:cubicBezTo>
                  <a:cubicBezTo>
                    <a:pt x="4104" y="9697"/>
                    <a:pt x="4104" y="9515"/>
                    <a:pt x="4195" y="9393"/>
                  </a:cubicBezTo>
                  <a:lnTo>
                    <a:pt x="4287" y="9150"/>
                  </a:lnTo>
                  <a:cubicBezTo>
                    <a:pt x="4347" y="9119"/>
                    <a:pt x="4347" y="9028"/>
                    <a:pt x="4347" y="8998"/>
                  </a:cubicBezTo>
                  <a:lnTo>
                    <a:pt x="4347" y="2098"/>
                  </a:lnTo>
                  <a:cubicBezTo>
                    <a:pt x="4347" y="1386"/>
                    <a:pt x="3768" y="790"/>
                    <a:pt x="3062" y="790"/>
                  </a:cubicBezTo>
                  <a:cubicBezTo>
                    <a:pt x="3045" y="790"/>
                    <a:pt x="3028" y="790"/>
                    <a:pt x="3010" y="791"/>
                  </a:cubicBezTo>
                  <a:lnTo>
                    <a:pt x="2736" y="791"/>
                  </a:lnTo>
                  <a:lnTo>
                    <a:pt x="2736" y="1"/>
                  </a:lnTo>
                  <a:close/>
                </a:path>
              </a:pathLst>
            </a:custGeom>
            <a:solidFill>
              <a:srgbClr val="E8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44"/>
            <p:cNvSpPr/>
            <p:nvPr/>
          </p:nvSpPr>
          <p:spPr>
            <a:xfrm>
              <a:off x="2300610" y="1515629"/>
              <a:ext cx="98002" cy="1032157"/>
            </a:xfrm>
            <a:custGeom>
              <a:avLst/>
              <a:gdLst/>
              <a:ahLst/>
              <a:cxnLst/>
              <a:rect l="l" t="t" r="r" b="b"/>
              <a:pathLst>
                <a:path w="609" h="6414" extrusionOk="0">
                  <a:moveTo>
                    <a:pt x="304" y="0"/>
                  </a:moveTo>
                  <a:cubicBezTo>
                    <a:pt x="122" y="0"/>
                    <a:pt x="0" y="152"/>
                    <a:pt x="0" y="304"/>
                  </a:cubicBezTo>
                  <a:lnTo>
                    <a:pt x="0" y="6110"/>
                  </a:lnTo>
                  <a:cubicBezTo>
                    <a:pt x="0" y="6292"/>
                    <a:pt x="122" y="6414"/>
                    <a:pt x="304" y="6414"/>
                  </a:cubicBezTo>
                  <a:cubicBezTo>
                    <a:pt x="517" y="6414"/>
                    <a:pt x="608" y="6262"/>
                    <a:pt x="608" y="6110"/>
                  </a:cubicBezTo>
                  <a:lnTo>
                    <a:pt x="608" y="304"/>
                  </a:lnTo>
                  <a:cubicBezTo>
                    <a:pt x="608" y="122"/>
                    <a:pt x="456" y="0"/>
                    <a:pt x="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44"/>
            <p:cNvSpPr/>
            <p:nvPr/>
          </p:nvSpPr>
          <p:spPr>
            <a:xfrm>
              <a:off x="2300610" y="1353580"/>
              <a:ext cx="98002" cy="98645"/>
            </a:xfrm>
            <a:custGeom>
              <a:avLst/>
              <a:gdLst/>
              <a:ahLst/>
              <a:cxnLst/>
              <a:rect l="l" t="t" r="r" b="b"/>
              <a:pathLst>
                <a:path w="609" h="613" extrusionOk="0">
                  <a:moveTo>
                    <a:pt x="344" y="0"/>
                  </a:moveTo>
                  <a:cubicBezTo>
                    <a:pt x="331" y="0"/>
                    <a:pt x="317" y="2"/>
                    <a:pt x="304" y="4"/>
                  </a:cubicBezTo>
                  <a:cubicBezTo>
                    <a:pt x="152" y="4"/>
                    <a:pt x="0" y="126"/>
                    <a:pt x="0" y="308"/>
                  </a:cubicBezTo>
                  <a:cubicBezTo>
                    <a:pt x="0" y="460"/>
                    <a:pt x="122" y="612"/>
                    <a:pt x="304" y="612"/>
                  </a:cubicBezTo>
                  <a:cubicBezTo>
                    <a:pt x="456" y="612"/>
                    <a:pt x="608" y="521"/>
                    <a:pt x="608" y="308"/>
                  </a:cubicBezTo>
                  <a:cubicBezTo>
                    <a:pt x="608" y="142"/>
                    <a:pt x="481" y="0"/>
                    <a:pt x="3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44"/>
            <p:cNvSpPr/>
            <p:nvPr/>
          </p:nvSpPr>
          <p:spPr>
            <a:xfrm>
              <a:off x="1723378" y="1765060"/>
              <a:ext cx="39265" cy="675231"/>
            </a:xfrm>
            <a:custGeom>
              <a:avLst/>
              <a:gdLst/>
              <a:ahLst/>
              <a:cxnLst/>
              <a:rect l="l" t="t" r="r" b="b"/>
              <a:pathLst>
                <a:path w="244" h="4196" extrusionOk="0">
                  <a:moveTo>
                    <a:pt x="1" y="1"/>
                  </a:moveTo>
                  <a:lnTo>
                    <a:pt x="1" y="4104"/>
                  </a:lnTo>
                  <a:cubicBezTo>
                    <a:pt x="61" y="4134"/>
                    <a:pt x="183" y="4134"/>
                    <a:pt x="244" y="4195"/>
                  </a:cubicBezTo>
                  <a:lnTo>
                    <a:pt x="244" y="92"/>
                  </a:lnTo>
                  <a:cubicBezTo>
                    <a:pt x="183" y="31"/>
                    <a:pt x="61" y="31"/>
                    <a:pt x="1" y="1"/>
                  </a:cubicBezTo>
                  <a:close/>
                </a:path>
              </a:pathLst>
            </a:custGeom>
            <a:solidFill>
              <a:srgbClr val="138E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44"/>
            <p:cNvSpPr/>
            <p:nvPr/>
          </p:nvSpPr>
          <p:spPr>
            <a:xfrm>
              <a:off x="2462016" y="1779704"/>
              <a:ext cx="44093" cy="665415"/>
            </a:xfrm>
            <a:custGeom>
              <a:avLst/>
              <a:gdLst/>
              <a:ahLst/>
              <a:cxnLst/>
              <a:rect l="l" t="t" r="r" b="b"/>
              <a:pathLst>
                <a:path w="274" h="4135" extrusionOk="0">
                  <a:moveTo>
                    <a:pt x="0" y="1"/>
                  </a:moveTo>
                  <a:lnTo>
                    <a:pt x="0" y="4135"/>
                  </a:lnTo>
                  <a:cubicBezTo>
                    <a:pt x="61" y="4135"/>
                    <a:pt x="183" y="4104"/>
                    <a:pt x="274" y="4104"/>
                  </a:cubicBezTo>
                  <a:lnTo>
                    <a:pt x="274" y="1"/>
                  </a:lnTo>
                  <a:cubicBezTo>
                    <a:pt x="228" y="16"/>
                    <a:pt x="175" y="24"/>
                    <a:pt x="126" y="24"/>
                  </a:cubicBezTo>
                  <a:cubicBezTo>
                    <a:pt x="76" y="24"/>
                    <a:pt x="31" y="16"/>
                    <a:pt x="0" y="1"/>
                  </a:cubicBezTo>
                  <a:close/>
                </a:path>
              </a:pathLst>
            </a:custGeom>
            <a:solidFill>
              <a:srgbClr val="138E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44"/>
            <p:cNvSpPr/>
            <p:nvPr/>
          </p:nvSpPr>
          <p:spPr>
            <a:xfrm>
              <a:off x="1762483" y="1784692"/>
              <a:ext cx="699691" cy="704358"/>
            </a:xfrm>
            <a:custGeom>
              <a:avLst/>
              <a:gdLst/>
              <a:ahLst/>
              <a:cxnLst/>
              <a:rect l="l" t="t" r="r" b="b"/>
              <a:pathLst>
                <a:path w="4348" h="4377" extrusionOk="0">
                  <a:moveTo>
                    <a:pt x="1" y="0"/>
                  </a:moveTo>
                  <a:lnTo>
                    <a:pt x="1" y="4104"/>
                  </a:lnTo>
                  <a:cubicBezTo>
                    <a:pt x="781" y="4288"/>
                    <a:pt x="1533" y="4376"/>
                    <a:pt x="2277" y="4376"/>
                  </a:cubicBezTo>
                  <a:cubicBezTo>
                    <a:pt x="2634" y="4376"/>
                    <a:pt x="2989" y="4356"/>
                    <a:pt x="3344" y="4316"/>
                  </a:cubicBezTo>
                  <a:cubicBezTo>
                    <a:pt x="3527" y="4316"/>
                    <a:pt x="3770" y="4286"/>
                    <a:pt x="3952" y="4256"/>
                  </a:cubicBezTo>
                  <a:cubicBezTo>
                    <a:pt x="4074" y="4225"/>
                    <a:pt x="4226" y="4225"/>
                    <a:pt x="4347" y="4164"/>
                  </a:cubicBezTo>
                  <a:lnTo>
                    <a:pt x="4347" y="31"/>
                  </a:lnTo>
                  <a:cubicBezTo>
                    <a:pt x="4226" y="31"/>
                    <a:pt x="4074" y="61"/>
                    <a:pt x="3952" y="91"/>
                  </a:cubicBezTo>
                  <a:cubicBezTo>
                    <a:pt x="3770" y="152"/>
                    <a:pt x="3527" y="183"/>
                    <a:pt x="3344" y="183"/>
                  </a:cubicBezTo>
                  <a:cubicBezTo>
                    <a:pt x="3000" y="220"/>
                    <a:pt x="2657" y="237"/>
                    <a:pt x="2314" y="237"/>
                  </a:cubicBezTo>
                  <a:cubicBezTo>
                    <a:pt x="1535" y="237"/>
                    <a:pt x="761" y="148"/>
                    <a:pt x="1"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44"/>
            <p:cNvSpPr/>
            <p:nvPr/>
          </p:nvSpPr>
          <p:spPr>
            <a:xfrm>
              <a:off x="1972809" y="1931454"/>
              <a:ext cx="279040" cy="386536"/>
            </a:xfrm>
            <a:custGeom>
              <a:avLst/>
              <a:gdLst/>
              <a:ahLst/>
              <a:cxnLst/>
              <a:rect l="l" t="t" r="r" b="b"/>
              <a:pathLst>
                <a:path w="1734" h="2402" extrusionOk="0">
                  <a:moveTo>
                    <a:pt x="1217" y="0"/>
                  </a:moveTo>
                  <a:lnTo>
                    <a:pt x="791" y="486"/>
                  </a:lnTo>
                  <a:lnTo>
                    <a:pt x="1" y="1429"/>
                  </a:lnTo>
                  <a:lnTo>
                    <a:pt x="761" y="1429"/>
                  </a:lnTo>
                  <a:lnTo>
                    <a:pt x="761" y="1489"/>
                  </a:lnTo>
                  <a:lnTo>
                    <a:pt x="609" y="1976"/>
                  </a:lnTo>
                  <a:lnTo>
                    <a:pt x="518" y="2401"/>
                  </a:lnTo>
                  <a:lnTo>
                    <a:pt x="518" y="2401"/>
                  </a:lnTo>
                  <a:lnTo>
                    <a:pt x="882" y="1976"/>
                  </a:lnTo>
                  <a:lnTo>
                    <a:pt x="943" y="1885"/>
                  </a:lnTo>
                  <a:lnTo>
                    <a:pt x="1733" y="942"/>
                  </a:lnTo>
                  <a:lnTo>
                    <a:pt x="973" y="942"/>
                  </a:lnTo>
                  <a:lnTo>
                    <a:pt x="1217" y="30"/>
                  </a:lnTo>
                  <a:lnTo>
                    <a:pt x="121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44"/>
            <p:cNvSpPr/>
            <p:nvPr/>
          </p:nvSpPr>
          <p:spPr>
            <a:xfrm>
              <a:off x="1953338" y="918928"/>
              <a:ext cx="313155" cy="68553"/>
            </a:xfrm>
            <a:custGeom>
              <a:avLst/>
              <a:gdLst/>
              <a:ahLst/>
              <a:cxnLst/>
              <a:rect l="l" t="t" r="r" b="b"/>
              <a:pathLst>
                <a:path w="1946" h="426" extrusionOk="0">
                  <a:moveTo>
                    <a:pt x="0" y="0"/>
                  </a:moveTo>
                  <a:lnTo>
                    <a:pt x="0" y="426"/>
                  </a:lnTo>
                  <a:lnTo>
                    <a:pt x="1946" y="426"/>
                  </a:lnTo>
                  <a:lnTo>
                    <a:pt x="1946" y="0"/>
                  </a:lnTo>
                  <a:close/>
                </a:path>
              </a:pathLst>
            </a:custGeom>
            <a:solidFill>
              <a:srgbClr val="3ACC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44"/>
            <p:cNvSpPr/>
            <p:nvPr/>
          </p:nvSpPr>
          <p:spPr>
            <a:xfrm>
              <a:off x="4521352" y="850375"/>
              <a:ext cx="313155" cy="210487"/>
            </a:xfrm>
            <a:custGeom>
              <a:avLst/>
              <a:gdLst/>
              <a:ahLst/>
              <a:cxnLst/>
              <a:rect l="l" t="t" r="r" b="b"/>
              <a:pathLst>
                <a:path w="1946" h="1308" extrusionOk="0">
                  <a:moveTo>
                    <a:pt x="152" y="1"/>
                  </a:moveTo>
                  <a:cubicBezTo>
                    <a:pt x="91" y="1"/>
                    <a:pt x="0" y="61"/>
                    <a:pt x="0" y="153"/>
                  </a:cubicBezTo>
                  <a:lnTo>
                    <a:pt x="0" y="1156"/>
                  </a:lnTo>
                  <a:cubicBezTo>
                    <a:pt x="0" y="1247"/>
                    <a:pt x="91" y="1308"/>
                    <a:pt x="152" y="1308"/>
                  </a:cubicBezTo>
                  <a:lnTo>
                    <a:pt x="1793" y="1308"/>
                  </a:lnTo>
                  <a:cubicBezTo>
                    <a:pt x="1854" y="1308"/>
                    <a:pt x="1945" y="1247"/>
                    <a:pt x="1945" y="1156"/>
                  </a:cubicBezTo>
                  <a:lnTo>
                    <a:pt x="1945" y="153"/>
                  </a:lnTo>
                  <a:cubicBezTo>
                    <a:pt x="1945" y="61"/>
                    <a:pt x="1854" y="31"/>
                    <a:pt x="1793"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44"/>
            <p:cNvSpPr/>
            <p:nvPr/>
          </p:nvSpPr>
          <p:spPr>
            <a:xfrm>
              <a:off x="4291393" y="1070517"/>
              <a:ext cx="298511" cy="709346"/>
            </a:xfrm>
            <a:custGeom>
              <a:avLst/>
              <a:gdLst/>
              <a:ahLst/>
              <a:cxnLst/>
              <a:rect l="l" t="t" r="r" b="b"/>
              <a:pathLst>
                <a:path w="1855" h="4408" extrusionOk="0">
                  <a:moveTo>
                    <a:pt x="1581" y="0"/>
                  </a:moveTo>
                  <a:lnTo>
                    <a:pt x="1581" y="517"/>
                  </a:lnTo>
                  <a:cubicBezTo>
                    <a:pt x="700" y="517"/>
                    <a:pt x="0" y="1247"/>
                    <a:pt x="0" y="2128"/>
                  </a:cubicBezTo>
                  <a:lnTo>
                    <a:pt x="0" y="4317"/>
                  </a:lnTo>
                  <a:cubicBezTo>
                    <a:pt x="61" y="4347"/>
                    <a:pt x="183" y="4408"/>
                    <a:pt x="244" y="4408"/>
                  </a:cubicBezTo>
                  <a:lnTo>
                    <a:pt x="244" y="2128"/>
                  </a:lnTo>
                  <a:cubicBezTo>
                    <a:pt x="244" y="2007"/>
                    <a:pt x="274" y="1855"/>
                    <a:pt x="335" y="1733"/>
                  </a:cubicBezTo>
                  <a:cubicBezTo>
                    <a:pt x="335" y="1703"/>
                    <a:pt x="365" y="1672"/>
                    <a:pt x="365" y="1611"/>
                  </a:cubicBezTo>
                  <a:cubicBezTo>
                    <a:pt x="365" y="1581"/>
                    <a:pt x="365" y="1551"/>
                    <a:pt x="396" y="1520"/>
                  </a:cubicBezTo>
                  <a:cubicBezTo>
                    <a:pt x="456" y="1459"/>
                    <a:pt x="487" y="1399"/>
                    <a:pt x="517" y="1368"/>
                  </a:cubicBezTo>
                  <a:cubicBezTo>
                    <a:pt x="548" y="1307"/>
                    <a:pt x="548" y="1277"/>
                    <a:pt x="608" y="1247"/>
                  </a:cubicBezTo>
                  <a:cubicBezTo>
                    <a:pt x="821" y="943"/>
                    <a:pt x="1216" y="791"/>
                    <a:pt x="1581" y="791"/>
                  </a:cubicBezTo>
                  <a:lnTo>
                    <a:pt x="1855" y="791"/>
                  </a:lnTo>
                  <a:lnTo>
                    <a:pt x="1855" y="0"/>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44"/>
            <p:cNvSpPr/>
            <p:nvPr/>
          </p:nvSpPr>
          <p:spPr>
            <a:xfrm>
              <a:off x="4770784" y="1065690"/>
              <a:ext cx="303339" cy="719163"/>
            </a:xfrm>
            <a:custGeom>
              <a:avLst/>
              <a:gdLst/>
              <a:ahLst/>
              <a:cxnLst/>
              <a:rect l="l" t="t" r="r" b="b"/>
              <a:pathLst>
                <a:path w="1885" h="4469" extrusionOk="0">
                  <a:moveTo>
                    <a:pt x="0" y="0"/>
                  </a:moveTo>
                  <a:lnTo>
                    <a:pt x="0" y="821"/>
                  </a:lnTo>
                  <a:lnTo>
                    <a:pt x="274" y="821"/>
                  </a:lnTo>
                  <a:cubicBezTo>
                    <a:pt x="1003" y="821"/>
                    <a:pt x="1611" y="1429"/>
                    <a:pt x="1611" y="2158"/>
                  </a:cubicBezTo>
                  <a:lnTo>
                    <a:pt x="1611" y="4468"/>
                  </a:lnTo>
                  <a:cubicBezTo>
                    <a:pt x="1672" y="4468"/>
                    <a:pt x="1794" y="4438"/>
                    <a:pt x="1885" y="4438"/>
                  </a:cubicBezTo>
                  <a:lnTo>
                    <a:pt x="1885" y="2158"/>
                  </a:lnTo>
                  <a:cubicBezTo>
                    <a:pt x="1885" y="1277"/>
                    <a:pt x="1155" y="547"/>
                    <a:pt x="274" y="547"/>
                  </a:cubicBezTo>
                  <a:lnTo>
                    <a:pt x="274" y="0"/>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44"/>
            <p:cNvSpPr/>
            <p:nvPr/>
          </p:nvSpPr>
          <p:spPr>
            <a:xfrm>
              <a:off x="4266933" y="2430314"/>
              <a:ext cx="807187" cy="1174091"/>
            </a:xfrm>
            <a:custGeom>
              <a:avLst/>
              <a:gdLst/>
              <a:ahLst/>
              <a:cxnLst/>
              <a:rect l="l" t="t" r="r" b="b"/>
              <a:pathLst>
                <a:path w="5016" h="7296" extrusionOk="0">
                  <a:moveTo>
                    <a:pt x="0" y="0"/>
                  </a:moveTo>
                  <a:lnTo>
                    <a:pt x="0" y="578"/>
                  </a:lnTo>
                  <a:cubicBezTo>
                    <a:pt x="0" y="639"/>
                    <a:pt x="31" y="760"/>
                    <a:pt x="61" y="851"/>
                  </a:cubicBezTo>
                  <a:lnTo>
                    <a:pt x="183" y="1064"/>
                  </a:lnTo>
                  <a:cubicBezTo>
                    <a:pt x="304" y="1277"/>
                    <a:pt x="244" y="1490"/>
                    <a:pt x="152" y="1672"/>
                  </a:cubicBezTo>
                  <a:cubicBezTo>
                    <a:pt x="61" y="1763"/>
                    <a:pt x="31" y="1915"/>
                    <a:pt x="31" y="2037"/>
                  </a:cubicBezTo>
                  <a:lnTo>
                    <a:pt x="31" y="6231"/>
                  </a:lnTo>
                  <a:cubicBezTo>
                    <a:pt x="31" y="6505"/>
                    <a:pt x="152" y="6748"/>
                    <a:pt x="304" y="6931"/>
                  </a:cubicBezTo>
                  <a:cubicBezTo>
                    <a:pt x="517" y="7143"/>
                    <a:pt x="821" y="7295"/>
                    <a:pt x="1125" y="7295"/>
                  </a:cubicBezTo>
                  <a:lnTo>
                    <a:pt x="3861" y="7295"/>
                  </a:lnTo>
                  <a:cubicBezTo>
                    <a:pt x="4195" y="7295"/>
                    <a:pt x="4499" y="7143"/>
                    <a:pt x="4712" y="6931"/>
                  </a:cubicBezTo>
                  <a:cubicBezTo>
                    <a:pt x="4894" y="6748"/>
                    <a:pt x="4955" y="6505"/>
                    <a:pt x="4955" y="6231"/>
                  </a:cubicBezTo>
                  <a:lnTo>
                    <a:pt x="4955" y="2037"/>
                  </a:lnTo>
                  <a:cubicBezTo>
                    <a:pt x="4955" y="1915"/>
                    <a:pt x="4925" y="1794"/>
                    <a:pt x="4864" y="1672"/>
                  </a:cubicBezTo>
                  <a:cubicBezTo>
                    <a:pt x="4742" y="1490"/>
                    <a:pt x="4742" y="1277"/>
                    <a:pt x="4803" y="1064"/>
                  </a:cubicBezTo>
                  <a:lnTo>
                    <a:pt x="4925" y="851"/>
                  </a:lnTo>
                  <a:cubicBezTo>
                    <a:pt x="4955" y="760"/>
                    <a:pt x="5016" y="639"/>
                    <a:pt x="5016" y="578"/>
                  </a:cubicBezTo>
                  <a:lnTo>
                    <a:pt x="5016" y="92"/>
                  </a:lnTo>
                  <a:cubicBezTo>
                    <a:pt x="4925" y="92"/>
                    <a:pt x="4803" y="122"/>
                    <a:pt x="4742" y="122"/>
                  </a:cubicBezTo>
                  <a:lnTo>
                    <a:pt x="4560" y="122"/>
                  </a:lnTo>
                  <a:lnTo>
                    <a:pt x="4560" y="578"/>
                  </a:lnTo>
                  <a:cubicBezTo>
                    <a:pt x="4560" y="608"/>
                    <a:pt x="4560" y="699"/>
                    <a:pt x="4499" y="730"/>
                  </a:cubicBezTo>
                  <a:lnTo>
                    <a:pt x="4408" y="973"/>
                  </a:lnTo>
                  <a:cubicBezTo>
                    <a:pt x="4317" y="1125"/>
                    <a:pt x="4317" y="1277"/>
                    <a:pt x="4317" y="1429"/>
                  </a:cubicBezTo>
                  <a:cubicBezTo>
                    <a:pt x="4347" y="1459"/>
                    <a:pt x="4347" y="1490"/>
                    <a:pt x="4347" y="1520"/>
                  </a:cubicBezTo>
                  <a:lnTo>
                    <a:pt x="4347" y="1611"/>
                  </a:lnTo>
                  <a:lnTo>
                    <a:pt x="4469" y="1824"/>
                  </a:lnTo>
                  <a:cubicBezTo>
                    <a:pt x="4499" y="1824"/>
                    <a:pt x="4499" y="1885"/>
                    <a:pt x="4499" y="1885"/>
                  </a:cubicBezTo>
                  <a:cubicBezTo>
                    <a:pt x="4560" y="1915"/>
                    <a:pt x="4560" y="1976"/>
                    <a:pt x="4560" y="2037"/>
                  </a:cubicBezTo>
                  <a:lnTo>
                    <a:pt x="4560" y="6231"/>
                  </a:lnTo>
                  <a:cubicBezTo>
                    <a:pt x="4560" y="6444"/>
                    <a:pt x="4469" y="6627"/>
                    <a:pt x="4347" y="6779"/>
                  </a:cubicBezTo>
                  <a:cubicBezTo>
                    <a:pt x="4195" y="6961"/>
                    <a:pt x="3982" y="7083"/>
                    <a:pt x="3739" y="7083"/>
                  </a:cubicBezTo>
                  <a:lnTo>
                    <a:pt x="1003" y="7083"/>
                  </a:lnTo>
                  <a:cubicBezTo>
                    <a:pt x="943" y="7083"/>
                    <a:pt x="852" y="7083"/>
                    <a:pt x="791" y="7052"/>
                  </a:cubicBezTo>
                  <a:cubicBezTo>
                    <a:pt x="760" y="7052"/>
                    <a:pt x="760" y="6991"/>
                    <a:pt x="700" y="6991"/>
                  </a:cubicBezTo>
                  <a:cubicBezTo>
                    <a:pt x="639" y="6961"/>
                    <a:pt x="548" y="6931"/>
                    <a:pt x="487" y="6839"/>
                  </a:cubicBezTo>
                  <a:lnTo>
                    <a:pt x="396" y="6779"/>
                  </a:lnTo>
                  <a:cubicBezTo>
                    <a:pt x="365" y="6748"/>
                    <a:pt x="365" y="6687"/>
                    <a:pt x="335" y="6657"/>
                  </a:cubicBezTo>
                  <a:cubicBezTo>
                    <a:pt x="244" y="6535"/>
                    <a:pt x="213" y="6444"/>
                    <a:pt x="213" y="6292"/>
                  </a:cubicBezTo>
                  <a:lnTo>
                    <a:pt x="213" y="2067"/>
                  </a:lnTo>
                  <a:cubicBezTo>
                    <a:pt x="213" y="1976"/>
                    <a:pt x="244" y="1946"/>
                    <a:pt x="304" y="1885"/>
                  </a:cubicBezTo>
                  <a:cubicBezTo>
                    <a:pt x="487" y="1611"/>
                    <a:pt x="487" y="1307"/>
                    <a:pt x="365" y="1003"/>
                  </a:cubicBezTo>
                  <a:lnTo>
                    <a:pt x="244" y="760"/>
                  </a:lnTo>
                  <a:lnTo>
                    <a:pt x="244" y="730"/>
                  </a:lnTo>
                  <a:lnTo>
                    <a:pt x="244" y="608"/>
                  </a:lnTo>
                  <a:lnTo>
                    <a:pt x="244" y="92"/>
                  </a:lnTo>
                  <a:cubicBezTo>
                    <a:pt x="183" y="61"/>
                    <a:pt x="61" y="61"/>
                    <a:pt x="0" y="0"/>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44"/>
            <p:cNvSpPr/>
            <p:nvPr/>
          </p:nvSpPr>
          <p:spPr>
            <a:xfrm>
              <a:off x="4330497" y="1075345"/>
              <a:ext cx="699691" cy="2494782"/>
            </a:xfrm>
            <a:custGeom>
              <a:avLst/>
              <a:gdLst/>
              <a:ahLst/>
              <a:cxnLst/>
              <a:rect l="l" t="t" r="r" b="b"/>
              <a:pathLst>
                <a:path w="4348" h="15503" extrusionOk="0">
                  <a:moveTo>
                    <a:pt x="1642" y="1"/>
                  </a:moveTo>
                  <a:lnTo>
                    <a:pt x="1642" y="791"/>
                  </a:lnTo>
                  <a:lnTo>
                    <a:pt x="1368" y="791"/>
                  </a:lnTo>
                  <a:cubicBezTo>
                    <a:pt x="1004" y="791"/>
                    <a:pt x="608" y="973"/>
                    <a:pt x="396" y="1247"/>
                  </a:cubicBezTo>
                  <a:cubicBezTo>
                    <a:pt x="365" y="1277"/>
                    <a:pt x="365" y="1308"/>
                    <a:pt x="305" y="1369"/>
                  </a:cubicBezTo>
                  <a:cubicBezTo>
                    <a:pt x="274" y="1399"/>
                    <a:pt x="244" y="1429"/>
                    <a:pt x="213" y="1521"/>
                  </a:cubicBezTo>
                  <a:cubicBezTo>
                    <a:pt x="213" y="1551"/>
                    <a:pt x="153" y="1581"/>
                    <a:pt x="153" y="1612"/>
                  </a:cubicBezTo>
                  <a:cubicBezTo>
                    <a:pt x="153" y="1673"/>
                    <a:pt x="122" y="1703"/>
                    <a:pt x="122" y="1733"/>
                  </a:cubicBezTo>
                  <a:cubicBezTo>
                    <a:pt x="92" y="1855"/>
                    <a:pt x="61" y="1977"/>
                    <a:pt x="61" y="2128"/>
                  </a:cubicBezTo>
                  <a:lnTo>
                    <a:pt x="61" y="9028"/>
                  </a:lnTo>
                  <a:lnTo>
                    <a:pt x="61" y="9150"/>
                  </a:lnTo>
                  <a:lnTo>
                    <a:pt x="61" y="9180"/>
                  </a:lnTo>
                  <a:lnTo>
                    <a:pt x="153" y="9423"/>
                  </a:lnTo>
                  <a:cubicBezTo>
                    <a:pt x="274" y="9667"/>
                    <a:pt x="274" y="10031"/>
                    <a:pt x="92" y="10275"/>
                  </a:cubicBezTo>
                  <a:cubicBezTo>
                    <a:pt x="61" y="10335"/>
                    <a:pt x="1" y="10396"/>
                    <a:pt x="1" y="10487"/>
                  </a:cubicBezTo>
                  <a:lnTo>
                    <a:pt x="1" y="14712"/>
                  </a:lnTo>
                  <a:cubicBezTo>
                    <a:pt x="1" y="14803"/>
                    <a:pt x="61" y="14955"/>
                    <a:pt x="122" y="15077"/>
                  </a:cubicBezTo>
                  <a:cubicBezTo>
                    <a:pt x="153" y="15107"/>
                    <a:pt x="153" y="15138"/>
                    <a:pt x="213" y="15199"/>
                  </a:cubicBezTo>
                  <a:lnTo>
                    <a:pt x="274" y="15259"/>
                  </a:lnTo>
                  <a:cubicBezTo>
                    <a:pt x="365" y="15351"/>
                    <a:pt x="426" y="15381"/>
                    <a:pt x="517" y="15411"/>
                  </a:cubicBezTo>
                  <a:cubicBezTo>
                    <a:pt x="548" y="15472"/>
                    <a:pt x="548" y="15472"/>
                    <a:pt x="578" y="15472"/>
                  </a:cubicBezTo>
                  <a:cubicBezTo>
                    <a:pt x="669" y="15503"/>
                    <a:pt x="730" y="15503"/>
                    <a:pt x="821" y="15503"/>
                  </a:cubicBezTo>
                  <a:lnTo>
                    <a:pt x="3557" y="15503"/>
                  </a:lnTo>
                  <a:cubicBezTo>
                    <a:pt x="3770" y="15503"/>
                    <a:pt x="4013" y="15381"/>
                    <a:pt x="4165" y="15199"/>
                  </a:cubicBezTo>
                  <a:cubicBezTo>
                    <a:pt x="4256" y="15047"/>
                    <a:pt x="4347" y="14864"/>
                    <a:pt x="4347" y="14651"/>
                  </a:cubicBezTo>
                  <a:lnTo>
                    <a:pt x="4347" y="10457"/>
                  </a:lnTo>
                  <a:cubicBezTo>
                    <a:pt x="4347" y="10396"/>
                    <a:pt x="4347" y="10335"/>
                    <a:pt x="4317" y="10305"/>
                  </a:cubicBezTo>
                  <a:lnTo>
                    <a:pt x="4256" y="10244"/>
                  </a:lnTo>
                  <a:lnTo>
                    <a:pt x="4165" y="10031"/>
                  </a:lnTo>
                  <a:lnTo>
                    <a:pt x="4165" y="9940"/>
                  </a:lnTo>
                  <a:cubicBezTo>
                    <a:pt x="4104" y="9910"/>
                    <a:pt x="4104" y="9879"/>
                    <a:pt x="4104" y="9819"/>
                  </a:cubicBezTo>
                  <a:cubicBezTo>
                    <a:pt x="4104" y="9697"/>
                    <a:pt x="4104" y="9515"/>
                    <a:pt x="4195" y="9393"/>
                  </a:cubicBezTo>
                  <a:lnTo>
                    <a:pt x="4317" y="9150"/>
                  </a:lnTo>
                  <a:cubicBezTo>
                    <a:pt x="4347" y="9119"/>
                    <a:pt x="4347" y="9028"/>
                    <a:pt x="4347" y="8998"/>
                  </a:cubicBezTo>
                  <a:lnTo>
                    <a:pt x="4347" y="2098"/>
                  </a:lnTo>
                  <a:cubicBezTo>
                    <a:pt x="4347" y="1386"/>
                    <a:pt x="3768" y="790"/>
                    <a:pt x="3062" y="790"/>
                  </a:cubicBezTo>
                  <a:cubicBezTo>
                    <a:pt x="3045" y="790"/>
                    <a:pt x="3027" y="790"/>
                    <a:pt x="3010" y="791"/>
                  </a:cubicBezTo>
                  <a:lnTo>
                    <a:pt x="2736" y="791"/>
                  </a:lnTo>
                  <a:lnTo>
                    <a:pt x="2736" y="1"/>
                  </a:lnTo>
                  <a:close/>
                </a:path>
              </a:pathLst>
            </a:custGeom>
            <a:solidFill>
              <a:srgbClr val="E8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44"/>
            <p:cNvSpPr/>
            <p:nvPr/>
          </p:nvSpPr>
          <p:spPr>
            <a:xfrm>
              <a:off x="4868625" y="1515629"/>
              <a:ext cx="97841" cy="1032157"/>
            </a:xfrm>
            <a:custGeom>
              <a:avLst/>
              <a:gdLst/>
              <a:ahLst/>
              <a:cxnLst/>
              <a:rect l="l" t="t" r="r" b="b"/>
              <a:pathLst>
                <a:path w="608" h="6414" extrusionOk="0">
                  <a:moveTo>
                    <a:pt x="304" y="0"/>
                  </a:moveTo>
                  <a:cubicBezTo>
                    <a:pt x="122" y="0"/>
                    <a:pt x="0" y="152"/>
                    <a:pt x="0" y="304"/>
                  </a:cubicBezTo>
                  <a:lnTo>
                    <a:pt x="0" y="6110"/>
                  </a:lnTo>
                  <a:cubicBezTo>
                    <a:pt x="0" y="6292"/>
                    <a:pt x="122" y="6414"/>
                    <a:pt x="304" y="6414"/>
                  </a:cubicBezTo>
                  <a:cubicBezTo>
                    <a:pt x="517" y="6414"/>
                    <a:pt x="608" y="6262"/>
                    <a:pt x="608" y="6110"/>
                  </a:cubicBezTo>
                  <a:lnTo>
                    <a:pt x="608" y="304"/>
                  </a:lnTo>
                  <a:cubicBezTo>
                    <a:pt x="608" y="122"/>
                    <a:pt x="456" y="0"/>
                    <a:pt x="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44"/>
            <p:cNvSpPr/>
            <p:nvPr/>
          </p:nvSpPr>
          <p:spPr>
            <a:xfrm>
              <a:off x="4868625" y="1353580"/>
              <a:ext cx="97841" cy="98645"/>
            </a:xfrm>
            <a:custGeom>
              <a:avLst/>
              <a:gdLst/>
              <a:ahLst/>
              <a:cxnLst/>
              <a:rect l="l" t="t" r="r" b="b"/>
              <a:pathLst>
                <a:path w="608" h="613" extrusionOk="0">
                  <a:moveTo>
                    <a:pt x="343" y="0"/>
                  </a:moveTo>
                  <a:cubicBezTo>
                    <a:pt x="330" y="0"/>
                    <a:pt x="317" y="2"/>
                    <a:pt x="304" y="4"/>
                  </a:cubicBezTo>
                  <a:cubicBezTo>
                    <a:pt x="152" y="4"/>
                    <a:pt x="0" y="126"/>
                    <a:pt x="0" y="308"/>
                  </a:cubicBezTo>
                  <a:cubicBezTo>
                    <a:pt x="0" y="460"/>
                    <a:pt x="122" y="612"/>
                    <a:pt x="304" y="612"/>
                  </a:cubicBezTo>
                  <a:cubicBezTo>
                    <a:pt x="456" y="612"/>
                    <a:pt x="608" y="521"/>
                    <a:pt x="608" y="308"/>
                  </a:cubicBezTo>
                  <a:cubicBezTo>
                    <a:pt x="608" y="142"/>
                    <a:pt x="481" y="0"/>
                    <a:pt x="3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44"/>
            <p:cNvSpPr/>
            <p:nvPr/>
          </p:nvSpPr>
          <p:spPr>
            <a:xfrm>
              <a:off x="4291393" y="1765060"/>
              <a:ext cx="39265" cy="675231"/>
            </a:xfrm>
            <a:custGeom>
              <a:avLst/>
              <a:gdLst/>
              <a:ahLst/>
              <a:cxnLst/>
              <a:rect l="l" t="t" r="r" b="b"/>
              <a:pathLst>
                <a:path w="244" h="4196" extrusionOk="0">
                  <a:moveTo>
                    <a:pt x="0" y="1"/>
                  </a:moveTo>
                  <a:lnTo>
                    <a:pt x="0" y="4104"/>
                  </a:lnTo>
                  <a:cubicBezTo>
                    <a:pt x="61" y="4134"/>
                    <a:pt x="183" y="4134"/>
                    <a:pt x="244" y="4195"/>
                  </a:cubicBezTo>
                  <a:lnTo>
                    <a:pt x="244" y="92"/>
                  </a:lnTo>
                  <a:cubicBezTo>
                    <a:pt x="183" y="31"/>
                    <a:pt x="61" y="31"/>
                    <a:pt x="0" y="1"/>
                  </a:cubicBezTo>
                  <a:close/>
                </a:path>
              </a:pathLst>
            </a:custGeom>
            <a:solidFill>
              <a:srgbClr val="138E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44"/>
            <p:cNvSpPr/>
            <p:nvPr/>
          </p:nvSpPr>
          <p:spPr>
            <a:xfrm>
              <a:off x="5030031" y="1779704"/>
              <a:ext cx="44093" cy="665415"/>
            </a:xfrm>
            <a:custGeom>
              <a:avLst/>
              <a:gdLst/>
              <a:ahLst/>
              <a:cxnLst/>
              <a:rect l="l" t="t" r="r" b="b"/>
              <a:pathLst>
                <a:path w="274" h="4135" extrusionOk="0">
                  <a:moveTo>
                    <a:pt x="0" y="1"/>
                  </a:moveTo>
                  <a:lnTo>
                    <a:pt x="0" y="4135"/>
                  </a:lnTo>
                  <a:cubicBezTo>
                    <a:pt x="61" y="4135"/>
                    <a:pt x="183" y="4104"/>
                    <a:pt x="274" y="4104"/>
                  </a:cubicBezTo>
                  <a:lnTo>
                    <a:pt x="274" y="1"/>
                  </a:lnTo>
                  <a:cubicBezTo>
                    <a:pt x="228" y="16"/>
                    <a:pt x="175" y="24"/>
                    <a:pt x="126" y="24"/>
                  </a:cubicBezTo>
                  <a:cubicBezTo>
                    <a:pt x="76" y="24"/>
                    <a:pt x="31" y="16"/>
                    <a:pt x="0" y="1"/>
                  </a:cubicBezTo>
                  <a:close/>
                </a:path>
              </a:pathLst>
            </a:custGeom>
            <a:solidFill>
              <a:srgbClr val="138E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44"/>
            <p:cNvSpPr/>
            <p:nvPr/>
          </p:nvSpPr>
          <p:spPr>
            <a:xfrm>
              <a:off x="4330497" y="1784692"/>
              <a:ext cx="699691" cy="704358"/>
            </a:xfrm>
            <a:custGeom>
              <a:avLst/>
              <a:gdLst/>
              <a:ahLst/>
              <a:cxnLst/>
              <a:rect l="l" t="t" r="r" b="b"/>
              <a:pathLst>
                <a:path w="4348" h="4377" extrusionOk="0">
                  <a:moveTo>
                    <a:pt x="1" y="0"/>
                  </a:moveTo>
                  <a:lnTo>
                    <a:pt x="1" y="4104"/>
                  </a:lnTo>
                  <a:cubicBezTo>
                    <a:pt x="781" y="4288"/>
                    <a:pt x="1533" y="4376"/>
                    <a:pt x="2277" y="4376"/>
                  </a:cubicBezTo>
                  <a:cubicBezTo>
                    <a:pt x="2634" y="4376"/>
                    <a:pt x="2989" y="4356"/>
                    <a:pt x="3344" y="4316"/>
                  </a:cubicBezTo>
                  <a:cubicBezTo>
                    <a:pt x="3557" y="4316"/>
                    <a:pt x="3770" y="4286"/>
                    <a:pt x="3952" y="4256"/>
                  </a:cubicBezTo>
                  <a:cubicBezTo>
                    <a:pt x="4074" y="4225"/>
                    <a:pt x="4226" y="4225"/>
                    <a:pt x="4347" y="4164"/>
                  </a:cubicBezTo>
                  <a:lnTo>
                    <a:pt x="4347" y="31"/>
                  </a:lnTo>
                  <a:cubicBezTo>
                    <a:pt x="4226" y="31"/>
                    <a:pt x="4074" y="61"/>
                    <a:pt x="3952" y="91"/>
                  </a:cubicBezTo>
                  <a:cubicBezTo>
                    <a:pt x="3770" y="152"/>
                    <a:pt x="3557" y="183"/>
                    <a:pt x="3344" y="183"/>
                  </a:cubicBezTo>
                  <a:cubicBezTo>
                    <a:pt x="3000" y="220"/>
                    <a:pt x="2656" y="237"/>
                    <a:pt x="2313" y="237"/>
                  </a:cubicBezTo>
                  <a:cubicBezTo>
                    <a:pt x="1535" y="237"/>
                    <a:pt x="760" y="148"/>
                    <a:pt x="1"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44"/>
            <p:cNvSpPr/>
            <p:nvPr/>
          </p:nvSpPr>
          <p:spPr>
            <a:xfrm>
              <a:off x="4540824" y="1931454"/>
              <a:ext cx="279040" cy="386536"/>
            </a:xfrm>
            <a:custGeom>
              <a:avLst/>
              <a:gdLst/>
              <a:ahLst/>
              <a:cxnLst/>
              <a:rect l="l" t="t" r="r" b="b"/>
              <a:pathLst>
                <a:path w="1734" h="2402" extrusionOk="0">
                  <a:moveTo>
                    <a:pt x="1216" y="0"/>
                  </a:moveTo>
                  <a:lnTo>
                    <a:pt x="791" y="486"/>
                  </a:lnTo>
                  <a:lnTo>
                    <a:pt x="1" y="1429"/>
                  </a:lnTo>
                  <a:lnTo>
                    <a:pt x="760" y="1429"/>
                  </a:lnTo>
                  <a:lnTo>
                    <a:pt x="760" y="1489"/>
                  </a:lnTo>
                  <a:lnTo>
                    <a:pt x="608" y="1976"/>
                  </a:lnTo>
                  <a:lnTo>
                    <a:pt x="517" y="2401"/>
                  </a:lnTo>
                  <a:lnTo>
                    <a:pt x="882" y="1976"/>
                  </a:lnTo>
                  <a:lnTo>
                    <a:pt x="943" y="1885"/>
                  </a:lnTo>
                  <a:lnTo>
                    <a:pt x="1733" y="942"/>
                  </a:lnTo>
                  <a:lnTo>
                    <a:pt x="973" y="942"/>
                  </a:lnTo>
                  <a:lnTo>
                    <a:pt x="1216" y="30"/>
                  </a:lnTo>
                  <a:lnTo>
                    <a:pt x="121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44"/>
            <p:cNvSpPr/>
            <p:nvPr/>
          </p:nvSpPr>
          <p:spPr>
            <a:xfrm>
              <a:off x="4521352" y="918928"/>
              <a:ext cx="313155" cy="68553"/>
            </a:xfrm>
            <a:custGeom>
              <a:avLst/>
              <a:gdLst/>
              <a:ahLst/>
              <a:cxnLst/>
              <a:rect l="l" t="t" r="r" b="b"/>
              <a:pathLst>
                <a:path w="1946" h="426" extrusionOk="0">
                  <a:moveTo>
                    <a:pt x="0" y="0"/>
                  </a:moveTo>
                  <a:lnTo>
                    <a:pt x="0" y="426"/>
                  </a:lnTo>
                  <a:lnTo>
                    <a:pt x="1945" y="426"/>
                  </a:lnTo>
                  <a:lnTo>
                    <a:pt x="1945" y="0"/>
                  </a:lnTo>
                  <a:close/>
                </a:path>
              </a:pathLst>
            </a:custGeom>
            <a:solidFill>
              <a:srgbClr val="3ACC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4"/>
            <p:cNvSpPr/>
            <p:nvPr/>
          </p:nvSpPr>
          <p:spPr>
            <a:xfrm>
              <a:off x="2070651" y="2617789"/>
              <a:ext cx="269223" cy="296902"/>
            </a:xfrm>
            <a:custGeom>
              <a:avLst/>
              <a:gdLst/>
              <a:ahLst/>
              <a:cxnLst/>
              <a:rect l="l" t="t" r="r" b="b"/>
              <a:pathLst>
                <a:path w="1673" h="1845" extrusionOk="0">
                  <a:moveTo>
                    <a:pt x="1095" y="1"/>
                  </a:moveTo>
                  <a:cubicBezTo>
                    <a:pt x="949" y="1"/>
                    <a:pt x="777" y="65"/>
                    <a:pt x="730" y="112"/>
                  </a:cubicBezTo>
                  <a:cubicBezTo>
                    <a:pt x="669" y="112"/>
                    <a:pt x="639" y="142"/>
                    <a:pt x="639" y="142"/>
                  </a:cubicBezTo>
                  <a:lnTo>
                    <a:pt x="1" y="1267"/>
                  </a:lnTo>
                  <a:lnTo>
                    <a:pt x="943" y="1845"/>
                  </a:lnTo>
                  <a:lnTo>
                    <a:pt x="1673" y="659"/>
                  </a:lnTo>
                  <a:cubicBezTo>
                    <a:pt x="1581" y="446"/>
                    <a:pt x="1369" y="112"/>
                    <a:pt x="1217" y="21"/>
                  </a:cubicBezTo>
                  <a:cubicBezTo>
                    <a:pt x="1181" y="7"/>
                    <a:pt x="1139" y="1"/>
                    <a:pt x="1095" y="1"/>
                  </a:cubicBez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6" name="Google Shape;756;p44"/>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p>
            <a:pPr marL="457200" lvl="0" indent="-419100" algn="ctr" rtl="0">
              <a:spcBef>
                <a:spcPts val="0"/>
              </a:spcBef>
              <a:spcAft>
                <a:spcPts val="0"/>
              </a:spcAft>
              <a:buSzPts val="3000"/>
              <a:buAutoNum type="arabicPeriod"/>
            </a:pPr>
            <a:r>
              <a:rPr lang="en"/>
              <a:t>What’s the problem?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0"/>
        <p:cNvGrpSpPr/>
        <p:nvPr/>
      </p:nvGrpSpPr>
      <p:grpSpPr>
        <a:xfrm>
          <a:off x="0" y="0"/>
          <a:ext cx="0" cy="0"/>
          <a:chOff x="0" y="0"/>
          <a:chExt cx="0" cy="0"/>
        </a:xfrm>
      </p:grpSpPr>
      <p:sp>
        <p:nvSpPr>
          <p:cNvPr id="761" name="Google Shape;761;p45"/>
          <p:cNvSpPr txBox="1">
            <a:spLocks noGrp="1"/>
          </p:cNvSpPr>
          <p:nvPr>
            <p:ph type="body" idx="1"/>
          </p:nvPr>
        </p:nvSpPr>
        <p:spPr>
          <a:xfrm>
            <a:off x="447261" y="1409575"/>
            <a:ext cx="6237104" cy="255613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Times New Roman" panose="02020603050405020304" pitchFamily="18" charset="0"/>
                <a:cs typeface="Times New Roman" panose="02020603050405020304" pitchFamily="18" charset="0"/>
              </a:rPr>
              <a:t>What are the conditions of the site you’re looking to implement this project at? What are the results of the background research you’ve done, conversations you’ve had, and feedback you’ve gotten from USF students, staff, and/or faculty members about this problem?</a:t>
            </a:r>
            <a:endParaRPr dirty="0">
              <a:latin typeface="Times New Roman" panose="02020603050405020304" pitchFamily="18" charset="0"/>
              <a:cs typeface="Times New Roman" panose="02020603050405020304" pitchFamily="18" charset="0"/>
            </a:endParaRPr>
          </a:p>
          <a:p>
            <a:pPr marL="0" lvl="0" indent="0" algn="l" rtl="0">
              <a:spcBef>
                <a:spcPts val="1600"/>
              </a:spcBef>
              <a:spcAft>
                <a:spcPts val="1600"/>
              </a:spcAft>
              <a:buNone/>
            </a:pPr>
            <a:r>
              <a:rPr lang="en" dirty="0">
                <a:latin typeface="Times New Roman" panose="02020603050405020304" pitchFamily="18" charset="0"/>
                <a:cs typeface="Times New Roman" panose="02020603050405020304" pitchFamily="18" charset="0"/>
              </a:rPr>
              <a:t>Site examples include the Reef, all LEED buildings on campus, the entire campus, etc. depending on your project scale.</a:t>
            </a:r>
            <a:endParaRPr dirty="0">
              <a:latin typeface="Times New Roman" panose="02020603050405020304" pitchFamily="18" charset="0"/>
              <a:cs typeface="Times New Roman" panose="02020603050405020304" pitchFamily="18" charset="0"/>
            </a:endParaRPr>
          </a:p>
        </p:txBody>
      </p:sp>
      <p:sp>
        <p:nvSpPr>
          <p:cNvPr id="762" name="Google Shape;762;p45"/>
          <p:cNvSpPr txBox="1">
            <a:spLocks noGrp="1"/>
          </p:cNvSpPr>
          <p:nvPr>
            <p:ph type="title"/>
          </p:nvPr>
        </p:nvSpPr>
        <p:spPr>
          <a:xfrm>
            <a:off x="713225" y="539500"/>
            <a:ext cx="7717500" cy="478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2. Current Conditions of Site</a:t>
            </a:r>
            <a:endParaRPr/>
          </a:p>
        </p:txBody>
      </p:sp>
      <p:grpSp>
        <p:nvGrpSpPr>
          <p:cNvPr id="763" name="Google Shape;763;p45"/>
          <p:cNvGrpSpPr/>
          <p:nvPr/>
        </p:nvGrpSpPr>
        <p:grpSpPr>
          <a:xfrm>
            <a:off x="6151236" y="2077069"/>
            <a:ext cx="2592432" cy="3169745"/>
            <a:chOff x="7022550" y="3055525"/>
            <a:chExt cx="1487510" cy="1818766"/>
          </a:xfrm>
        </p:grpSpPr>
        <p:sp>
          <p:nvSpPr>
            <p:cNvPr id="764" name="Google Shape;764;p45"/>
            <p:cNvSpPr/>
            <p:nvPr/>
          </p:nvSpPr>
          <p:spPr>
            <a:xfrm>
              <a:off x="7322137" y="3055525"/>
              <a:ext cx="337622" cy="297502"/>
            </a:xfrm>
            <a:custGeom>
              <a:avLst/>
              <a:gdLst/>
              <a:ahLst/>
              <a:cxnLst/>
              <a:rect l="l" t="t" r="r" b="b"/>
              <a:pathLst>
                <a:path w="4864" h="4286" extrusionOk="0">
                  <a:moveTo>
                    <a:pt x="1" y="0"/>
                  </a:moveTo>
                  <a:lnTo>
                    <a:pt x="1" y="0"/>
                  </a:lnTo>
                  <a:cubicBezTo>
                    <a:pt x="1" y="0"/>
                    <a:pt x="1399" y="3769"/>
                    <a:pt x="4256" y="4286"/>
                  </a:cubicBezTo>
                  <a:cubicBezTo>
                    <a:pt x="4256" y="4286"/>
                    <a:pt x="4864" y="2857"/>
                    <a:pt x="3709" y="1581"/>
                  </a:cubicBezTo>
                  <a:cubicBezTo>
                    <a:pt x="2524" y="274"/>
                    <a:pt x="1" y="0"/>
                    <a:pt x="1"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5"/>
            <p:cNvSpPr/>
            <p:nvPr/>
          </p:nvSpPr>
          <p:spPr>
            <a:xfrm>
              <a:off x="7756803" y="3241137"/>
              <a:ext cx="316521" cy="329223"/>
            </a:xfrm>
            <a:custGeom>
              <a:avLst/>
              <a:gdLst/>
              <a:ahLst/>
              <a:cxnLst/>
              <a:rect l="l" t="t" r="r" b="b"/>
              <a:pathLst>
                <a:path w="4560" h="4743" extrusionOk="0">
                  <a:moveTo>
                    <a:pt x="4073" y="1"/>
                  </a:moveTo>
                  <a:cubicBezTo>
                    <a:pt x="4073" y="1"/>
                    <a:pt x="3556" y="396"/>
                    <a:pt x="1793" y="1490"/>
                  </a:cubicBezTo>
                  <a:cubicBezTo>
                    <a:pt x="0" y="2585"/>
                    <a:pt x="517" y="4743"/>
                    <a:pt x="517" y="4743"/>
                  </a:cubicBezTo>
                  <a:cubicBezTo>
                    <a:pt x="4559" y="4104"/>
                    <a:pt x="4073" y="1"/>
                    <a:pt x="4073"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5"/>
            <p:cNvSpPr/>
            <p:nvPr/>
          </p:nvSpPr>
          <p:spPr>
            <a:xfrm>
              <a:off x="7328454" y="4017597"/>
              <a:ext cx="354559" cy="171449"/>
            </a:xfrm>
            <a:custGeom>
              <a:avLst/>
              <a:gdLst/>
              <a:ahLst/>
              <a:cxnLst/>
              <a:rect l="l" t="t" r="r" b="b"/>
              <a:pathLst>
                <a:path w="5108" h="2470" extrusionOk="0">
                  <a:moveTo>
                    <a:pt x="1" y="1"/>
                  </a:moveTo>
                  <a:cubicBezTo>
                    <a:pt x="1" y="1"/>
                    <a:pt x="1175" y="2470"/>
                    <a:pt x="3358" y="2470"/>
                  </a:cubicBezTo>
                  <a:cubicBezTo>
                    <a:pt x="3850" y="2470"/>
                    <a:pt x="4393" y="2345"/>
                    <a:pt x="4986" y="2037"/>
                  </a:cubicBezTo>
                  <a:cubicBezTo>
                    <a:pt x="4986" y="2037"/>
                    <a:pt x="5107" y="548"/>
                    <a:pt x="3436" y="213"/>
                  </a:cubicBezTo>
                  <a:cubicBezTo>
                    <a:pt x="2977" y="122"/>
                    <a:pt x="2555" y="94"/>
                    <a:pt x="2172" y="94"/>
                  </a:cubicBezTo>
                  <a:cubicBezTo>
                    <a:pt x="1590" y="94"/>
                    <a:pt x="1099" y="158"/>
                    <a:pt x="706" y="158"/>
                  </a:cubicBezTo>
                  <a:cubicBezTo>
                    <a:pt x="416" y="158"/>
                    <a:pt x="179" y="123"/>
                    <a:pt x="1" y="1"/>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5"/>
            <p:cNvSpPr/>
            <p:nvPr/>
          </p:nvSpPr>
          <p:spPr>
            <a:xfrm>
              <a:off x="7471931" y="3164990"/>
              <a:ext cx="493801" cy="1396996"/>
            </a:xfrm>
            <a:custGeom>
              <a:avLst/>
              <a:gdLst/>
              <a:ahLst/>
              <a:cxnLst/>
              <a:rect l="l" t="t" r="r" b="b"/>
              <a:pathLst>
                <a:path w="7114" h="20126" extrusionOk="0">
                  <a:moveTo>
                    <a:pt x="238" y="1"/>
                  </a:moveTo>
                  <a:cubicBezTo>
                    <a:pt x="174" y="1"/>
                    <a:pt x="118" y="27"/>
                    <a:pt x="62" y="64"/>
                  </a:cubicBezTo>
                  <a:cubicBezTo>
                    <a:pt x="1" y="186"/>
                    <a:pt x="31" y="308"/>
                    <a:pt x="92" y="368"/>
                  </a:cubicBezTo>
                  <a:cubicBezTo>
                    <a:pt x="153" y="368"/>
                    <a:pt x="2584" y="2253"/>
                    <a:pt x="3253" y="7055"/>
                  </a:cubicBezTo>
                  <a:cubicBezTo>
                    <a:pt x="3557" y="9244"/>
                    <a:pt x="3587" y="11980"/>
                    <a:pt x="3557" y="14350"/>
                  </a:cubicBezTo>
                  <a:cubicBezTo>
                    <a:pt x="2919" y="13682"/>
                    <a:pt x="1855" y="13256"/>
                    <a:pt x="1794" y="13226"/>
                  </a:cubicBezTo>
                  <a:cubicBezTo>
                    <a:pt x="1765" y="13219"/>
                    <a:pt x="1737" y="13215"/>
                    <a:pt x="1709" y="13215"/>
                  </a:cubicBezTo>
                  <a:cubicBezTo>
                    <a:pt x="1618" y="13215"/>
                    <a:pt x="1537" y="13254"/>
                    <a:pt x="1490" y="13347"/>
                  </a:cubicBezTo>
                  <a:cubicBezTo>
                    <a:pt x="1429" y="13439"/>
                    <a:pt x="1490" y="13560"/>
                    <a:pt x="1581" y="13651"/>
                  </a:cubicBezTo>
                  <a:cubicBezTo>
                    <a:pt x="2037" y="13834"/>
                    <a:pt x="3192" y="14411"/>
                    <a:pt x="3527" y="15050"/>
                  </a:cubicBezTo>
                  <a:cubicBezTo>
                    <a:pt x="3466" y="17755"/>
                    <a:pt x="3253" y="19882"/>
                    <a:pt x="3253" y="19913"/>
                  </a:cubicBezTo>
                  <a:cubicBezTo>
                    <a:pt x="3253" y="20034"/>
                    <a:pt x="3344" y="20126"/>
                    <a:pt x="3466" y="20126"/>
                  </a:cubicBezTo>
                  <a:lnTo>
                    <a:pt x="3496" y="20126"/>
                  </a:lnTo>
                  <a:cubicBezTo>
                    <a:pt x="3618" y="20126"/>
                    <a:pt x="3709" y="20065"/>
                    <a:pt x="3709" y="19943"/>
                  </a:cubicBezTo>
                  <a:cubicBezTo>
                    <a:pt x="3709" y="19913"/>
                    <a:pt x="3922" y="17846"/>
                    <a:pt x="3983" y="15232"/>
                  </a:cubicBezTo>
                  <a:cubicBezTo>
                    <a:pt x="4013" y="15201"/>
                    <a:pt x="4074" y="15110"/>
                    <a:pt x="4013" y="15050"/>
                  </a:cubicBezTo>
                  <a:cubicBezTo>
                    <a:pt x="4013" y="15019"/>
                    <a:pt x="3983" y="15019"/>
                    <a:pt x="3983" y="14958"/>
                  </a:cubicBezTo>
                  <a:cubicBezTo>
                    <a:pt x="4013" y="13378"/>
                    <a:pt x="4074" y="11554"/>
                    <a:pt x="3952" y="9852"/>
                  </a:cubicBezTo>
                  <a:cubicBezTo>
                    <a:pt x="3952" y="9791"/>
                    <a:pt x="4226" y="5232"/>
                    <a:pt x="6992" y="3013"/>
                  </a:cubicBezTo>
                  <a:cubicBezTo>
                    <a:pt x="7053" y="2952"/>
                    <a:pt x="7113" y="2861"/>
                    <a:pt x="6992" y="2739"/>
                  </a:cubicBezTo>
                  <a:cubicBezTo>
                    <a:pt x="6943" y="2674"/>
                    <a:pt x="6877" y="2644"/>
                    <a:pt x="6816" y="2644"/>
                  </a:cubicBezTo>
                  <a:cubicBezTo>
                    <a:pt x="6764" y="2644"/>
                    <a:pt x="6716" y="2667"/>
                    <a:pt x="6688" y="2709"/>
                  </a:cubicBezTo>
                  <a:cubicBezTo>
                    <a:pt x="4925" y="4107"/>
                    <a:pt x="4135" y="6265"/>
                    <a:pt x="3800" y="7876"/>
                  </a:cubicBezTo>
                  <a:cubicBezTo>
                    <a:pt x="3739" y="7572"/>
                    <a:pt x="3709" y="7299"/>
                    <a:pt x="3679" y="7025"/>
                  </a:cubicBezTo>
                  <a:cubicBezTo>
                    <a:pt x="2949" y="2010"/>
                    <a:pt x="457" y="125"/>
                    <a:pt x="365" y="34"/>
                  </a:cubicBezTo>
                  <a:cubicBezTo>
                    <a:pt x="319" y="11"/>
                    <a:pt x="277" y="1"/>
                    <a:pt x="238" y="1"/>
                  </a:cubicBezTo>
                  <a:close/>
                </a:path>
              </a:pathLst>
            </a:custGeom>
            <a:solidFill>
              <a:srgbClr val="0751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5"/>
            <p:cNvSpPr/>
            <p:nvPr/>
          </p:nvSpPr>
          <p:spPr>
            <a:xfrm>
              <a:off x="7022550" y="4272901"/>
              <a:ext cx="1487510" cy="601390"/>
            </a:xfrm>
            <a:custGeom>
              <a:avLst/>
              <a:gdLst/>
              <a:ahLst/>
              <a:cxnLst/>
              <a:rect l="l" t="t" r="r" b="b"/>
              <a:pathLst>
                <a:path w="21430" h="8664" extrusionOk="0">
                  <a:moveTo>
                    <a:pt x="11412" y="0"/>
                  </a:moveTo>
                  <a:cubicBezTo>
                    <a:pt x="11242" y="0"/>
                    <a:pt x="11075" y="11"/>
                    <a:pt x="10912" y="31"/>
                  </a:cubicBezTo>
                  <a:cubicBezTo>
                    <a:pt x="9393" y="213"/>
                    <a:pt x="8298" y="1216"/>
                    <a:pt x="8298" y="1216"/>
                  </a:cubicBezTo>
                  <a:cubicBezTo>
                    <a:pt x="7982" y="1023"/>
                    <a:pt x="7692" y="945"/>
                    <a:pt x="7431" y="945"/>
                  </a:cubicBezTo>
                  <a:cubicBezTo>
                    <a:pt x="6339" y="945"/>
                    <a:pt x="5745" y="2310"/>
                    <a:pt x="5745" y="2310"/>
                  </a:cubicBezTo>
                  <a:cubicBezTo>
                    <a:pt x="5569" y="2277"/>
                    <a:pt x="5402" y="2262"/>
                    <a:pt x="5245" y="2262"/>
                  </a:cubicBezTo>
                  <a:cubicBezTo>
                    <a:pt x="3101" y="2262"/>
                    <a:pt x="2706" y="5137"/>
                    <a:pt x="2706" y="5137"/>
                  </a:cubicBezTo>
                  <a:cubicBezTo>
                    <a:pt x="2626" y="5114"/>
                    <a:pt x="2553" y="5104"/>
                    <a:pt x="2484" y="5104"/>
                  </a:cubicBezTo>
                  <a:cubicBezTo>
                    <a:pt x="1739" y="5104"/>
                    <a:pt x="1611" y="6353"/>
                    <a:pt x="1611" y="6353"/>
                  </a:cubicBezTo>
                  <a:cubicBezTo>
                    <a:pt x="0" y="6353"/>
                    <a:pt x="304" y="8663"/>
                    <a:pt x="304" y="8663"/>
                  </a:cubicBezTo>
                  <a:lnTo>
                    <a:pt x="21034" y="8663"/>
                  </a:lnTo>
                  <a:cubicBezTo>
                    <a:pt x="21429" y="6961"/>
                    <a:pt x="19302" y="6414"/>
                    <a:pt x="19271" y="6383"/>
                  </a:cubicBezTo>
                  <a:cubicBezTo>
                    <a:pt x="18900" y="4875"/>
                    <a:pt x="17947" y="4735"/>
                    <a:pt x="17603" y="4735"/>
                  </a:cubicBezTo>
                  <a:cubicBezTo>
                    <a:pt x="17525" y="4735"/>
                    <a:pt x="17478" y="4742"/>
                    <a:pt x="17478" y="4742"/>
                  </a:cubicBezTo>
                  <a:cubicBezTo>
                    <a:pt x="17405" y="3619"/>
                    <a:pt x="16923" y="3392"/>
                    <a:pt x="16544" y="3392"/>
                  </a:cubicBezTo>
                  <a:cubicBezTo>
                    <a:pt x="16288" y="3392"/>
                    <a:pt x="16080" y="3496"/>
                    <a:pt x="16080" y="3496"/>
                  </a:cubicBezTo>
                  <a:cubicBezTo>
                    <a:pt x="14505" y="754"/>
                    <a:pt x="12834" y="0"/>
                    <a:pt x="11412" y="0"/>
                  </a:cubicBezTo>
                  <a:close/>
                </a:path>
              </a:pathLst>
            </a:custGeom>
            <a:solidFill>
              <a:srgbClr val="3320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5"/>
            <p:cNvSpPr/>
            <p:nvPr/>
          </p:nvSpPr>
          <p:spPr>
            <a:xfrm>
              <a:off x="7026784" y="4274983"/>
              <a:ext cx="898822" cy="599308"/>
            </a:xfrm>
            <a:custGeom>
              <a:avLst/>
              <a:gdLst/>
              <a:ahLst/>
              <a:cxnLst/>
              <a:rect l="l" t="t" r="r" b="b"/>
              <a:pathLst>
                <a:path w="12949" h="8634" extrusionOk="0">
                  <a:moveTo>
                    <a:pt x="10882" y="1"/>
                  </a:moveTo>
                  <a:cubicBezTo>
                    <a:pt x="9362" y="183"/>
                    <a:pt x="8268" y="1186"/>
                    <a:pt x="8268" y="1186"/>
                  </a:cubicBezTo>
                  <a:cubicBezTo>
                    <a:pt x="7951" y="993"/>
                    <a:pt x="7662" y="915"/>
                    <a:pt x="7400" y="915"/>
                  </a:cubicBezTo>
                  <a:cubicBezTo>
                    <a:pt x="6309" y="915"/>
                    <a:pt x="5715" y="2280"/>
                    <a:pt x="5715" y="2280"/>
                  </a:cubicBezTo>
                  <a:cubicBezTo>
                    <a:pt x="5538" y="2247"/>
                    <a:pt x="5371" y="2232"/>
                    <a:pt x="5214" y="2232"/>
                  </a:cubicBezTo>
                  <a:cubicBezTo>
                    <a:pt x="3071" y="2232"/>
                    <a:pt x="2675" y="5107"/>
                    <a:pt x="2675" y="5107"/>
                  </a:cubicBezTo>
                  <a:cubicBezTo>
                    <a:pt x="2596" y="5084"/>
                    <a:pt x="2522" y="5074"/>
                    <a:pt x="2454" y="5074"/>
                  </a:cubicBezTo>
                  <a:cubicBezTo>
                    <a:pt x="1708" y="5074"/>
                    <a:pt x="1581" y="6323"/>
                    <a:pt x="1581" y="6323"/>
                  </a:cubicBezTo>
                  <a:cubicBezTo>
                    <a:pt x="0" y="6323"/>
                    <a:pt x="304" y="8633"/>
                    <a:pt x="304" y="8633"/>
                  </a:cubicBezTo>
                  <a:lnTo>
                    <a:pt x="3557" y="8633"/>
                  </a:lnTo>
                  <a:cubicBezTo>
                    <a:pt x="4294" y="7600"/>
                    <a:pt x="5537" y="7360"/>
                    <a:pt x="6839" y="7360"/>
                  </a:cubicBezTo>
                  <a:cubicBezTo>
                    <a:pt x="7971" y="7360"/>
                    <a:pt x="9148" y="7541"/>
                    <a:pt x="10077" y="7541"/>
                  </a:cubicBezTo>
                  <a:cubicBezTo>
                    <a:pt x="10941" y="7541"/>
                    <a:pt x="11592" y="7385"/>
                    <a:pt x="11794" y="6779"/>
                  </a:cubicBezTo>
                  <a:cubicBezTo>
                    <a:pt x="12523" y="4591"/>
                    <a:pt x="8693" y="4226"/>
                    <a:pt x="8724" y="4226"/>
                  </a:cubicBezTo>
                  <a:cubicBezTo>
                    <a:pt x="12949" y="2463"/>
                    <a:pt x="11155" y="305"/>
                    <a:pt x="10882" y="1"/>
                  </a:cubicBezTo>
                  <a:close/>
                </a:path>
              </a:pathLst>
            </a:custGeom>
            <a:solidFill>
              <a:srgbClr val="4C32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5"/>
            <p:cNvSpPr/>
            <p:nvPr/>
          </p:nvSpPr>
          <p:spPr>
            <a:xfrm>
              <a:off x="7368575" y="4633712"/>
              <a:ext cx="73924" cy="31652"/>
            </a:xfrm>
            <a:custGeom>
              <a:avLst/>
              <a:gdLst/>
              <a:ahLst/>
              <a:cxnLst/>
              <a:rect l="l" t="t" r="r" b="b"/>
              <a:pathLst>
                <a:path w="1065" h="456" extrusionOk="0">
                  <a:moveTo>
                    <a:pt x="547" y="0"/>
                  </a:moveTo>
                  <a:cubicBezTo>
                    <a:pt x="244" y="0"/>
                    <a:pt x="0" y="91"/>
                    <a:pt x="0" y="243"/>
                  </a:cubicBezTo>
                  <a:cubicBezTo>
                    <a:pt x="0" y="365"/>
                    <a:pt x="244" y="456"/>
                    <a:pt x="547" y="456"/>
                  </a:cubicBezTo>
                  <a:cubicBezTo>
                    <a:pt x="821" y="456"/>
                    <a:pt x="1064" y="365"/>
                    <a:pt x="1064" y="243"/>
                  </a:cubicBezTo>
                  <a:cubicBezTo>
                    <a:pt x="1064" y="91"/>
                    <a:pt x="821" y="0"/>
                    <a:pt x="547" y="0"/>
                  </a:cubicBezTo>
                  <a:close/>
                </a:path>
              </a:pathLst>
            </a:custGeom>
            <a:solidFill>
              <a:srgbClr val="3320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5"/>
            <p:cNvSpPr/>
            <p:nvPr/>
          </p:nvSpPr>
          <p:spPr>
            <a:xfrm>
              <a:off x="7619642" y="4675847"/>
              <a:ext cx="137229" cy="59139"/>
            </a:xfrm>
            <a:custGeom>
              <a:avLst/>
              <a:gdLst/>
              <a:ahLst/>
              <a:cxnLst/>
              <a:rect l="l" t="t" r="r" b="b"/>
              <a:pathLst>
                <a:path w="1977" h="852" extrusionOk="0">
                  <a:moveTo>
                    <a:pt x="973" y="1"/>
                  </a:moveTo>
                  <a:cubicBezTo>
                    <a:pt x="426" y="1"/>
                    <a:pt x="0" y="183"/>
                    <a:pt x="0" y="426"/>
                  </a:cubicBezTo>
                  <a:cubicBezTo>
                    <a:pt x="0" y="639"/>
                    <a:pt x="456" y="852"/>
                    <a:pt x="973" y="852"/>
                  </a:cubicBezTo>
                  <a:cubicBezTo>
                    <a:pt x="1551" y="852"/>
                    <a:pt x="1976" y="639"/>
                    <a:pt x="1976" y="426"/>
                  </a:cubicBezTo>
                  <a:cubicBezTo>
                    <a:pt x="1976" y="244"/>
                    <a:pt x="1520" y="31"/>
                    <a:pt x="973" y="1"/>
                  </a:cubicBezTo>
                  <a:close/>
                </a:path>
              </a:pathLst>
            </a:custGeom>
            <a:solidFill>
              <a:srgbClr val="3320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45"/>
            <p:cNvSpPr/>
            <p:nvPr/>
          </p:nvSpPr>
          <p:spPr>
            <a:xfrm>
              <a:off x="7503584" y="4477532"/>
              <a:ext cx="99260" cy="42272"/>
            </a:xfrm>
            <a:custGeom>
              <a:avLst/>
              <a:gdLst/>
              <a:ahLst/>
              <a:cxnLst/>
              <a:rect l="l" t="t" r="r" b="b"/>
              <a:pathLst>
                <a:path w="1430" h="609" extrusionOk="0">
                  <a:moveTo>
                    <a:pt x="730" y="1"/>
                  </a:moveTo>
                  <a:cubicBezTo>
                    <a:pt x="305" y="1"/>
                    <a:pt x="1" y="153"/>
                    <a:pt x="1" y="305"/>
                  </a:cubicBezTo>
                  <a:cubicBezTo>
                    <a:pt x="1" y="517"/>
                    <a:pt x="335" y="609"/>
                    <a:pt x="730" y="609"/>
                  </a:cubicBezTo>
                  <a:cubicBezTo>
                    <a:pt x="1125" y="609"/>
                    <a:pt x="1429" y="457"/>
                    <a:pt x="1429" y="305"/>
                  </a:cubicBezTo>
                  <a:cubicBezTo>
                    <a:pt x="1429" y="153"/>
                    <a:pt x="1125" y="1"/>
                    <a:pt x="730" y="1"/>
                  </a:cubicBezTo>
                  <a:close/>
                </a:path>
              </a:pathLst>
            </a:custGeom>
            <a:solidFill>
              <a:srgbClr val="3320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5"/>
            <p:cNvSpPr/>
            <p:nvPr/>
          </p:nvSpPr>
          <p:spPr>
            <a:xfrm>
              <a:off x="8077492" y="4675847"/>
              <a:ext cx="164646" cy="59139"/>
            </a:xfrm>
            <a:custGeom>
              <a:avLst/>
              <a:gdLst/>
              <a:ahLst/>
              <a:cxnLst/>
              <a:rect l="l" t="t" r="r" b="b"/>
              <a:pathLst>
                <a:path w="2372" h="852" extrusionOk="0">
                  <a:moveTo>
                    <a:pt x="1186" y="1"/>
                  </a:moveTo>
                  <a:cubicBezTo>
                    <a:pt x="547" y="1"/>
                    <a:pt x="0" y="183"/>
                    <a:pt x="0" y="426"/>
                  </a:cubicBezTo>
                  <a:cubicBezTo>
                    <a:pt x="0" y="639"/>
                    <a:pt x="547" y="852"/>
                    <a:pt x="1186" y="852"/>
                  </a:cubicBezTo>
                  <a:cubicBezTo>
                    <a:pt x="1824" y="852"/>
                    <a:pt x="2371" y="639"/>
                    <a:pt x="2371" y="426"/>
                  </a:cubicBezTo>
                  <a:cubicBezTo>
                    <a:pt x="2371" y="244"/>
                    <a:pt x="1824" y="31"/>
                    <a:pt x="1186" y="1"/>
                  </a:cubicBezTo>
                  <a:close/>
                </a:path>
              </a:pathLst>
            </a:custGeom>
            <a:solidFill>
              <a:srgbClr val="4C32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7"/>
        <p:cNvGrpSpPr/>
        <p:nvPr/>
      </p:nvGrpSpPr>
      <p:grpSpPr>
        <a:xfrm>
          <a:off x="0" y="0"/>
          <a:ext cx="0" cy="0"/>
          <a:chOff x="0" y="0"/>
          <a:chExt cx="0" cy="0"/>
        </a:xfrm>
      </p:grpSpPr>
      <p:sp>
        <p:nvSpPr>
          <p:cNvPr id="778" name="Google Shape;778;p46"/>
          <p:cNvSpPr txBox="1">
            <a:spLocks noGrp="1"/>
          </p:cNvSpPr>
          <p:nvPr>
            <p:ph type="title"/>
          </p:nvPr>
        </p:nvSpPr>
        <p:spPr>
          <a:xfrm>
            <a:off x="1430550" y="992800"/>
            <a:ext cx="62829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3. What solution are you proposing?</a:t>
            </a:r>
            <a:endParaRPr/>
          </a:p>
        </p:txBody>
      </p:sp>
      <p:sp>
        <p:nvSpPr>
          <p:cNvPr id="779" name="Google Shape;779;p46"/>
          <p:cNvSpPr txBox="1">
            <a:spLocks noGrp="1"/>
          </p:cNvSpPr>
          <p:nvPr>
            <p:ph type="body" idx="1"/>
          </p:nvPr>
        </p:nvSpPr>
        <p:spPr>
          <a:xfrm>
            <a:off x="1430550" y="2092325"/>
            <a:ext cx="6173400" cy="2706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latin typeface="Times New Roman" panose="02020603050405020304" pitchFamily="18" charset="0"/>
                <a:cs typeface="Times New Roman" panose="02020603050405020304" pitchFamily="18" charset="0"/>
              </a:rPr>
              <a:t>Now describe what you’re proposing we do to solve this problem. </a:t>
            </a:r>
            <a:endParaRPr dirty="0">
              <a:latin typeface="Times New Roman" panose="02020603050405020304" pitchFamily="18" charset="0"/>
              <a:cs typeface="Times New Roman" panose="02020603050405020304" pitchFamily="18" charset="0"/>
            </a:endParaRPr>
          </a:p>
          <a:p>
            <a:pPr marL="457200" lvl="0" indent="-317500" algn="ctr" rtl="0">
              <a:spcBef>
                <a:spcPts val="1600"/>
              </a:spcBef>
              <a:spcAft>
                <a:spcPts val="0"/>
              </a:spcAft>
              <a:buSzPts val="1400"/>
              <a:buChar char="-"/>
            </a:pPr>
            <a:r>
              <a:rPr lang="en" dirty="0">
                <a:latin typeface="Times New Roman" panose="02020603050405020304" pitchFamily="18" charset="0"/>
                <a:cs typeface="Times New Roman" panose="02020603050405020304" pitchFamily="18" charset="0"/>
              </a:rPr>
              <a:t>How and why does it work?</a:t>
            </a:r>
            <a:endParaRPr dirty="0">
              <a:latin typeface="Times New Roman" panose="02020603050405020304" pitchFamily="18" charset="0"/>
              <a:cs typeface="Times New Roman" panose="02020603050405020304" pitchFamily="18" charset="0"/>
            </a:endParaRPr>
          </a:p>
          <a:p>
            <a:pPr marL="457200" lvl="0" indent="-317500" algn="ctr" rtl="0">
              <a:spcBef>
                <a:spcPts val="0"/>
              </a:spcBef>
              <a:spcAft>
                <a:spcPts val="0"/>
              </a:spcAft>
              <a:buSzPts val="1400"/>
              <a:buChar char="-"/>
            </a:pPr>
            <a:r>
              <a:rPr lang="en" dirty="0">
                <a:latin typeface="Times New Roman" panose="02020603050405020304" pitchFamily="18" charset="0"/>
                <a:cs typeface="Times New Roman" panose="02020603050405020304" pitchFamily="18" charset="0"/>
              </a:rPr>
              <a:t>What process does it use?</a:t>
            </a:r>
            <a:endParaRPr dirty="0">
              <a:latin typeface="Times New Roman" panose="02020603050405020304" pitchFamily="18" charset="0"/>
              <a:cs typeface="Times New Roman" panose="02020603050405020304" pitchFamily="18" charset="0"/>
            </a:endParaRPr>
          </a:p>
          <a:p>
            <a:pPr marL="457200" lvl="0" indent="-317500" algn="ctr" rtl="0">
              <a:spcBef>
                <a:spcPts val="0"/>
              </a:spcBef>
              <a:spcAft>
                <a:spcPts val="0"/>
              </a:spcAft>
              <a:buSzPts val="1400"/>
              <a:buChar char="-"/>
            </a:pPr>
            <a:r>
              <a:rPr lang="en" dirty="0">
                <a:latin typeface="Times New Roman" panose="02020603050405020304" pitchFamily="18" charset="0"/>
                <a:cs typeface="Times New Roman" panose="02020603050405020304" pitchFamily="18" charset="0"/>
              </a:rPr>
              <a:t>Why is this sustainable?</a:t>
            </a:r>
            <a:endParaRPr dirty="0">
              <a:latin typeface="Times New Roman" panose="02020603050405020304" pitchFamily="18" charset="0"/>
              <a:cs typeface="Times New Roman" panose="02020603050405020304" pitchFamily="18" charset="0"/>
            </a:endParaRPr>
          </a:p>
          <a:p>
            <a:pPr marL="457200" lvl="0" indent="0" algn="l" rtl="0">
              <a:spcBef>
                <a:spcPts val="1600"/>
              </a:spcBef>
              <a:spcAft>
                <a:spcPts val="0"/>
              </a:spcAft>
              <a:buNone/>
            </a:pPr>
            <a:r>
              <a:rPr lang="en" dirty="0">
                <a:latin typeface="Times New Roman" panose="02020603050405020304" pitchFamily="18" charset="0"/>
                <a:cs typeface="Times New Roman" panose="02020603050405020304" pitchFamily="18" charset="0"/>
              </a:rPr>
              <a:t>Include solid stats and figures to back up your reasoning for implementing this solution. </a:t>
            </a:r>
            <a:endParaRPr dirty="0">
              <a:latin typeface="Times New Roman" panose="02020603050405020304" pitchFamily="18" charset="0"/>
              <a:cs typeface="Times New Roman" panose="02020603050405020304" pitchFamily="18" charset="0"/>
            </a:endParaRPr>
          </a:p>
          <a:p>
            <a:pPr marL="457200" lvl="0" indent="0" algn="l" rtl="0">
              <a:spcBef>
                <a:spcPts val="1600"/>
              </a:spcBef>
              <a:spcAft>
                <a:spcPts val="0"/>
              </a:spcAft>
              <a:buNone/>
            </a:pPr>
            <a:r>
              <a:rPr lang="en" b="1" dirty="0">
                <a:solidFill>
                  <a:schemeClr val="dk2"/>
                </a:solidFill>
                <a:latin typeface="Times New Roman" panose="02020603050405020304" pitchFamily="18" charset="0"/>
                <a:cs typeface="Times New Roman" panose="02020603050405020304" pitchFamily="18" charset="0"/>
              </a:rPr>
              <a:t>This can take a few slides to fully flesh out.</a:t>
            </a:r>
            <a:endParaRPr b="1" dirty="0">
              <a:solidFill>
                <a:schemeClr val="dk2"/>
              </a:solidFill>
              <a:latin typeface="Times New Roman" panose="02020603050405020304" pitchFamily="18" charset="0"/>
              <a:cs typeface="Times New Roman" panose="02020603050405020304" pitchFamily="18" charset="0"/>
            </a:endParaRPr>
          </a:p>
          <a:p>
            <a:pPr marL="457200" lvl="0" indent="0" algn="l" rtl="0">
              <a:spcBef>
                <a:spcPts val="1600"/>
              </a:spcBef>
              <a:spcAft>
                <a:spcPts val="1600"/>
              </a:spcAft>
              <a:buNone/>
            </a:pPr>
            <a:endParaRPr dirty="0"/>
          </a:p>
        </p:txBody>
      </p:sp>
      <p:grpSp>
        <p:nvGrpSpPr>
          <p:cNvPr id="780" name="Google Shape;780;p46"/>
          <p:cNvGrpSpPr/>
          <p:nvPr/>
        </p:nvGrpSpPr>
        <p:grpSpPr>
          <a:xfrm>
            <a:off x="-1127134" y="2736950"/>
            <a:ext cx="2424864" cy="2705988"/>
            <a:chOff x="1827900" y="266775"/>
            <a:chExt cx="4478050" cy="5041900"/>
          </a:xfrm>
        </p:grpSpPr>
        <p:sp>
          <p:nvSpPr>
            <p:cNvPr id="781" name="Google Shape;781;p46"/>
            <p:cNvSpPr/>
            <p:nvPr/>
          </p:nvSpPr>
          <p:spPr>
            <a:xfrm>
              <a:off x="3946300" y="266775"/>
              <a:ext cx="2359650" cy="5041900"/>
            </a:xfrm>
            <a:custGeom>
              <a:avLst/>
              <a:gdLst/>
              <a:ahLst/>
              <a:cxnLst/>
              <a:rect l="l" t="t" r="r" b="b"/>
              <a:pathLst>
                <a:path w="94386" h="201676" extrusionOk="0">
                  <a:moveTo>
                    <a:pt x="60780" y="0"/>
                  </a:moveTo>
                  <a:lnTo>
                    <a:pt x="60780" y="0"/>
                  </a:lnTo>
                  <a:cubicBezTo>
                    <a:pt x="52314" y="33422"/>
                    <a:pt x="10168" y="34198"/>
                    <a:pt x="14123" y="96235"/>
                  </a:cubicBezTo>
                  <a:cubicBezTo>
                    <a:pt x="1" y="139749"/>
                    <a:pt x="30427" y="201675"/>
                    <a:pt x="30427" y="201675"/>
                  </a:cubicBezTo>
                  <a:lnTo>
                    <a:pt x="36380" y="200751"/>
                  </a:lnTo>
                  <a:cubicBezTo>
                    <a:pt x="2108" y="125885"/>
                    <a:pt x="25473" y="100450"/>
                    <a:pt x="25473" y="100450"/>
                  </a:cubicBezTo>
                  <a:cubicBezTo>
                    <a:pt x="94386" y="82704"/>
                    <a:pt x="60781" y="2"/>
                    <a:pt x="60780"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46"/>
            <p:cNvSpPr/>
            <p:nvPr/>
          </p:nvSpPr>
          <p:spPr>
            <a:xfrm>
              <a:off x="1827900" y="1994725"/>
              <a:ext cx="2467800" cy="2101300"/>
            </a:xfrm>
            <a:custGeom>
              <a:avLst/>
              <a:gdLst/>
              <a:ahLst/>
              <a:cxnLst/>
              <a:rect l="l" t="t" r="r" b="b"/>
              <a:pathLst>
                <a:path w="98712" h="84052" extrusionOk="0">
                  <a:moveTo>
                    <a:pt x="26482" y="0"/>
                  </a:moveTo>
                  <a:cubicBezTo>
                    <a:pt x="18588" y="0"/>
                    <a:pt x="9795" y="893"/>
                    <a:pt x="0" y="2901"/>
                  </a:cubicBezTo>
                  <a:cubicBezTo>
                    <a:pt x="20904" y="18096"/>
                    <a:pt x="25764" y="47248"/>
                    <a:pt x="55578" y="47248"/>
                  </a:cubicBezTo>
                  <a:cubicBezTo>
                    <a:pt x="63413" y="47248"/>
                    <a:pt x="72970" y="45235"/>
                    <a:pt x="84995" y="40426"/>
                  </a:cubicBezTo>
                  <a:cubicBezTo>
                    <a:pt x="84995" y="40426"/>
                    <a:pt x="95421" y="62831"/>
                    <a:pt x="98712" y="84052"/>
                  </a:cubicBezTo>
                  <a:lnTo>
                    <a:pt x="95199" y="56878"/>
                  </a:lnTo>
                  <a:cubicBezTo>
                    <a:pt x="95199" y="56878"/>
                    <a:pt x="89506" y="0"/>
                    <a:pt x="2648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3" name="Google Shape;783;p46"/>
          <p:cNvGrpSpPr/>
          <p:nvPr/>
        </p:nvGrpSpPr>
        <p:grpSpPr>
          <a:xfrm>
            <a:off x="-777890" y="-1537404"/>
            <a:ext cx="2720982" cy="4001412"/>
            <a:chOff x="4181200" y="2276150"/>
            <a:chExt cx="852625" cy="1253850"/>
          </a:xfrm>
        </p:grpSpPr>
        <p:sp>
          <p:nvSpPr>
            <p:cNvPr id="784" name="Google Shape;784;p46"/>
            <p:cNvSpPr/>
            <p:nvPr/>
          </p:nvSpPr>
          <p:spPr>
            <a:xfrm>
              <a:off x="4357500" y="2276150"/>
              <a:ext cx="417200" cy="918750"/>
            </a:xfrm>
            <a:custGeom>
              <a:avLst/>
              <a:gdLst/>
              <a:ahLst/>
              <a:cxnLst/>
              <a:rect l="l" t="t" r="r" b="b"/>
              <a:pathLst>
                <a:path w="16688" h="36750" extrusionOk="0">
                  <a:moveTo>
                    <a:pt x="16687" y="1"/>
                  </a:moveTo>
                  <a:cubicBezTo>
                    <a:pt x="16687" y="1"/>
                    <a:pt x="0" y="6324"/>
                    <a:pt x="8632" y="22250"/>
                  </a:cubicBezTo>
                  <a:cubicBezTo>
                    <a:pt x="8632" y="22250"/>
                    <a:pt x="9940" y="25685"/>
                    <a:pt x="2493" y="36111"/>
                  </a:cubicBezTo>
                  <a:lnTo>
                    <a:pt x="3465" y="36749"/>
                  </a:lnTo>
                  <a:cubicBezTo>
                    <a:pt x="3465" y="36749"/>
                    <a:pt x="8663" y="29789"/>
                    <a:pt x="10395" y="22250"/>
                  </a:cubicBezTo>
                  <a:cubicBezTo>
                    <a:pt x="10395" y="22250"/>
                    <a:pt x="15867" y="18998"/>
                    <a:pt x="14742" y="12068"/>
                  </a:cubicBezTo>
                  <a:cubicBezTo>
                    <a:pt x="13678" y="5108"/>
                    <a:pt x="16687" y="1"/>
                    <a:pt x="16687" y="1"/>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6"/>
            <p:cNvSpPr/>
            <p:nvPr/>
          </p:nvSpPr>
          <p:spPr>
            <a:xfrm>
              <a:off x="4364325" y="2892125"/>
              <a:ext cx="669500" cy="422075"/>
            </a:xfrm>
            <a:custGeom>
              <a:avLst/>
              <a:gdLst/>
              <a:ahLst/>
              <a:cxnLst/>
              <a:rect l="l" t="t" r="r" b="b"/>
              <a:pathLst>
                <a:path w="26780" h="16883" extrusionOk="0">
                  <a:moveTo>
                    <a:pt x="17782" y="0"/>
                  </a:moveTo>
                  <a:cubicBezTo>
                    <a:pt x="14143" y="0"/>
                    <a:pt x="10534" y="1111"/>
                    <a:pt x="8451" y="6305"/>
                  </a:cubicBezTo>
                  <a:cubicBezTo>
                    <a:pt x="6080" y="7855"/>
                    <a:pt x="1095" y="13782"/>
                    <a:pt x="1095" y="13782"/>
                  </a:cubicBezTo>
                  <a:lnTo>
                    <a:pt x="1" y="16882"/>
                  </a:lnTo>
                  <a:cubicBezTo>
                    <a:pt x="5259" y="9982"/>
                    <a:pt x="9727" y="7216"/>
                    <a:pt x="9727" y="7216"/>
                  </a:cubicBezTo>
                  <a:cubicBezTo>
                    <a:pt x="10757" y="7373"/>
                    <a:pt x="11741" y="7444"/>
                    <a:pt x="12680" y="7444"/>
                  </a:cubicBezTo>
                  <a:cubicBezTo>
                    <a:pt x="21966" y="7444"/>
                    <a:pt x="26779" y="499"/>
                    <a:pt x="26779" y="499"/>
                  </a:cubicBezTo>
                  <a:lnTo>
                    <a:pt x="26779" y="499"/>
                  </a:lnTo>
                  <a:cubicBezTo>
                    <a:pt x="26350" y="586"/>
                    <a:pt x="25877" y="621"/>
                    <a:pt x="25370" y="621"/>
                  </a:cubicBezTo>
                  <a:cubicBezTo>
                    <a:pt x="23240" y="621"/>
                    <a:pt x="20502" y="0"/>
                    <a:pt x="17782"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46"/>
            <p:cNvSpPr/>
            <p:nvPr/>
          </p:nvSpPr>
          <p:spPr>
            <a:xfrm>
              <a:off x="4181200" y="2766300"/>
              <a:ext cx="361725" cy="763700"/>
            </a:xfrm>
            <a:custGeom>
              <a:avLst/>
              <a:gdLst/>
              <a:ahLst/>
              <a:cxnLst/>
              <a:rect l="l" t="t" r="r" b="b"/>
              <a:pathLst>
                <a:path w="14469" h="30548" extrusionOk="0">
                  <a:moveTo>
                    <a:pt x="4134" y="0"/>
                  </a:moveTo>
                  <a:cubicBezTo>
                    <a:pt x="3952" y="9970"/>
                    <a:pt x="9180" y="13678"/>
                    <a:pt x="9180" y="13678"/>
                  </a:cubicBezTo>
                  <a:cubicBezTo>
                    <a:pt x="8815" y="22341"/>
                    <a:pt x="0" y="29575"/>
                    <a:pt x="0" y="29575"/>
                  </a:cubicBezTo>
                  <a:lnTo>
                    <a:pt x="122" y="30548"/>
                  </a:lnTo>
                  <a:cubicBezTo>
                    <a:pt x="7569" y="24286"/>
                    <a:pt x="11399" y="14499"/>
                    <a:pt x="11399" y="14499"/>
                  </a:cubicBezTo>
                  <a:cubicBezTo>
                    <a:pt x="14469" y="5076"/>
                    <a:pt x="4135" y="0"/>
                    <a:pt x="4134" y="0"/>
                  </a:cubicBezTo>
                  <a:close/>
                </a:path>
              </a:pathLst>
            </a:custGeom>
            <a:solidFill>
              <a:srgbClr val="138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7" name="Google Shape;787;p46"/>
          <p:cNvGrpSpPr/>
          <p:nvPr/>
        </p:nvGrpSpPr>
        <p:grpSpPr>
          <a:xfrm rot="-976780">
            <a:off x="7365416" y="-649474"/>
            <a:ext cx="2424918" cy="2706149"/>
            <a:chOff x="1827900" y="266775"/>
            <a:chExt cx="4478050" cy="5041900"/>
          </a:xfrm>
        </p:grpSpPr>
        <p:sp>
          <p:nvSpPr>
            <p:cNvPr id="788" name="Google Shape;788;p46"/>
            <p:cNvSpPr/>
            <p:nvPr/>
          </p:nvSpPr>
          <p:spPr>
            <a:xfrm>
              <a:off x="3946300" y="266775"/>
              <a:ext cx="2359650" cy="5041900"/>
            </a:xfrm>
            <a:custGeom>
              <a:avLst/>
              <a:gdLst/>
              <a:ahLst/>
              <a:cxnLst/>
              <a:rect l="l" t="t" r="r" b="b"/>
              <a:pathLst>
                <a:path w="94386" h="201676" extrusionOk="0">
                  <a:moveTo>
                    <a:pt x="60780" y="0"/>
                  </a:moveTo>
                  <a:lnTo>
                    <a:pt x="60780" y="0"/>
                  </a:lnTo>
                  <a:cubicBezTo>
                    <a:pt x="52314" y="33422"/>
                    <a:pt x="10168" y="34198"/>
                    <a:pt x="14123" y="96235"/>
                  </a:cubicBezTo>
                  <a:cubicBezTo>
                    <a:pt x="1" y="139749"/>
                    <a:pt x="30427" y="201675"/>
                    <a:pt x="30427" y="201675"/>
                  </a:cubicBezTo>
                  <a:lnTo>
                    <a:pt x="36380" y="200751"/>
                  </a:lnTo>
                  <a:cubicBezTo>
                    <a:pt x="2108" y="125885"/>
                    <a:pt x="25473" y="100450"/>
                    <a:pt x="25473" y="100450"/>
                  </a:cubicBezTo>
                  <a:cubicBezTo>
                    <a:pt x="94386" y="82704"/>
                    <a:pt x="60781" y="2"/>
                    <a:pt x="60780"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6"/>
            <p:cNvSpPr/>
            <p:nvPr/>
          </p:nvSpPr>
          <p:spPr>
            <a:xfrm>
              <a:off x="1827900" y="1994725"/>
              <a:ext cx="2467800" cy="2101300"/>
            </a:xfrm>
            <a:custGeom>
              <a:avLst/>
              <a:gdLst/>
              <a:ahLst/>
              <a:cxnLst/>
              <a:rect l="l" t="t" r="r" b="b"/>
              <a:pathLst>
                <a:path w="98712" h="84052" extrusionOk="0">
                  <a:moveTo>
                    <a:pt x="26482" y="0"/>
                  </a:moveTo>
                  <a:cubicBezTo>
                    <a:pt x="18588" y="0"/>
                    <a:pt x="9795" y="893"/>
                    <a:pt x="0" y="2901"/>
                  </a:cubicBezTo>
                  <a:cubicBezTo>
                    <a:pt x="20904" y="18096"/>
                    <a:pt x="25764" y="47248"/>
                    <a:pt x="55578" y="47248"/>
                  </a:cubicBezTo>
                  <a:cubicBezTo>
                    <a:pt x="63413" y="47248"/>
                    <a:pt x="72970" y="45235"/>
                    <a:pt x="84995" y="40426"/>
                  </a:cubicBezTo>
                  <a:cubicBezTo>
                    <a:pt x="84995" y="40426"/>
                    <a:pt x="95421" y="62831"/>
                    <a:pt x="98712" y="84052"/>
                  </a:cubicBezTo>
                  <a:lnTo>
                    <a:pt x="95199" y="56878"/>
                  </a:lnTo>
                  <a:cubicBezTo>
                    <a:pt x="95199" y="56878"/>
                    <a:pt x="89506" y="0"/>
                    <a:pt x="2648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0" name="Google Shape;790;p46"/>
          <p:cNvGrpSpPr/>
          <p:nvPr/>
        </p:nvGrpSpPr>
        <p:grpSpPr>
          <a:xfrm>
            <a:off x="4874016" y="4514525"/>
            <a:ext cx="2424864" cy="2705988"/>
            <a:chOff x="1827900" y="266775"/>
            <a:chExt cx="4478050" cy="5041900"/>
          </a:xfrm>
        </p:grpSpPr>
        <p:sp>
          <p:nvSpPr>
            <p:cNvPr id="791" name="Google Shape;791;p46"/>
            <p:cNvSpPr/>
            <p:nvPr/>
          </p:nvSpPr>
          <p:spPr>
            <a:xfrm>
              <a:off x="3946300" y="266775"/>
              <a:ext cx="2359650" cy="5041900"/>
            </a:xfrm>
            <a:custGeom>
              <a:avLst/>
              <a:gdLst/>
              <a:ahLst/>
              <a:cxnLst/>
              <a:rect l="l" t="t" r="r" b="b"/>
              <a:pathLst>
                <a:path w="94386" h="201676" extrusionOk="0">
                  <a:moveTo>
                    <a:pt x="60780" y="0"/>
                  </a:moveTo>
                  <a:lnTo>
                    <a:pt x="60780" y="0"/>
                  </a:lnTo>
                  <a:cubicBezTo>
                    <a:pt x="52314" y="33422"/>
                    <a:pt x="10168" y="34198"/>
                    <a:pt x="14123" y="96235"/>
                  </a:cubicBezTo>
                  <a:cubicBezTo>
                    <a:pt x="1" y="139749"/>
                    <a:pt x="30427" y="201675"/>
                    <a:pt x="30427" y="201675"/>
                  </a:cubicBezTo>
                  <a:lnTo>
                    <a:pt x="36380" y="200751"/>
                  </a:lnTo>
                  <a:cubicBezTo>
                    <a:pt x="2108" y="125885"/>
                    <a:pt x="25473" y="100450"/>
                    <a:pt x="25473" y="100450"/>
                  </a:cubicBezTo>
                  <a:cubicBezTo>
                    <a:pt x="94386" y="82704"/>
                    <a:pt x="60781" y="2"/>
                    <a:pt x="60780"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6"/>
            <p:cNvSpPr/>
            <p:nvPr/>
          </p:nvSpPr>
          <p:spPr>
            <a:xfrm>
              <a:off x="1827900" y="1994725"/>
              <a:ext cx="2467800" cy="2101300"/>
            </a:xfrm>
            <a:custGeom>
              <a:avLst/>
              <a:gdLst/>
              <a:ahLst/>
              <a:cxnLst/>
              <a:rect l="l" t="t" r="r" b="b"/>
              <a:pathLst>
                <a:path w="98712" h="84052" extrusionOk="0">
                  <a:moveTo>
                    <a:pt x="26482" y="0"/>
                  </a:moveTo>
                  <a:cubicBezTo>
                    <a:pt x="18588" y="0"/>
                    <a:pt x="9795" y="893"/>
                    <a:pt x="0" y="2901"/>
                  </a:cubicBezTo>
                  <a:cubicBezTo>
                    <a:pt x="20904" y="18096"/>
                    <a:pt x="25764" y="47248"/>
                    <a:pt x="55578" y="47248"/>
                  </a:cubicBezTo>
                  <a:cubicBezTo>
                    <a:pt x="63413" y="47248"/>
                    <a:pt x="72970" y="45235"/>
                    <a:pt x="84995" y="40426"/>
                  </a:cubicBezTo>
                  <a:cubicBezTo>
                    <a:pt x="84995" y="40426"/>
                    <a:pt x="95421" y="62831"/>
                    <a:pt x="98712" y="84052"/>
                  </a:cubicBezTo>
                  <a:lnTo>
                    <a:pt x="95199" y="56878"/>
                  </a:lnTo>
                  <a:cubicBezTo>
                    <a:pt x="95199" y="56878"/>
                    <a:pt x="89506" y="0"/>
                    <a:pt x="26482" y="0"/>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3" name="Google Shape;793;p46"/>
          <p:cNvGrpSpPr/>
          <p:nvPr/>
        </p:nvGrpSpPr>
        <p:grpSpPr>
          <a:xfrm>
            <a:off x="-228165" y="4629608"/>
            <a:ext cx="2720982" cy="4001412"/>
            <a:chOff x="4181200" y="2276150"/>
            <a:chExt cx="852625" cy="1253850"/>
          </a:xfrm>
        </p:grpSpPr>
        <p:sp>
          <p:nvSpPr>
            <p:cNvPr id="794" name="Google Shape;794;p46"/>
            <p:cNvSpPr/>
            <p:nvPr/>
          </p:nvSpPr>
          <p:spPr>
            <a:xfrm>
              <a:off x="4357500" y="2276150"/>
              <a:ext cx="417200" cy="918750"/>
            </a:xfrm>
            <a:custGeom>
              <a:avLst/>
              <a:gdLst/>
              <a:ahLst/>
              <a:cxnLst/>
              <a:rect l="l" t="t" r="r" b="b"/>
              <a:pathLst>
                <a:path w="16688" h="36750" extrusionOk="0">
                  <a:moveTo>
                    <a:pt x="16687" y="1"/>
                  </a:moveTo>
                  <a:cubicBezTo>
                    <a:pt x="16687" y="1"/>
                    <a:pt x="0" y="6324"/>
                    <a:pt x="8632" y="22250"/>
                  </a:cubicBezTo>
                  <a:cubicBezTo>
                    <a:pt x="8632" y="22250"/>
                    <a:pt x="9940" y="25685"/>
                    <a:pt x="2493" y="36111"/>
                  </a:cubicBezTo>
                  <a:lnTo>
                    <a:pt x="3465" y="36749"/>
                  </a:lnTo>
                  <a:cubicBezTo>
                    <a:pt x="3465" y="36749"/>
                    <a:pt x="8663" y="29789"/>
                    <a:pt x="10395" y="22250"/>
                  </a:cubicBezTo>
                  <a:cubicBezTo>
                    <a:pt x="10395" y="22250"/>
                    <a:pt x="15867" y="18998"/>
                    <a:pt x="14742" y="12068"/>
                  </a:cubicBezTo>
                  <a:cubicBezTo>
                    <a:pt x="13678" y="5108"/>
                    <a:pt x="16687" y="1"/>
                    <a:pt x="16687" y="1"/>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6"/>
            <p:cNvSpPr/>
            <p:nvPr/>
          </p:nvSpPr>
          <p:spPr>
            <a:xfrm>
              <a:off x="4364325" y="2892125"/>
              <a:ext cx="669500" cy="422075"/>
            </a:xfrm>
            <a:custGeom>
              <a:avLst/>
              <a:gdLst/>
              <a:ahLst/>
              <a:cxnLst/>
              <a:rect l="l" t="t" r="r" b="b"/>
              <a:pathLst>
                <a:path w="26780" h="16883" extrusionOk="0">
                  <a:moveTo>
                    <a:pt x="17782" y="0"/>
                  </a:moveTo>
                  <a:cubicBezTo>
                    <a:pt x="14143" y="0"/>
                    <a:pt x="10534" y="1111"/>
                    <a:pt x="8451" y="6305"/>
                  </a:cubicBezTo>
                  <a:cubicBezTo>
                    <a:pt x="6080" y="7855"/>
                    <a:pt x="1095" y="13782"/>
                    <a:pt x="1095" y="13782"/>
                  </a:cubicBezTo>
                  <a:lnTo>
                    <a:pt x="1" y="16882"/>
                  </a:lnTo>
                  <a:cubicBezTo>
                    <a:pt x="5259" y="9982"/>
                    <a:pt x="9727" y="7216"/>
                    <a:pt x="9727" y="7216"/>
                  </a:cubicBezTo>
                  <a:cubicBezTo>
                    <a:pt x="10757" y="7373"/>
                    <a:pt x="11741" y="7444"/>
                    <a:pt x="12680" y="7444"/>
                  </a:cubicBezTo>
                  <a:cubicBezTo>
                    <a:pt x="21966" y="7444"/>
                    <a:pt x="26779" y="499"/>
                    <a:pt x="26779" y="499"/>
                  </a:cubicBezTo>
                  <a:lnTo>
                    <a:pt x="26779" y="499"/>
                  </a:lnTo>
                  <a:cubicBezTo>
                    <a:pt x="26350" y="586"/>
                    <a:pt x="25877" y="621"/>
                    <a:pt x="25370" y="621"/>
                  </a:cubicBezTo>
                  <a:cubicBezTo>
                    <a:pt x="23240" y="621"/>
                    <a:pt x="20502" y="0"/>
                    <a:pt x="17782"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6"/>
            <p:cNvSpPr/>
            <p:nvPr/>
          </p:nvSpPr>
          <p:spPr>
            <a:xfrm>
              <a:off x="4181200" y="2766300"/>
              <a:ext cx="361725" cy="763700"/>
            </a:xfrm>
            <a:custGeom>
              <a:avLst/>
              <a:gdLst/>
              <a:ahLst/>
              <a:cxnLst/>
              <a:rect l="l" t="t" r="r" b="b"/>
              <a:pathLst>
                <a:path w="14469" h="30548" extrusionOk="0">
                  <a:moveTo>
                    <a:pt x="4134" y="0"/>
                  </a:moveTo>
                  <a:cubicBezTo>
                    <a:pt x="3952" y="9970"/>
                    <a:pt x="9180" y="13678"/>
                    <a:pt x="9180" y="13678"/>
                  </a:cubicBezTo>
                  <a:cubicBezTo>
                    <a:pt x="8815" y="22341"/>
                    <a:pt x="0" y="29575"/>
                    <a:pt x="0" y="29575"/>
                  </a:cubicBezTo>
                  <a:lnTo>
                    <a:pt x="122" y="30548"/>
                  </a:lnTo>
                  <a:cubicBezTo>
                    <a:pt x="7569" y="24286"/>
                    <a:pt x="11399" y="14499"/>
                    <a:pt x="11399" y="14499"/>
                  </a:cubicBezTo>
                  <a:cubicBezTo>
                    <a:pt x="14469" y="5076"/>
                    <a:pt x="4135" y="0"/>
                    <a:pt x="4134" y="0"/>
                  </a:cubicBezTo>
                  <a:close/>
                </a:path>
              </a:pathLst>
            </a:custGeom>
            <a:solidFill>
              <a:srgbClr val="138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7" name="Google Shape;797;p46"/>
          <p:cNvGrpSpPr/>
          <p:nvPr/>
        </p:nvGrpSpPr>
        <p:grpSpPr>
          <a:xfrm>
            <a:off x="7298885" y="1834608"/>
            <a:ext cx="2720982" cy="4001412"/>
            <a:chOff x="4181200" y="2276150"/>
            <a:chExt cx="852625" cy="1253850"/>
          </a:xfrm>
        </p:grpSpPr>
        <p:sp>
          <p:nvSpPr>
            <p:cNvPr id="798" name="Google Shape;798;p46"/>
            <p:cNvSpPr/>
            <p:nvPr/>
          </p:nvSpPr>
          <p:spPr>
            <a:xfrm>
              <a:off x="4357500" y="2276150"/>
              <a:ext cx="417200" cy="918750"/>
            </a:xfrm>
            <a:custGeom>
              <a:avLst/>
              <a:gdLst/>
              <a:ahLst/>
              <a:cxnLst/>
              <a:rect l="l" t="t" r="r" b="b"/>
              <a:pathLst>
                <a:path w="16688" h="36750" extrusionOk="0">
                  <a:moveTo>
                    <a:pt x="16687" y="1"/>
                  </a:moveTo>
                  <a:cubicBezTo>
                    <a:pt x="16687" y="1"/>
                    <a:pt x="0" y="6324"/>
                    <a:pt x="8632" y="22250"/>
                  </a:cubicBezTo>
                  <a:cubicBezTo>
                    <a:pt x="8632" y="22250"/>
                    <a:pt x="9940" y="25685"/>
                    <a:pt x="2493" y="36111"/>
                  </a:cubicBezTo>
                  <a:lnTo>
                    <a:pt x="3465" y="36749"/>
                  </a:lnTo>
                  <a:cubicBezTo>
                    <a:pt x="3465" y="36749"/>
                    <a:pt x="8663" y="29789"/>
                    <a:pt x="10395" y="22250"/>
                  </a:cubicBezTo>
                  <a:cubicBezTo>
                    <a:pt x="10395" y="22250"/>
                    <a:pt x="15867" y="18998"/>
                    <a:pt x="14742" y="12068"/>
                  </a:cubicBezTo>
                  <a:cubicBezTo>
                    <a:pt x="13678" y="5108"/>
                    <a:pt x="16687" y="1"/>
                    <a:pt x="16687" y="1"/>
                  </a:cubicBezTo>
                  <a:close/>
                </a:path>
              </a:pathLst>
            </a:custGeom>
            <a:solidFill>
              <a:srgbClr val="149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6"/>
            <p:cNvSpPr/>
            <p:nvPr/>
          </p:nvSpPr>
          <p:spPr>
            <a:xfrm>
              <a:off x="4364325" y="2892125"/>
              <a:ext cx="669500" cy="422075"/>
            </a:xfrm>
            <a:custGeom>
              <a:avLst/>
              <a:gdLst/>
              <a:ahLst/>
              <a:cxnLst/>
              <a:rect l="l" t="t" r="r" b="b"/>
              <a:pathLst>
                <a:path w="26780" h="16883" extrusionOk="0">
                  <a:moveTo>
                    <a:pt x="17782" y="0"/>
                  </a:moveTo>
                  <a:cubicBezTo>
                    <a:pt x="14143" y="0"/>
                    <a:pt x="10534" y="1111"/>
                    <a:pt x="8451" y="6305"/>
                  </a:cubicBezTo>
                  <a:cubicBezTo>
                    <a:pt x="6080" y="7855"/>
                    <a:pt x="1095" y="13782"/>
                    <a:pt x="1095" y="13782"/>
                  </a:cubicBezTo>
                  <a:lnTo>
                    <a:pt x="1" y="16882"/>
                  </a:lnTo>
                  <a:cubicBezTo>
                    <a:pt x="5259" y="9982"/>
                    <a:pt x="9727" y="7216"/>
                    <a:pt x="9727" y="7216"/>
                  </a:cubicBezTo>
                  <a:cubicBezTo>
                    <a:pt x="10757" y="7373"/>
                    <a:pt x="11741" y="7444"/>
                    <a:pt x="12680" y="7444"/>
                  </a:cubicBezTo>
                  <a:cubicBezTo>
                    <a:pt x="21966" y="7444"/>
                    <a:pt x="26779" y="499"/>
                    <a:pt x="26779" y="499"/>
                  </a:cubicBezTo>
                  <a:lnTo>
                    <a:pt x="26779" y="499"/>
                  </a:lnTo>
                  <a:cubicBezTo>
                    <a:pt x="26350" y="586"/>
                    <a:pt x="25877" y="621"/>
                    <a:pt x="25370" y="621"/>
                  </a:cubicBezTo>
                  <a:cubicBezTo>
                    <a:pt x="23240" y="621"/>
                    <a:pt x="20502" y="0"/>
                    <a:pt x="17782" y="0"/>
                  </a:cubicBezTo>
                  <a:close/>
                </a:path>
              </a:pathLst>
            </a:custGeom>
            <a:solidFill>
              <a:srgbClr val="16B5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6"/>
            <p:cNvSpPr/>
            <p:nvPr/>
          </p:nvSpPr>
          <p:spPr>
            <a:xfrm>
              <a:off x="4181200" y="2766300"/>
              <a:ext cx="361725" cy="763700"/>
            </a:xfrm>
            <a:custGeom>
              <a:avLst/>
              <a:gdLst/>
              <a:ahLst/>
              <a:cxnLst/>
              <a:rect l="l" t="t" r="r" b="b"/>
              <a:pathLst>
                <a:path w="14469" h="30548" extrusionOk="0">
                  <a:moveTo>
                    <a:pt x="4134" y="0"/>
                  </a:moveTo>
                  <a:cubicBezTo>
                    <a:pt x="3952" y="9970"/>
                    <a:pt x="9180" y="13678"/>
                    <a:pt x="9180" y="13678"/>
                  </a:cubicBezTo>
                  <a:cubicBezTo>
                    <a:pt x="8815" y="22341"/>
                    <a:pt x="0" y="29575"/>
                    <a:pt x="0" y="29575"/>
                  </a:cubicBezTo>
                  <a:lnTo>
                    <a:pt x="122" y="30548"/>
                  </a:lnTo>
                  <a:cubicBezTo>
                    <a:pt x="7569" y="24286"/>
                    <a:pt x="11399" y="14499"/>
                    <a:pt x="11399" y="14499"/>
                  </a:cubicBezTo>
                  <a:cubicBezTo>
                    <a:pt x="14469" y="5076"/>
                    <a:pt x="4135" y="0"/>
                    <a:pt x="4134" y="0"/>
                  </a:cubicBezTo>
                  <a:close/>
                </a:path>
              </a:pathLst>
            </a:custGeom>
            <a:solidFill>
              <a:srgbClr val="138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4"/>
        <p:cNvGrpSpPr/>
        <p:nvPr/>
      </p:nvGrpSpPr>
      <p:grpSpPr>
        <a:xfrm>
          <a:off x="0" y="0"/>
          <a:ext cx="0" cy="0"/>
          <a:chOff x="0" y="0"/>
          <a:chExt cx="0" cy="0"/>
        </a:xfrm>
      </p:grpSpPr>
      <p:sp>
        <p:nvSpPr>
          <p:cNvPr id="805" name="Google Shape;805;p47"/>
          <p:cNvSpPr txBox="1">
            <a:spLocks noGrp="1"/>
          </p:cNvSpPr>
          <p:nvPr>
            <p:ph type="title"/>
          </p:nvPr>
        </p:nvSpPr>
        <p:spPr>
          <a:xfrm>
            <a:off x="713250" y="311350"/>
            <a:ext cx="7717500" cy="986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4. How do you propose we implement this at USF?</a:t>
            </a:r>
            <a:endParaRPr/>
          </a:p>
        </p:txBody>
      </p:sp>
      <p:grpSp>
        <p:nvGrpSpPr>
          <p:cNvPr id="806" name="Google Shape;806;p47"/>
          <p:cNvGrpSpPr/>
          <p:nvPr/>
        </p:nvGrpSpPr>
        <p:grpSpPr>
          <a:xfrm>
            <a:off x="-2970853" y="1907251"/>
            <a:ext cx="4649442" cy="4228646"/>
            <a:chOff x="4773150" y="504800"/>
            <a:chExt cx="2297950" cy="2089975"/>
          </a:xfrm>
        </p:grpSpPr>
        <p:sp>
          <p:nvSpPr>
            <p:cNvPr id="807" name="Google Shape;807;p47"/>
            <p:cNvSpPr/>
            <p:nvPr/>
          </p:nvSpPr>
          <p:spPr>
            <a:xfrm>
              <a:off x="4773150" y="504800"/>
              <a:ext cx="2297950" cy="2089975"/>
            </a:xfrm>
            <a:custGeom>
              <a:avLst/>
              <a:gdLst/>
              <a:ahLst/>
              <a:cxnLst/>
              <a:rect l="l" t="t" r="r" b="b"/>
              <a:pathLst>
                <a:path w="91918" h="83599" extrusionOk="0">
                  <a:moveTo>
                    <a:pt x="47725" y="0"/>
                  </a:moveTo>
                  <a:cubicBezTo>
                    <a:pt x="41150" y="0"/>
                    <a:pt x="34483" y="1552"/>
                    <a:pt x="28269" y="4831"/>
                  </a:cubicBezTo>
                  <a:cubicBezTo>
                    <a:pt x="7843" y="15622"/>
                    <a:pt x="1" y="40881"/>
                    <a:pt x="10791" y="61337"/>
                  </a:cubicBezTo>
                  <a:cubicBezTo>
                    <a:pt x="12554" y="64680"/>
                    <a:pt x="14712" y="67689"/>
                    <a:pt x="17174" y="70334"/>
                  </a:cubicBezTo>
                  <a:cubicBezTo>
                    <a:pt x="21703" y="75197"/>
                    <a:pt x="27296" y="78814"/>
                    <a:pt x="33375" y="81064"/>
                  </a:cubicBezTo>
                  <a:cubicBezTo>
                    <a:pt x="37984" y="82730"/>
                    <a:pt x="42866" y="83599"/>
                    <a:pt x="47799" y="83599"/>
                  </a:cubicBezTo>
                  <a:cubicBezTo>
                    <a:pt x="54383" y="83599"/>
                    <a:pt x="61058" y="82051"/>
                    <a:pt x="67297" y="78784"/>
                  </a:cubicBezTo>
                  <a:cubicBezTo>
                    <a:pt x="83650" y="70152"/>
                    <a:pt x="91917" y="52218"/>
                    <a:pt x="89030" y="34923"/>
                  </a:cubicBezTo>
                  <a:cubicBezTo>
                    <a:pt x="88300" y="30607"/>
                    <a:pt x="86902" y="26321"/>
                    <a:pt x="84744" y="22278"/>
                  </a:cubicBezTo>
                  <a:cubicBezTo>
                    <a:pt x="80944" y="15044"/>
                    <a:pt x="75321" y="9391"/>
                    <a:pt x="68756" y="5622"/>
                  </a:cubicBezTo>
                  <a:cubicBezTo>
                    <a:pt x="62373" y="1956"/>
                    <a:pt x="55107" y="0"/>
                    <a:pt x="47725" y="0"/>
                  </a:cubicBezTo>
                  <a:close/>
                </a:path>
              </a:pathLst>
            </a:custGeom>
            <a:solidFill>
              <a:srgbClr val="15B8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7"/>
            <p:cNvSpPr/>
            <p:nvPr/>
          </p:nvSpPr>
          <p:spPr>
            <a:xfrm>
              <a:off x="5498850" y="1206125"/>
              <a:ext cx="241675" cy="56350"/>
            </a:xfrm>
            <a:custGeom>
              <a:avLst/>
              <a:gdLst/>
              <a:ahLst/>
              <a:cxnLst/>
              <a:rect l="l" t="t" r="r" b="b"/>
              <a:pathLst>
                <a:path w="9667" h="2254" extrusionOk="0">
                  <a:moveTo>
                    <a:pt x="2888" y="1"/>
                  </a:moveTo>
                  <a:lnTo>
                    <a:pt x="1824" y="305"/>
                  </a:lnTo>
                  <a:cubicBezTo>
                    <a:pt x="1824" y="305"/>
                    <a:pt x="852" y="578"/>
                    <a:pt x="700" y="821"/>
                  </a:cubicBezTo>
                  <a:cubicBezTo>
                    <a:pt x="578" y="1065"/>
                    <a:pt x="548" y="1125"/>
                    <a:pt x="183" y="1277"/>
                  </a:cubicBezTo>
                  <a:cubicBezTo>
                    <a:pt x="0" y="1368"/>
                    <a:pt x="152" y="1429"/>
                    <a:pt x="426" y="1429"/>
                  </a:cubicBezTo>
                  <a:cubicBezTo>
                    <a:pt x="669" y="1429"/>
                    <a:pt x="700" y="1429"/>
                    <a:pt x="1004" y="1065"/>
                  </a:cubicBezTo>
                  <a:cubicBezTo>
                    <a:pt x="1307" y="669"/>
                    <a:pt x="1216" y="913"/>
                    <a:pt x="1763" y="730"/>
                  </a:cubicBezTo>
                  <a:cubicBezTo>
                    <a:pt x="2280" y="517"/>
                    <a:pt x="1946" y="517"/>
                    <a:pt x="2280" y="426"/>
                  </a:cubicBezTo>
                  <a:cubicBezTo>
                    <a:pt x="2345" y="407"/>
                    <a:pt x="2408" y="398"/>
                    <a:pt x="2466" y="398"/>
                  </a:cubicBezTo>
                  <a:cubicBezTo>
                    <a:pt x="2677" y="398"/>
                    <a:pt x="2806" y="513"/>
                    <a:pt x="2615" y="609"/>
                  </a:cubicBezTo>
                  <a:cubicBezTo>
                    <a:pt x="2402" y="730"/>
                    <a:pt x="2402" y="730"/>
                    <a:pt x="2858" y="791"/>
                  </a:cubicBezTo>
                  <a:cubicBezTo>
                    <a:pt x="3086" y="837"/>
                    <a:pt x="3139" y="859"/>
                    <a:pt x="3184" y="859"/>
                  </a:cubicBezTo>
                  <a:cubicBezTo>
                    <a:pt x="3230" y="859"/>
                    <a:pt x="3268" y="837"/>
                    <a:pt x="3466" y="791"/>
                  </a:cubicBezTo>
                  <a:cubicBezTo>
                    <a:pt x="3525" y="781"/>
                    <a:pt x="3574" y="777"/>
                    <a:pt x="3614" y="777"/>
                  </a:cubicBezTo>
                  <a:cubicBezTo>
                    <a:pt x="3820" y="777"/>
                    <a:pt x="3819" y="887"/>
                    <a:pt x="4074" y="913"/>
                  </a:cubicBezTo>
                  <a:cubicBezTo>
                    <a:pt x="4301" y="933"/>
                    <a:pt x="4373" y="996"/>
                    <a:pt x="4568" y="996"/>
                  </a:cubicBezTo>
                  <a:cubicBezTo>
                    <a:pt x="4660" y="996"/>
                    <a:pt x="4780" y="982"/>
                    <a:pt x="4955" y="943"/>
                  </a:cubicBezTo>
                  <a:cubicBezTo>
                    <a:pt x="5106" y="907"/>
                    <a:pt x="5192" y="890"/>
                    <a:pt x="5240" y="890"/>
                  </a:cubicBezTo>
                  <a:cubicBezTo>
                    <a:pt x="5358" y="890"/>
                    <a:pt x="5255" y="992"/>
                    <a:pt x="5320" y="1186"/>
                  </a:cubicBezTo>
                  <a:cubicBezTo>
                    <a:pt x="5472" y="1429"/>
                    <a:pt x="5776" y="2189"/>
                    <a:pt x="5988" y="2250"/>
                  </a:cubicBezTo>
                  <a:cubicBezTo>
                    <a:pt x="6004" y="2253"/>
                    <a:pt x="6022" y="2254"/>
                    <a:pt x="6042" y="2254"/>
                  </a:cubicBezTo>
                  <a:cubicBezTo>
                    <a:pt x="6258" y="2254"/>
                    <a:pt x="6758" y="2113"/>
                    <a:pt x="8147" y="1946"/>
                  </a:cubicBezTo>
                  <a:cubicBezTo>
                    <a:pt x="9666" y="1733"/>
                    <a:pt x="8967" y="1733"/>
                    <a:pt x="8785" y="1551"/>
                  </a:cubicBezTo>
                  <a:cubicBezTo>
                    <a:pt x="8602" y="1368"/>
                    <a:pt x="8299" y="1429"/>
                    <a:pt x="7934" y="1216"/>
                  </a:cubicBezTo>
                  <a:cubicBezTo>
                    <a:pt x="7666" y="1022"/>
                    <a:pt x="7768" y="964"/>
                    <a:pt x="7680" y="964"/>
                  </a:cubicBezTo>
                  <a:cubicBezTo>
                    <a:pt x="7658" y="964"/>
                    <a:pt x="7624" y="967"/>
                    <a:pt x="7569" y="973"/>
                  </a:cubicBezTo>
                  <a:cubicBezTo>
                    <a:pt x="7536" y="981"/>
                    <a:pt x="7501" y="984"/>
                    <a:pt x="7466" y="984"/>
                  </a:cubicBezTo>
                  <a:cubicBezTo>
                    <a:pt x="7213" y="984"/>
                    <a:pt x="6909" y="810"/>
                    <a:pt x="6536" y="730"/>
                  </a:cubicBezTo>
                  <a:cubicBezTo>
                    <a:pt x="6110" y="639"/>
                    <a:pt x="6232" y="761"/>
                    <a:pt x="5745" y="426"/>
                  </a:cubicBezTo>
                  <a:cubicBezTo>
                    <a:pt x="5521" y="258"/>
                    <a:pt x="5478" y="213"/>
                    <a:pt x="5407" y="213"/>
                  </a:cubicBezTo>
                  <a:cubicBezTo>
                    <a:pt x="5324" y="213"/>
                    <a:pt x="5203" y="274"/>
                    <a:pt x="4712" y="274"/>
                  </a:cubicBezTo>
                  <a:cubicBezTo>
                    <a:pt x="3800" y="274"/>
                    <a:pt x="4043" y="61"/>
                    <a:pt x="4043" y="61"/>
                  </a:cubicBezTo>
                  <a:lnTo>
                    <a:pt x="2888" y="1"/>
                  </a:ln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7"/>
            <p:cNvSpPr/>
            <p:nvPr/>
          </p:nvSpPr>
          <p:spPr>
            <a:xfrm>
              <a:off x="5866600" y="1265875"/>
              <a:ext cx="48700" cy="17700"/>
            </a:xfrm>
            <a:custGeom>
              <a:avLst/>
              <a:gdLst/>
              <a:ahLst/>
              <a:cxnLst/>
              <a:rect l="l" t="t" r="r" b="b"/>
              <a:pathLst>
                <a:path w="1948" h="708" extrusionOk="0">
                  <a:moveTo>
                    <a:pt x="1230" y="1"/>
                  </a:moveTo>
                  <a:cubicBezTo>
                    <a:pt x="1209" y="1"/>
                    <a:pt x="1213" y="18"/>
                    <a:pt x="1096" y="18"/>
                  </a:cubicBezTo>
                  <a:cubicBezTo>
                    <a:pt x="1059" y="18"/>
                    <a:pt x="1010" y="17"/>
                    <a:pt x="944" y="12"/>
                  </a:cubicBezTo>
                  <a:cubicBezTo>
                    <a:pt x="580" y="12"/>
                    <a:pt x="762" y="12"/>
                    <a:pt x="458" y="42"/>
                  </a:cubicBezTo>
                  <a:cubicBezTo>
                    <a:pt x="0" y="71"/>
                    <a:pt x="108" y="503"/>
                    <a:pt x="401" y="503"/>
                  </a:cubicBezTo>
                  <a:cubicBezTo>
                    <a:pt x="419" y="503"/>
                    <a:pt x="438" y="502"/>
                    <a:pt x="458" y="498"/>
                  </a:cubicBezTo>
                  <a:cubicBezTo>
                    <a:pt x="573" y="467"/>
                    <a:pt x="627" y="450"/>
                    <a:pt x="666" y="450"/>
                  </a:cubicBezTo>
                  <a:cubicBezTo>
                    <a:pt x="739" y="450"/>
                    <a:pt x="757" y="511"/>
                    <a:pt x="1035" y="650"/>
                  </a:cubicBezTo>
                  <a:cubicBezTo>
                    <a:pt x="1131" y="691"/>
                    <a:pt x="1191" y="707"/>
                    <a:pt x="1228" y="707"/>
                  </a:cubicBezTo>
                  <a:cubicBezTo>
                    <a:pt x="1360" y="707"/>
                    <a:pt x="1221" y="508"/>
                    <a:pt x="1339" y="437"/>
                  </a:cubicBezTo>
                  <a:cubicBezTo>
                    <a:pt x="1522" y="377"/>
                    <a:pt x="1947" y="194"/>
                    <a:pt x="1917" y="194"/>
                  </a:cubicBezTo>
                  <a:cubicBezTo>
                    <a:pt x="1856" y="194"/>
                    <a:pt x="1643" y="103"/>
                    <a:pt x="1370" y="42"/>
                  </a:cubicBezTo>
                  <a:cubicBezTo>
                    <a:pt x="1273" y="10"/>
                    <a:pt x="1245" y="1"/>
                    <a:pt x="1230" y="1"/>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7"/>
            <p:cNvSpPr/>
            <p:nvPr/>
          </p:nvSpPr>
          <p:spPr>
            <a:xfrm>
              <a:off x="5615875" y="1150650"/>
              <a:ext cx="41050" cy="31950"/>
            </a:xfrm>
            <a:custGeom>
              <a:avLst/>
              <a:gdLst/>
              <a:ahLst/>
              <a:cxnLst/>
              <a:rect l="l" t="t" r="r" b="b"/>
              <a:pathLst>
                <a:path w="1642" h="1278" extrusionOk="0">
                  <a:moveTo>
                    <a:pt x="946" y="117"/>
                  </a:moveTo>
                  <a:cubicBezTo>
                    <a:pt x="934" y="117"/>
                    <a:pt x="923" y="119"/>
                    <a:pt x="912" y="122"/>
                  </a:cubicBezTo>
                  <a:cubicBezTo>
                    <a:pt x="487" y="274"/>
                    <a:pt x="0" y="1"/>
                    <a:pt x="639" y="669"/>
                  </a:cubicBezTo>
                  <a:cubicBezTo>
                    <a:pt x="1307" y="1277"/>
                    <a:pt x="1095" y="1277"/>
                    <a:pt x="1307" y="1277"/>
                  </a:cubicBezTo>
                  <a:cubicBezTo>
                    <a:pt x="1490" y="1277"/>
                    <a:pt x="1642" y="1125"/>
                    <a:pt x="1520" y="852"/>
                  </a:cubicBezTo>
                  <a:cubicBezTo>
                    <a:pt x="1463" y="565"/>
                    <a:pt x="1136" y="117"/>
                    <a:pt x="946" y="117"/>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7"/>
            <p:cNvSpPr/>
            <p:nvPr/>
          </p:nvSpPr>
          <p:spPr>
            <a:xfrm>
              <a:off x="5665275" y="612575"/>
              <a:ext cx="8375" cy="5050"/>
            </a:xfrm>
            <a:custGeom>
              <a:avLst/>
              <a:gdLst/>
              <a:ahLst/>
              <a:cxnLst/>
              <a:rect l="l" t="t" r="r" b="b"/>
              <a:pathLst>
                <a:path w="335" h="202" extrusionOk="0">
                  <a:moveTo>
                    <a:pt x="266" y="0"/>
                  </a:moveTo>
                  <a:cubicBezTo>
                    <a:pt x="203" y="0"/>
                    <a:pt x="122" y="95"/>
                    <a:pt x="122" y="95"/>
                  </a:cubicBezTo>
                  <a:lnTo>
                    <a:pt x="0" y="125"/>
                  </a:lnTo>
                  <a:cubicBezTo>
                    <a:pt x="122" y="171"/>
                    <a:pt x="205" y="201"/>
                    <a:pt x="259" y="201"/>
                  </a:cubicBezTo>
                  <a:cubicBezTo>
                    <a:pt x="312" y="201"/>
                    <a:pt x="334" y="171"/>
                    <a:pt x="334" y="95"/>
                  </a:cubicBezTo>
                  <a:cubicBezTo>
                    <a:pt x="324" y="24"/>
                    <a:pt x="297" y="0"/>
                    <a:pt x="266"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47"/>
            <p:cNvSpPr/>
            <p:nvPr/>
          </p:nvSpPr>
          <p:spPr>
            <a:xfrm>
              <a:off x="5642475" y="613000"/>
              <a:ext cx="22050" cy="6525"/>
            </a:xfrm>
            <a:custGeom>
              <a:avLst/>
              <a:gdLst/>
              <a:ahLst/>
              <a:cxnLst/>
              <a:rect l="l" t="t" r="r" b="b"/>
              <a:pathLst>
                <a:path w="882" h="261" extrusionOk="0">
                  <a:moveTo>
                    <a:pt x="423" y="0"/>
                  </a:moveTo>
                  <a:cubicBezTo>
                    <a:pt x="180" y="0"/>
                    <a:pt x="159" y="234"/>
                    <a:pt x="0" y="260"/>
                  </a:cubicBezTo>
                  <a:lnTo>
                    <a:pt x="243" y="230"/>
                  </a:lnTo>
                  <a:lnTo>
                    <a:pt x="882" y="108"/>
                  </a:lnTo>
                  <a:cubicBezTo>
                    <a:pt x="791" y="48"/>
                    <a:pt x="669" y="17"/>
                    <a:pt x="547" y="17"/>
                  </a:cubicBezTo>
                  <a:cubicBezTo>
                    <a:pt x="500" y="5"/>
                    <a:pt x="459" y="0"/>
                    <a:pt x="423"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47"/>
            <p:cNvSpPr/>
            <p:nvPr/>
          </p:nvSpPr>
          <p:spPr>
            <a:xfrm>
              <a:off x="5620425" y="621025"/>
              <a:ext cx="22075" cy="5625"/>
            </a:xfrm>
            <a:custGeom>
              <a:avLst/>
              <a:gdLst/>
              <a:ahLst/>
              <a:cxnLst/>
              <a:rect l="l" t="t" r="r" b="b"/>
              <a:pathLst>
                <a:path w="883" h="225" extrusionOk="0">
                  <a:moveTo>
                    <a:pt x="821" y="0"/>
                  </a:moveTo>
                  <a:cubicBezTo>
                    <a:pt x="366" y="61"/>
                    <a:pt x="274" y="122"/>
                    <a:pt x="274" y="122"/>
                  </a:cubicBezTo>
                  <a:cubicBezTo>
                    <a:pt x="274" y="122"/>
                    <a:pt x="1" y="213"/>
                    <a:pt x="214" y="213"/>
                  </a:cubicBezTo>
                  <a:cubicBezTo>
                    <a:pt x="295" y="213"/>
                    <a:pt x="322" y="225"/>
                    <a:pt x="361" y="225"/>
                  </a:cubicBezTo>
                  <a:cubicBezTo>
                    <a:pt x="411" y="225"/>
                    <a:pt x="480" y="206"/>
                    <a:pt x="700" y="122"/>
                  </a:cubicBezTo>
                  <a:cubicBezTo>
                    <a:pt x="761" y="61"/>
                    <a:pt x="821" y="30"/>
                    <a:pt x="882"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47"/>
            <p:cNvSpPr/>
            <p:nvPr/>
          </p:nvSpPr>
          <p:spPr>
            <a:xfrm>
              <a:off x="5640950" y="621025"/>
              <a:ext cx="17500" cy="15200"/>
            </a:xfrm>
            <a:custGeom>
              <a:avLst/>
              <a:gdLst/>
              <a:ahLst/>
              <a:cxnLst/>
              <a:rect l="l" t="t" r="r" b="b"/>
              <a:pathLst>
                <a:path w="700" h="608" extrusionOk="0">
                  <a:moveTo>
                    <a:pt x="456" y="0"/>
                  </a:moveTo>
                  <a:cubicBezTo>
                    <a:pt x="456" y="0"/>
                    <a:pt x="183" y="274"/>
                    <a:pt x="0" y="274"/>
                  </a:cubicBezTo>
                  <a:cubicBezTo>
                    <a:pt x="0" y="274"/>
                    <a:pt x="92" y="608"/>
                    <a:pt x="183" y="608"/>
                  </a:cubicBezTo>
                  <a:cubicBezTo>
                    <a:pt x="244" y="608"/>
                    <a:pt x="669" y="517"/>
                    <a:pt x="669" y="517"/>
                  </a:cubicBezTo>
                  <a:cubicBezTo>
                    <a:pt x="669" y="517"/>
                    <a:pt x="700" y="274"/>
                    <a:pt x="669" y="152"/>
                  </a:cubicBezTo>
                  <a:cubicBezTo>
                    <a:pt x="639" y="61"/>
                    <a:pt x="456" y="0"/>
                    <a:pt x="456"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7"/>
            <p:cNvSpPr/>
            <p:nvPr/>
          </p:nvSpPr>
          <p:spPr>
            <a:xfrm>
              <a:off x="5668600" y="621025"/>
              <a:ext cx="11125" cy="9200"/>
            </a:xfrm>
            <a:custGeom>
              <a:avLst/>
              <a:gdLst/>
              <a:ahLst/>
              <a:cxnLst/>
              <a:rect l="l" t="t" r="r" b="b"/>
              <a:pathLst>
                <a:path w="445" h="368" extrusionOk="0">
                  <a:moveTo>
                    <a:pt x="323" y="0"/>
                  </a:moveTo>
                  <a:lnTo>
                    <a:pt x="80" y="122"/>
                  </a:lnTo>
                  <a:lnTo>
                    <a:pt x="19" y="334"/>
                  </a:lnTo>
                  <a:cubicBezTo>
                    <a:pt x="1" y="334"/>
                    <a:pt x="103" y="367"/>
                    <a:pt x="201" y="367"/>
                  </a:cubicBezTo>
                  <a:cubicBezTo>
                    <a:pt x="266" y="367"/>
                    <a:pt x="329" y="353"/>
                    <a:pt x="353" y="304"/>
                  </a:cubicBezTo>
                  <a:cubicBezTo>
                    <a:pt x="445" y="182"/>
                    <a:pt x="323" y="0"/>
                    <a:pt x="323"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7"/>
            <p:cNvSpPr/>
            <p:nvPr/>
          </p:nvSpPr>
          <p:spPr>
            <a:xfrm>
              <a:off x="5918300" y="684475"/>
              <a:ext cx="107175" cy="69375"/>
            </a:xfrm>
            <a:custGeom>
              <a:avLst/>
              <a:gdLst/>
              <a:ahLst/>
              <a:cxnLst/>
              <a:rect l="l" t="t" r="r" b="b"/>
              <a:pathLst>
                <a:path w="4287" h="2775" extrusionOk="0">
                  <a:moveTo>
                    <a:pt x="1930" y="1"/>
                  </a:moveTo>
                  <a:cubicBezTo>
                    <a:pt x="1881" y="1"/>
                    <a:pt x="1818" y="14"/>
                    <a:pt x="1733" y="46"/>
                  </a:cubicBezTo>
                  <a:cubicBezTo>
                    <a:pt x="1521" y="106"/>
                    <a:pt x="1278" y="319"/>
                    <a:pt x="1278" y="319"/>
                  </a:cubicBezTo>
                  <a:cubicBezTo>
                    <a:pt x="1247" y="532"/>
                    <a:pt x="1217" y="806"/>
                    <a:pt x="1217" y="806"/>
                  </a:cubicBezTo>
                  <a:lnTo>
                    <a:pt x="943" y="1322"/>
                  </a:lnTo>
                  <a:lnTo>
                    <a:pt x="791" y="1748"/>
                  </a:lnTo>
                  <a:cubicBezTo>
                    <a:pt x="791" y="1748"/>
                    <a:pt x="852" y="1748"/>
                    <a:pt x="700" y="1869"/>
                  </a:cubicBezTo>
                  <a:cubicBezTo>
                    <a:pt x="548" y="1991"/>
                    <a:pt x="153" y="1991"/>
                    <a:pt x="457" y="2021"/>
                  </a:cubicBezTo>
                  <a:cubicBezTo>
                    <a:pt x="496" y="2025"/>
                    <a:pt x="534" y="2027"/>
                    <a:pt x="569" y="2027"/>
                  </a:cubicBezTo>
                  <a:cubicBezTo>
                    <a:pt x="663" y="2027"/>
                    <a:pt x="742" y="2017"/>
                    <a:pt x="791" y="2017"/>
                  </a:cubicBezTo>
                  <a:cubicBezTo>
                    <a:pt x="869" y="2017"/>
                    <a:pt x="864" y="2042"/>
                    <a:pt x="700" y="2173"/>
                  </a:cubicBezTo>
                  <a:cubicBezTo>
                    <a:pt x="396" y="2386"/>
                    <a:pt x="1" y="2508"/>
                    <a:pt x="396" y="2508"/>
                  </a:cubicBezTo>
                  <a:cubicBezTo>
                    <a:pt x="822" y="2477"/>
                    <a:pt x="1733" y="2325"/>
                    <a:pt x="1733" y="2325"/>
                  </a:cubicBezTo>
                  <a:lnTo>
                    <a:pt x="2037" y="2234"/>
                  </a:lnTo>
                  <a:lnTo>
                    <a:pt x="2433" y="2447"/>
                  </a:lnTo>
                  <a:cubicBezTo>
                    <a:pt x="2433" y="2447"/>
                    <a:pt x="2767" y="2295"/>
                    <a:pt x="2919" y="2234"/>
                  </a:cubicBezTo>
                  <a:lnTo>
                    <a:pt x="2980" y="2234"/>
                  </a:lnTo>
                  <a:cubicBezTo>
                    <a:pt x="2980" y="2325"/>
                    <a:pt x="2980" y="2356"/>
                    <a:pt x="2919" y="2447"/>
                  </a:cubicBezTo>
                  <a:cubicBezTo>
                    <a:pt x="2737" y="2629"/>
                    <a:pt x="2311" y="2538"/>
                    <a:pt x="2524" y="2660"/>
                  </a:cubicBezTo>
                  <a:cubicBezTo>
                    <a:pt x="2657" y="2726"/>
                    <a:pt x="2717" y="2775"/>
                    <a:pt x="2780" y="2775"/>
                  </a:cubicBezTo>
                  <a:cubicBezTo>
                    <a:pt x="2831" y="2775"/>
                    <a:pt x="2884" y="2742"/>
                    <a:pt x="2980" y="2660"/>
                  </a:cubicBezTo>
                  <a:cubicBezTo>
                    <a:pt x="3101" y="2538"/>
                    <a:pt x="3223" y="2386"/>
                    <a:pt x="3253" y="2295"/>
                  </a:cubicBezTo>
                  <a:cubicBezTo>
                    <a:pt x="3287" y="2312"/>
                    <a:pt x="3321" y="2319"/>
                    <a:pt x="3354" y="2319"/>
                  </a:cubicBezTo>
                  <a:cubicBezTo>
                    <a:pt x="3438" y="2319"/>
                    <a:pt x="3513" y="2269"/>
                    <a:pt x="3557" y="2204"/>
                  </a:cubicBezTo>
                  <a:cubicBezTo>
                    <a:pt x="3648" y="2082"/>
                    <a:pt x="3527" y="2082"/>
                    <a:pt x="3679" y="2021"/>
                  </a:cubicBezTo>
                  <a:cubicBezTo>
                    <a:pt x="3831" y="1930"/>
                    <a:pt x="3892" y="1869"/>
                    <a:pt x="3892" y="1839"/>
                  </a:cubicBezTo>
                  <a:cubicBezTo>
                    <a:pt x="3892" y="1778"/>
                    <a:pt x="4044" y="1748"/>
                    <a:pt x="3861" y="1596"/>
                  </a:cubicBezTo>
                  <a:cubicBezTo>
                    <a:pt x="3679" y="1474"/>
                    <a:pt x="3375" y="1626"/>
                    <a:pt x="3527" y="1383"/>
                  </a:cubicBezTo>
                  <a:cubicBezTo>
                    <a:pt x="3679" y="1110"/>
                    <a:pt x="4287" y="1140"/>
                    <a:pt x="3648" y="1018"/>
                  </a:cubicBezTo>
                  <a:cubicBezTo>
                    <a:pt x="3272" y="933"/>
                    <a:pt x="3126" y="895"/>
                    <a:pt x="3023" y="895"/>
                  </a:cubicBezTo>
                  <a:cubicBezTo>
                    <a:pt x="2942" y="895"/>
                    <a:pt x="2886" y="918"/>
                    <a:pt x="2767" y="958"/>
                  </a:cubicBezTo>
                  <a:cubicBezTo>
                    <a:pt x="2538" y="983"/>
                    <a:pt x="2777" y="1093"/>
                    <a:pt x="2524" y="1093"/>
                  </a:cubicBezTo>
                  <a:cubicBezTo>
                    <a:pt x="2474" y="1093"/>
                    <a:pt x="2406" y="1089"/>
                    <a:pt x="2311" y="1079"/>
                  </a:cubicBezTo>
                  <a:cubicBezTo>
                    <a:pt x="1764" y="958"/>
                    <a:pt x="1581" y="988"/>
                    <a:pt x="1733" y="775"/>
                  </a:cubicBezTo>
                  <a:cubicBezTo>
                    <a:pt x="1885" y="532"/>
                    <a:pt x="2189" y="198"/>
                    <a:pt x="2129" y="106"/>
                  </a:cubicBezTo>
                  <a:cubicBezTo>
                    <a:pt x="2069" y="47"/>
                    <a:pt x="2023" y="1"/>
                    <a:pt x="1930" y="1"/>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47"/>
            <p:cNvSpPr/>
            <p:nvPr/>
          </p:nvSpPr>
          <p:spPr>
            <a:xfrm>
              <a:off x="5905400" y="751300"/>
              <a:ext cx="29650" cy="28925"/>
            </a:xfrm>
            <a:custGeom>
              <a:avLst/>
              <a:gdLst/>
              <a:ahLst/>
              <a:cxnLst/>
              <a:rect l="l" t="t" r="r" b="b"/>
              <a:pathLst>
                <a:path w="1186" h="1157" extrusionOk="0">
                  <a:moveTo>
                    <a:pt x="474" y="1"/>
                  </a:moveTo>
                  <a:cubicBezTo>
                    <a:pt x="437" y="1"/>
                    <a:pt x="426" y="139"/>
                    <a:pt x="426" y="139"/>
                  </a:cubicBezTo>
                  <a:lnTo>
                    <a:pt x="61" y="595"/>
                  </a:lnTo>
                  <a:cubicBezTo>
                    <a:pt x="61" y="595"/>
                    <a:pt x="0" y="716"/>
                    <a:pt x="0" y="990"/>
                  </a:cubicBezTo>
                  <a:cubicBezTo>
                    <a:pt x="0" y="1119"/>
                    <a:pt x="123" y="1157"/>
                    <a:pt x="237" y="1157"/>
                  </a:cubicBezTo>
                  <a:cubicBezTo>
                    <a:pt x="284" y="1157"/>
                    <a:pt x="330" y="1151"/>
                    <a:pt x="365" y="1142"/>
                  </a:cubicBezTo>
                  <a:cubicBezTo>
                    <a:pt x="456" y="1081"/>
                    <a:pt x="365" y="1142"/>
                    <a:pt x="365" y="1020"/>
                  </a:cubicBezTo>
                  <a:cubicBezTo>
                    <a:pt x="395" y="899"/>
                    <a:pt x="456" y="868"/>
                    <a:pt x="456" y="868"/>
                  </a:cubicBezTo>
                  <a:cubicBezTo>
                    <a:pt x="456" y="868"/>
                    <a:pt x="578" y="1020"/>
                    <a:pt x="669" y="1051"/>
                  </a:cubicBezTo>
                  <a:cubicBezTo>
                    <a:pt x="685" y="1059"/>
                    <a:pt x="693" y="1062"/>
                    <a:pt x="700" y="1062"/>
                  </a:cubicBezTo>
                  <a:cubicBezTo>
                    <a:pt x="719" y="1062"/>
                    <a:pt x="734" y="1034"/>
                    <a:pt x="912" y="990"/>
                  </a:cubicBezTo>
                  <a:cubicBezTo>
                    <a:pt x="1186" y="899"/>
                    <a:pt x="1125" y="838"/>
                    <a:pt x="1155" y="777"/>
                  </a:cubicBezTo>
                  <a:cubicBezTo>
                    <a:pt x="1155" y="747"/>
                    <a:pt x="1087" y="747"/>
                    <a:pt x="1003" y="747"/>
                  </a:cubicBezTo>
                  <a:cubicBezTo>
                    <a:pt x="920" y="747"/>
                    <a:pt x="821" y="747"/>
                    <a:pt x="760" y="716"/>
                  </a:cubicBezTo>
                  <a:cubicBezTo>
                    <a:pt x="608" y="625"/>
                    <a:pt x="730" y="625"/>
                    <a:pt x="578" y="230"/>
                  </a:cubicBezTo>
                  <a:cubicBezTo>
                    <a:pt x="531" y="55"/>
                    <a:pt x="498" y="1"/>
                    <a:pt x="474" y="1"/>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7"/>
            <p:cNvSpPr/>
            <p:nvPr/>
          </p:nvSpPr>
          <p:spPr>
            <a:xfrm>
              <a:off x="6011775" y="725125"/>
              <a:ext cx="25875" cy="26625"/>
            </a:xfrm>
            <a:custGeom>
              <a:avLst/>
              <a:gdLst/>
              <a:ahLst/>
              <a:cxnLst/>
              <a:rect l="l" t="t" r="r" b="b"/>
              <a:pathLst>
                <a:path w="1035" h="1065" extrusionOk="0">
                  <a:moveTo>
                    <a:pt x="426" y="0"/>
                  </a:moveTo>
                  <a:cubicBezTo>
                    <a:pt x="183" y="152"/>
                    <a:pt x="183" y="304"/>
                    <a:pt x="183" y="304"/>
                  </a:cubicBezTo>
                  <a:cubicBezTo>
                    <a:pt x="183" y="304"/>
                    <a:pt x="1" y="395"/>
                    <a:pt x="92" y="547"/>
                  </a:cubicBezTo>
                  <a:cubicBezTo>
                    <a:pt x="61" y="821"/>
                    <a:pt x="92" y="821"/>
                    <a:pt x="92" y="882"/>
                  </a:cubicBezTo>
                  <a:cubicBezTo>
                    <a:pt x="92" y="888"/>
                    <a:pt x="94" y="891"/>
                    <a:pt x="97" y="891"/>
                  </a:cubicBezTo>
                  <a:cubicBezTo>
                    <a:pt x="120" y="891"/>
                    <a:pt x="205" y="788"/>
                    <a:pt x="281" y="788"/>
                  </a:cubicBezTo>
                  <a:cubicBezTo>
                    <a:pt x="312" y="788"/>
                    <a:pt x="342" y="804"/>
                    <a:pt x="365" y="851"/>
                  </a:cubicBezTo>
                  <a:cubicBezTo>
                    <a:pt x="396" y="1034"/>
                    <a:pt x="457" y="1064"/>
                    <a:pt x="457" y="1064"/>
                  </a:cubicBezTo>
                  <a:lnTo>
                    <a:pt x="821" y="912"/>
                  </a:lnTo>
                  <a:lnTo>
                    <a:pt x="1004" y="608"/>
                  </a:lnTo>
                  <a:lnTo>
                    <a:pt x="1034" y="395"/>
                  </a:lnTo>
                  <a:cubicBezTo>
                    <a:pt x="1034" y="395"/>
                    <a:pt x="1007" y="150"/>
                    <a:pt x="875" y="150"/>
                  </a:cubicBezTo>
                  <a:cubicBezTo>
                    <a:pt x="867" y="150"/>
                    <a:pt x="860" y="151"/>
                    <a:pt x="852" y="152"/>
                  </a:cubicBezTo>
                  <a:cubicBezTo>
                    <a:pt x="700" y="243"/>
                    <a:pt x="730" y="274"/>
                    <a:pt x="608" y="335"/>
                  </a:cubicBezTo>
                  <a:cubicBezTo>
                    <a:pt x="524" y="398"/>
                    <a:pt x="528" y="477"/>
                    <a:pt x="517" y="477"/>
                  </a:cubicBezTo>
                  <a:cubicBezTo>
                    <a:pt x="512" y="477"/>
                    <a:pt x="505" y="462"/>
                    <a:pt x="487" y="426"/>
                  </a:cubicBezTo>
                  <a:cubicBezTo>
                    <a:pt x="457" y="335"/>
                    <a:pt x="426" y="0"/>
                    <a:pt x="426"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47"/>
            <p:cNvSpPr/>
            <p:nvPr/>
          </p:nvSpPr>
          <p:spPr>
            <a:xfrm>
              <a:off x="5767100" y="509800"/>
              <a:ext cx="350325" cy="79825"/>
            </a:xfrm>
            <a:custGeom>
              <a:avLst/>
              <a:gdLst/>
              <a:ahLst/>
              <a:cxnLst/>
              <a:rect l="l" t="t" r="r" b="b"/>
              <a:pathLst>
                <a:path w="14013" h="3193" extrusionOk="0">
                  <a:moveTo>
                    <a:pt x="7203" y="1"/>
                  </a:moveTo>
                  <a:cubicBezTo>
                    <a:pt x="5134" y="1"/>
                    <a:pt x="4004" y="285"/>
                    <a:pt x="3860" y="285"/>
                  </a:cubicBezTo>
                  <a:cubicBezTo>
                    <a:pt x="3678" y="285"/>
                    <a:pt x="2979" y="498"/>
                    <a:pt x="2797" y="528"/>
                  </a:cubicBezTo>
                  <a:cubicBezTo>
                    <a:pt x="2645" y="558"/>
                    <a:pt x="2310" y="680"/>
                    <a:pt x="1702" y="741"/>
                  </a:cubicBezTo>
                  <a:cubicBezTo>
                    <a:pt x="1094" y="862"/>
                    <a:pt x="1246" y="832"/>
                    <a:pt x="912" y="862"/>
                  </a:cubicBezTo>
                  <a:cubicBezTo>
                    <a:pt x="547" y="893"/>
                    <a:pt x="547" y="954"/>
                    <a:pt x="243" y="1014"/>
                  </a:cubicBezTo>
                  <a:cubicBezTo>
                    <a:pt x="183" y="1045"/>
                    <a:pt x="91" y="1045"/>
                    <a:pt x="0" y="1106"/>
                  </a:cubicBezTo>
                  <a:cubicBezTo>
                    <a:pt x="213" y="1045"/>
                    <a:pt x="517" y="1045"/>
                    <a:pt x="851" y="1045"/>
                  </a:cubicBezTo>
                  <a:cubicBezTo>
                    <a:pt x="937" y="1047"/>
                    <a:pt x="1014" y="1047"/>
                    <a:pt x="1084" y="1047"/>
                  </a:cubicBezTo>
                  <a:cubicBezTo>
                    <a:pt x="2210" y="1047"/>
                    <a:pt x="1462" y="830"/>
                    <a:pt x="2493" y="802"/>
                  </a:cubicBezTo>
                  <a:cubicBezTo>
                    <a:pt x="3617" y="771"/>
                    <a:pt x="3860" y="650"/>
                    <a:pt x="3860" y="650"/>
                  </a:cubicBezTo>
                  <a:lnTo>
                    <a:pt x="4833" y="832"/>
                  </a:lnTo>
                  <a:cubicBezTo>
                    <a:pt x="5775" y="1014"/>
                    <a:pt x="4985" y="923"/>
                    <a:pt x="5441" y="984"/>
                  </a:cubicBezTo>
                  <a:cubicBezTo>
                    <a:pt x="5561" y="1008"/>
                    <a:pt x="5631" y="1017"/>
                    <a:pt x="5674" y="1017"/>
                  </a:cubicBezTo>
                  <a:cubicBezTo>
                    <a:pt x="5795" y="1017"/>
                    <a:pt x="5712" y="946"/>
                    <a:pt x="5958" y="923"/>
                  </a:cubicBezTo>
                  <a:cubicBezTo>
                    <a:pt x="6013" y="913"/>
                    <a:pt x="6056" y="909"/>
                    <a:pt x="6086" y="909"/>
                  </a:cubicBezTo>
                  <a:cubicBezTo>
                    <a:pt x="6240" y="909"/>
                    <a:pt x="6105" y="1014"/>
                    <a:pt x="5927" y="1014"/>
                  </a:cubicBezTo>
                  <a:cubicBezTo>
                    <a:pt x="5684" y="1014"/>
                    <a:pt x="5745" y="1106"/>
                    <a:pt x="5441" y="1227"/>
                  </a:cubicBezTo>
                  <a:cubicBezTo>
                    <a:pt x="5137" y="1318"/>
                    <a:pt x="5471" y="1288"/>
                    <a:pt x="5897" y="1349"/>
                  </a:cubicBezTo>
                  <a:cubicBezTo>
                    <a:pt x="5941" y="1355"/>
                    <a:pt x="5981" y="1358"/>
                    <a:pt x="6017" y="1358"/>
                  </a:cubicBezTo>
                  <a:cubicBezTo>
                    <a:pt x="6305" y="1358"/>
                    <a:pt x="6353" y="1166"/>
                    <a:pt x="6353" y="1166"/>
                  </a:cubicBezTo>
                  <a:cubicBezTo>
                    <a:pt x="6353" y="1166"/>
                    <a:pt x="6414" y="1288"/>
                    <a:pt x="6383" y="1410"/>
                  </a:cubicBezTo>
                  <a:cubicBezTo>
                    <a:pt x="6292" y="1531"/>
                    <a:pt x="6292" y="1470"/>
                    <a:pt x="6201" y="1653"/>
                  </a:cubicBezTo>
                  <a:cubicBezTo>
                    <a:pt x="6125" y="1774"/>
                    <a:pt x="6125" y="1774"/>
                    <a:pt x="6182" y="1774"/>
                  </a:cubicBezTo>
                  <a:cubicBezTo>
                    <a:pt x="6239" y="1774"/>
                    <a:pt x="6353" y="1774"/>
                    <a:pt x="6505" y="1896"/>
                  </a:cubicBezTo>
                  <a:cubicBezTo>
                    <a:pt x="6809" y="2109"/>
                    <a:pt x="7143" y="2230"/>
                    <a:pt x="7417" y="2382"/>
                  </a:cubicBezTo>
                  <a:cubicBezTo>
                    <a:pt x="7660" y="2534"/>
                    <a:pt x="9088" y="2960"/>
                    <a:pt x="9088" y="2960"/>
                  </a:cubicBezTo>
                  <a:lnTo>
                    <a:pt x="10092" y="2929"/>
                  </a:lnTo>
                  <a:cubicBezTo>
                    <a:pt x="10092" y="2929"/>
                    <a:pt x="10206" y="2914"/>
                    <a:pt x="10376" y="2914"/>
                  </a:cubicBezTo>
                  <a:cubicBezTo>
                    <a:pt x="10547" y="2914"/>
                    <a:pt x="10775" y="2929"/>
                    <a:pt x="11003" y="2990"/>
                  </a:cubicBezTo>
                  <a:cubicBezTo>
                    <a:pt x="11459" y="3112"/>
                    <a:pt x="11277" y="3172"/>
                    <a:pt x="11399" y="3172"/>
                  </a:cubicBezTo>
                  <a:cubicBezTo>
                    <a:pt x="11451" y="3172"/>
                    <a:pt x="11711" y="3192"/>
                    <a:pt x="11931" y="3192"/>
                  </a:cubicBezTo>
                  <a:cubicBezTo>
                    <a:pt x="12095" y="3192"/>
                    <a:pt x="12237" y="3181"/>
                    <a:pt x="12250" y="3142"/>
                  </a:cubicBezTo>
                  <a:cubicBezTo>
                    <a:pt x="12310" y="3112"/>
                    <a:pt x="11946" y="2717"/>
                    <a:pt x="11763" y="2473"/>
                  </a:cubicBezTo>
                  <a:cubicBezTo>
                    <a:pt x="11581" y="2200"/>
                    <a:pt x="11733" y="2169"/>
                    <a:pt x="11733" y="2169"/>
                  </a:cubicBezTo>
                  <a:lnTo>
                    <a:pt x="11642" y="1957"/>
                  </a:lnTo>
                  <a:cubicBezTo>
                    <a:pt x="11642" y="1957"/>
                    <a:pt x="11429" y="1592"/>
                    <a:pt x="11551" y="1470"/>
                  </a:cubicBezTo>
                  <a:cubicBezTo>
                    <a:pt x="11703" y="1349"/>
                    <a:pt x="11763" y="1440"/>
                    <a:pt x="12493" y="1318"/>
                  </a:cubicBezTo>
                  <a:cubicBezTo>
                    <a:pt x="13222" y="1258"/>
                    <a:pt x="12766" y="1258"/>
                    <a:pt x="12523" y="1014"/>
                  </a:cubicBezTo>
                  <a:cubicBezTo>
                    <a:pt x="12388" y="879"/>
                    <a:pt x="12412" y="854"/>
                    <a:pt x="12480" y="854"/>
                  </a:cubicBezTo>
                  <a:cubicBezTo>
                    <a:pt x="12518" y="854"/>
                    <a:pt x="12570" y="862"/>
                    <a:pt x="12614" y="862"/>
                  </a:cubicBezTo>
                  <a:cubicBezTo>
                    <a:pt x="12660" y="862"/>
                    <a:pt x="12721" y="870"/>
                    <a:pt x="12782" y="870"/>
                  </a:cubicBezTo>
                  <a:cubicBezTo>
                    <a:pt x="12842" y="870"/>
                    <a:pt x="12903" y="862"/>
                    <a:pt x="12949" y="832"/>
                  </a:cubicBezTo>
                  <a:cubicBezTo>
                    <a:pt x="13010" y="741"/>
                    <a:pt x="13101" y="710"/>
                    <a:pt x="13435" y="680"/>
                  </a:cubicBezTo>
                  <a:cubicBezTo>
                    <a:pt x="13739" y="650"/>
                    <a:pt x="14013" y="650"/>
                    <a:pt x="13678" y="376"/>
                  </a:cubicBezTo>
                  <a:cubicBezTo>
                    <a:pt x="13313" y="102"/>
                    <a:pt x="12341" y="285"/>
                    <a:pt x="9058" y="72"/>
                  </a:cubicBezTo>
                  <a:cubicBezTo>
                    <a:pt x="8373" y="21"/>
                    <a:pt x="7755" y="1"/>
                    <a:pt x="7203" y="1"/>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47"/>
            <p:cNvSpPr/>
            <p:nvPr/>
          </p:nvSpPr>
          <p:spPr>
            <a:xfrm>
              <a:off x="6163000" y="532875"/>
              <a:ext cx="63850" cy="14800"/>
            </a:xfrm>
            <a:custGeom>
              <a:avLst/>
              <a:gdLst/>
              <a:ahLst/>
              <a:cxnLst/>
              <a:rect l="l" t="t" r="r" b="b"/>
              <a:pathLst>
                <a:path w="2554" h="592" extrusionOk="0">
                  <a:moveTo>
                    <a:pt x="882" y="0"/>
                  </a:moveTo>
                  <a:cubicBezTo>
                    <a:pt x="547" y="0"/>
                    <a:pt x="0" y="91"/>
                    <a:pt x="0" y="91"/>
                  </a:cubicBezTo>
                  <a:lnTo>
                    <a:pt x="274" y="547"/>
                  </a:lnTo>
                  <a:cubicBezTo>
                    <a:pt x="274" y="566"/>
                    <a:pt x="338" y="573"/>
                    <a:pt x="445" y="573"/>
                  </a:cubicBezTo>
                  <a:cubicBezTo>
                    <a:pt x="683" y="573"/>
                    <a:pt x="1131" y="538"/>
                    <a:pt x="1551" y="517"/>
                  </a:cubicBezTo>
                  <a:cubicBezTo>
                    <a:pt x="1592" y="515"/>
                    <a:pt x="1632" y="514"/>
                    <a:pt x="1670" y="514"/>
                  </a:cubicBezTo>
                  <a:cubicBezTo>
                    <a:pt x="2012" y="514"/>
                    <a:pt x="2191" y="592"/>
                    <a:pt x="2340" y="592"/>
                  </a:cubicBezTo>
                  <a:cubicBezTo>
                    <a:pt x="2413" y="592"/>
                    <a:pt x="2479" y="573"/>
                    <a:pt x="2554" y="517"/>
                  </a:cubicBezTo>
                  <a:cubicBezTo>
                    <a:pt x="2554" y="517"/>
                    <a:pt x="1186" y="0"/>
                    <a:pt x="882"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47"/>
            <p:cNvSpPr/>
            <p:nvPr/>
          </p:nvSpPr>
          <p:spPr>
            <a:xfrm>
              <a:off x="6403875" y="614925"/>
              <a:ext cx="55500" cy="39550"/>
            </a:xfrm>
            <a:custGeom>
              <a:avLst/>
              <a:gdLst/>
              <a:ahLst/>
              <a:cxnLst/>
              <a:rect l="l" t="t" r="r" b="b"/>
              <a:pathLst>
                <a:path w="2220" h="1582" extrusionOk="0">
                  <a:moveTo>
                    <a:pt x="244" y="1"/>
                  </a:moveTo>
                  <a:cubicBezTo>
                    <a:pt x="1" y="62"/>
                    <a:pt x="1" y="244"/>
                    <a:pt x="1" y="244"/>
                  </a:cubicBezTo>
                  <a:lnTo>
                    <a:pt x="517" y="1126"/>
                  </a:lnTo>
                  <a:lnTo>
                    <a:pt x="1581" y="1581"/>
                  </a:lnTo>
                  <a:cubicBezTo>
                    <a:pt x="1581" y="1581"/>
                    <a:pt x="2098" y="1490"/>
                    <a:pt x="2098" y="1369"/>
                  </a:cubicBezTo>
                  <a:cubicBezTo>
                    <a:pt x="2159" y="1308"/>
                    <a:pt x="2220" y="1004"/>
                    <a:pt x="2037" y="822"/>
                  </a:cubicBezTo>
                  <a:cubicBezTo>
                    <a:pt x="1855" y="609"/>
                    <a:pt x="244" y="1"/>
                    <a:pt x="244" y="1"/>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7"/>
            <p:cNvSpPr/>
            <p:nvPr/>
          </p:nvSpPr>
          <p:spPr>
            <a:xfrm>
              <a:off x="6508150" y="675275"/>
              <a:ext cx="172350" cy="166900"/>
            </a:xfrm>
            <a:custGeom>
              <a:avLst/>
              <a:gdLst/>
              <a:ahLst/>
              <a:cxnLst/>
              <a:rect l="l" t="t" r="r" b="b"/>
              <a:pathLst>
                <a:path w="6894" h="6676" extrusionOk="0">
                  <a:moveTo>
                    <a:pt x="38" y="0"/>
                  </a:moveTo>
                  <a:cubicBezTo>
                    <a:pt x="1" y="0"/>
                    <a:pt x="85" y="62"/>
                    <a:pt x="359" y="262"/>
                  </a:cubicBezTo>
                  <a:cubicBezTo>
                    <a:pt x="1210" y="778"/>
                    <a:pt x="1331" y="930"/>
                    <a:pt x="1331" y="930"/>
                  </a:cubicBezTo>
                  <a:lnTo>
                    <a:pt x="2091" y="1478"/>
                  </a:lnTo>
                  <a:cubicBezTo>
                    <a:pt x="2091" y="1478"/>
                    <a:pt x="3459" y="2268"/>
                    <a:pt x="3398" y="2572"/>
                  </a:cubicBezTo>
                  <a:cubicBezTo>
                    <a:pt x="3398" y="2672"/>
                    <a:pt x="3267" y="2701"/>
                    <a:pt x="3088" y="2701"/>
                  </a:cubicBezTo>
                  <a:cubicBezTo>
                    <a:pt x="2836" y="2701"/>
                    <a:pt x="2489" y="2644"/>
                    <a:pt x="2275" y="2644"/>
                  </a:cubicBezTo>
                  <a:cubicBezTo>
                    <a:pt x="2132" y="2644"/>
                    <a:pt x="2049" y="2669"/>
                    <a:pt x="2091" y="2754"/>
                  </a:cubicBezTo>
                  <a:cubicBezTo>
                    <a:pt x="2274" y="3088"/>
                    <a:pt x="3550" y="3484"/>
                    <a:pt x="3641" y="4061"/>
                  </a:cubicBezTo>
                  <a:cubicBezTo>
                    <a:pt x="3702" y="4608"/>
                    <a:pt x="4158" y="5125"/>
                    <a:pt x="4158" y="5125"/>
                  </a:cubicBezTo>
                  <a:cubicBezTo>
                    <a:pt x="4158" y="5125"/>
                    <a:pt x="4432" y="5459"/>
                    <a:pt x="4675" y="5611"/>
                  </a:cubicBezTo>
                  <a:cubicBezTo>
                    <a:pt x="4851" y="5758"/>
                    <a:pt x="5872" y="6496"/>
                    <a:pt x="6246" y="6496"/>
                  </a:cubicBezTo>
                  <a:cubicBezTo>
                    <a:pt x="6260" y="6496"/>
                    <a:pt x="6274" y="6495"/>
                    <a:pt x="6286" y="6493"/>
                  </a:cubicBezTo>
                  <a:cubicBezTo>
                    <a:pt x="6312" y="6486"/>
                    <a:pt x="6338" y="6483"/>
                    <a:pt x="6362" y="6483"/>
                  </a:cubicBezTo>
                  <a:cubicBezTo>
                    <a:pt x="6557" y="6483"/>
                    <a:pt x="6680" y="6675"/>
                    <a:pt x="6729" y="6675"/>
                  </a:cubicBezTo>
                  <a:cubicBezTo>
                    <a:pt x="6759" y="6675"/>
                    <a:pt x="6763" y="6610"/>
                    <a:pt x="6742" y="6402"/>
                  </a:cubicBezTo>
                  <a:cubicBezTo>
                    <a:pt x="6711" y="5794"/>
                    <a:pt x="6894" y="5946"/>
                    <a:pt x="6651" y="5611"/>
                  </a:cubicBezTo>
                  <a:cubicBezTo>
                    <a:pt x="6377" y="5307"/>
                    <a:pt x="6195" y="5034"/>
                    <a:pt x="5952" y="4821"/>
                  </a:cubicBezTo>
                  <a:cubicBezTo>
                    <a:pt x="5708" y="4578"/>
                    <a:pt x="5435" y="4547"/>
                    <a:pt x="5374" y="4092"/>
                  </a:cubicBezTo>
                  <a:cubicBezTo>
                    <a:pt x="5313" y="3636"/>
                    <a:pt x="5313" y="3636"/>
                    <a:pt x="5313" y="3332"/>
                  </a:cubicBezTo>
                  <a:cubicBezTo>
                    <a:pt x="5313" y="3028"/>
                    <a:pt x="1088" y="140"/>
                    <a:pt x="1088" y="140"/>
                  </a:cubicBezTo>
                  <a:cubicBezTo>
                    <a:pt x="1015" y="152"/>
                    <a:pt x="941" y="157"/>
                    <a:pt x="869" y="157"/>
                  </a:cubicBezTo>
                  <a:cubicBezTo>
                    <a:pt x="467" y="157"/>
                    <a:pt x="98" y="0"/>
                    <a:pt x="38"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7"/>
            <p:cNvSpPr/>
            <p:nvPr/>
          </p:nvSpPr>
          <p:spPr>
            <a:xfrm>
              <a:off x="6638700" y="1174875"/>
              <a:ext cx="11400" cy="8625"/>
            </a:xfrm>
            <a:custGeom>
              <a:avLst/>
              <a:gdLst/>
              <a:ahLst/>
              <a:cxnLst/>
              <a:rect l="l" t="t" r="r" b="b"/>
              <a:pathLst>
                <a:path w="456" h="345" extrusionOk="0">
                  <a:moveTo>
                    <a:pt x="262" y="1"/>
                  </a:moveTo>
                  <a:cubicBezTo>
                    <a:pt x="172" y="1"/>
                    <a:pt x="91" y="65"/>
                    <a:pt x="91" y="65"/>
                  </a:cubicBezTo>
                  <a:cubicBezTo>
                    <a:pt x="0" y="248"/>
                    <a:pt x="0" y="278"/>
                    <a:pt x="213" y="339"/>
                  </a:cubicBezTo>
                  <a:cubicBezTo>
                    <a:pt x="235" y="343"/>
                    <a:pt x="254" y="345"/>
                    <a:pt x="271" y="345"/>
                  </a:cubicBezTo>
                  <a:cubicBezTo>
                    <a:pt x="373" y="345"/>
                    <a:pt x="395" y="278"/>
                    <a:pt x="395" y="278"/>
                  </a:cubicBezTo>
                  <a:cubicBezTo>
                    <a:pt x="395" y="278"/>
                    <a:pt x="456" y="96"/>
                    <a:pt x="365" y="35"/>
                  </a:cubicBezTo>
                  <a:cubicBezTo>
                    <a:pt x="332" y="10"/>
                    <a:pt x="296" y="1"/>
                    <a:pt x="262" y="1"/>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7"/>
            <p:cNvSpPr/>
            <p:nvPr/>
          </p:nvSpPr>
          <p:spPr>
            <a:xfrm>
              <a:off x="6653125" y="1181050"/>
              <a:ext cx="11425" cy="9150"/>
            </a:xfrm>
            <a:custGeom>
              <a:avLst/>
              <a:gdLst/>
              <a:ahLst/>
              <a:cxnLst/>
              <a:rect l="l" t="t" r="r" b="b"/>
              <a:pathLst>
                <a:path w="457" h="366" extrusionOk="0">
                  <a:moveTo>
                    <a:pt x="183" y="1"/>
                  </a:moveTo>
                  <a:cubicBezTo>
                    <a:pt x="31" y="122"/>
                    <a:pt x="1" y="213"/>
                    <a:pt x="122" y="244"/>
                  </a:cubicBezTo>
                  <a:lnTo>
                    <a:pt x="335" y="365"/>
                  </a:lnTo>
                  <a:lnTo>
                    <a:pt x="456" y="153"/>
                  </a:lnTo>
                  <a:lnTo>
                    <a:pt x="183" y="1"/>
                  </a:ln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7"/>
            <p:cNvSpPr/>
            <p:nvPr/>
          </p:nvSpPr>
          <p:spPr>
            <a:xfrm>
              <a:off x="6665275" y="1171175"/>
              <a:ext cx="9925" cy="7625"/>
            </a:xfrm>
            <a:custGeom>
              <a:avLst/>
              <a:gdLst/>
              <a:ahLst/>
              <a:cxnLst/>
              <a:rect l="l" t="t" r="r" b="b"/>
              <a:pathLst>
                <a:path w="397" h="305" extrusionOk="0">
                  <a:moveTo>
                    <a:pt x="183" y="0"/>
                  </a:moveTo>
                  <a:cubicBezTo>
                    <a:pt x="1" y="152"/>
                    <a:pt x="62" y="213"/>
                    <a:pt x="62" y="213"/>
                  </a:cubicBezTo>
                  <a:lnTo>
                    <a:pt x="244" y="304"/>
                  </a:lnTo>
                  <a:lnTo>
                    <a:pt x="396" y="213"/>
                  </a:lnTo>
                  <a:lnTo>
                    <a:pt x="183" y="0"/>
                  </a:ln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7"/>
            <p:cNvSpPr/>
            <p:nvPr/>
          </p:nvSpPr>
          <p:spPr>
            <a:xfrm>
              <a:off x="6671375" y="1182575"/>
              <a:ext cx="10650" cy="9150"/>
            </a:xfrm>
            <a:custGeom>
              <a:avLst/>
              <a:gdLst/>
              <a:ahLst/>
              <a:cxnLst/>
              <a:rect l="l" t="t" r="r" b="b"/>
              <a:pathLst>
                <a:path w="426" h="366" extrusionOk="0">
                  <a:moveTo>
                    <a:pt x="152" y="0"/>
                  </a:moveTo>
                  <a:cubicBezTo>
                    <a:pt x="0" y="152"/>
                    <a:pt x="30" y="244"/>
                    <a:pt x="30" y="244"/>
                  </a:cubicBezTo>
                  <a:lnTo>
                    <a:pt x="274" y="365"/>
                  </a:lnTo>
                  <a:lnTo>
                    <a:pt x="426" y="244"/>
                  </a:lnTo>
                  <a:lnTo>
                    <a:pt x="152" y="0"/>
                  </a:ln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47"/>
            <p:cNvSpPr/>
            <p:nvPr/>
          </p:nvSpPr>
          <p:spPr>
            <a:xfrm>
              <a:off x="6672125" y="1197775"/>
              <a:ext cx="10650" cy="8325"/>
            </a:xfrm>
            <a:custGeom>
              <a:avLst/>
              <a:gdLst/>
              <a:ahLst/>
              <a:cxnLst/>
              <a:rect l="l" t="t" r="r" b="b"/>
              <a:pathLst>
                <a:path w="426" h="333" extrusionOk="0">
                  <a:moveTo>
                    <a:pt x="92" y="0"/>
                  </a:moveTo>
                  <a:lnTo>
                    <a:pt x="92" y="0"/>
                  </a:lnTo>
                  <a:cubicBezTo>
                    <a:pt x="31" y="61"/>
                    <a:pt x="0" y="91"/>
                    <a:pt x="122" y="183"/>
                  </a:cubicBezTo>
                  <a:cubicBezTo>
                    <a:pt x="217" y="230"/>
                    <a:pt x="238" y="333"/>
                    <a:pt x="285" y="333"/>
                  </a:cubicBezTo>
                  <a:cubicBezTo>
                    <a:pt x="299" y="333"/>
                    <a:pt x="315" y="324"/>
                    <a:pt x="335" y="304"/>
                  </a:cubicBezTo>
                  <a:lnTo>
                    <a:pt x="426" y="183"/>
                  </a:lnTo>
                  <a:lnTo>
                    <a:pt x="92" y="0"/>
                  </a:ln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47"/>
            <p:cNvSpPr/>
            <p:nvPr/>
          </p:nvSpPr>
          <p:spPr>
            <a:xfrm>
              <a:off x="6665275" y="1203750"/>
              <a:ext cx="7625" cy="8250"/>
            </a:xfrm>
            <a:custGeom>
              <a:avLst/>
              <a:gdLst/>
              <a:ahLst/>
              <a:cxnLst/>
              <a:rect l="l" t="t" r="r" b="b"/>
              <a:pathLst>
                <a:path w="305" h="330" extrusionOk="0">
                  <a:moveTo>
                    <a:pt x="172" y="0"/>
                  </a:moveTo>
                  <a:cubicBezTo>
                    <a:pt x="126" y="0"/>
                    <a:pt x="1" y="126"/>
                    <a:pt x="1" y="126"/>
                  </a:cubicBezTo>
                  <a:cubicBezTo>
                    <a:pt x="62" y="217"/>
                    <a:pt x="92" y="278"/>
                    <a:pt x="153" y="308"/>
                  </a:cubicBezTo>
                  <a:cubicBezTo>
                    <a:pt x="176" y="324"/>
                    <a:pt x="197" y="329"/>
                    <a:pt x="215" y="329"/>
                  </a:cubicBezTo>
                  <a:cubicBezTo>
                    <a:pt x="271" y="329"/>
                    <a:pt x="305" y="278"/>
                    <a:pt x="305" y="278"/>
                  </a:cubicBezTo>
                  <a:cubicBezTo>
                    <a:pt x="305" y="278"/>
                    <a:pt x="183" y="65"/>
                    <a:pt x="183" y="4"/>
                  </a:cubicBezTo>
                  <a:cubicBezTo>
                    <a:pt x="180" y="2"/>
                    <a:pt x="177" y="0"/>
                    <a:pt x="172"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47"/>
            <p:cNvSpPr/>
            <p:nvPr/>
          </p:nvSpPr>
          <p:spPr>
            <a:xfrm>
              <a:off x="6652375" y="1203100"/>
              <a:ext cx="7625" cy="9900"/>
            </a:xfrm>
            <a:custGeom>
              <a:avLst/>
              <a:gdLst/>
              <a:ahLst/>
              <a:cxnLst/>
              <a:rect l="l" t="t" r="r" b="b"/>
              <a:pathLst>
                <a:path w="305" h="396" extrusionOk="0">
                  <a:moveTo>
                    <a:pt x="122" y="0"/>
                  </a:moveTo>
                  <a:lnTo>
                    <a:pt x="0" y="243"/>
                  </a:lnTo>
                  <a:lnTo>
                    <a:pt x="213" y="395"/>
                  </a:lnTo>
                  <a:lnTo>
                    <a:pt x="304" y="152"/>
                  </a:lnTo>
                  <a:lnTo>
                    <a:pt x="122" y="0"/>
                  </a:ln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47"/>
            <p:cNvSpPr/>
            <p:nvPr/>
          </p:nvSpPr>
          <p:spPr>
            <a:xfrm>
              <a:off x="5702500" y="1245525"/>
              <a:ext cx="150475" cy="52400"/>
            </a:xfrm>
            <a:custGeom>
              <a:avLst/>
              <a:gdLst/>
              <a:ahLst/>
              <a:cxnLst/>
              <a:rect l="l" t="t" r="r" b="b"/>
              <a:pathLst>
                <a:path w="6019" h="2096" extrusionOk="0">
                  <a:moveTo>
                    <a:pt x="2091" y="0"/>
                  </a:moveTo>
                  <a:cubicBezTo>
                    <a:pt x="1921" y="0"/>
                    <a:pt x="1789" y="93"/>
                    <a:pt x="1460" y="248"/>
                  </a:cubicBezTo>
                  <a:cubicBezTo>
                    <a:pt x="1219" y="369"/>
                    <a:pt x="1359" y="489"/>
                    <a:pt x="1623" y="489"/>
                  </a:cubicBezTo>
                  <a:cubicBezTo>
                    <a:pt x="1693" y="489"/>
                    <a:pt x="1772" y="480"/>
                    <a:pt x="1855" y="461"/>
                  </a:cubicBezTo>
                  <a:cubicBezTo>
                    <a:pt x="1891" y="459"/>
                    <a:pt x="1923" y="457"/>
                    <a:pt x="1952" y="457"/>
                  </a:cubicBezTo>
                  <a:cubicBezTo>
                    <a:pt x="2261" y="457"/>
                    <a:pt x="2161" y="603"/>
                    <a:pt x="2189" y="826"/>
                  </a:cubicBezTo>
                  <a:cubicBezTo>
                    <a:pt x="2219" y="1039"/>
                    <a:pt x="2037" y="1039"/>
                    <a:pt x="1855" y="1160"/>
                  </a:cubicBezTo>
                  <a:cubicBezTo>
                    <a:pt x="1612" y="1282"/>
                    <a:pt x="1429" y="1434"/>
                    <a:pt x="700" y="1586"/>
                  </a:cubicBezTo>
                  <a:cubicBezTo>
                    <a:pt x="1" y="1738"/>
                    <a:pt x="760" y="1890"/>
                    <a:pt x="760" y="1890"/>
                  </a:cubicBezTo>
                  <a:cubicBezTo>
                    <a:pt x="760" y="1890"/>
                    <a:pt x="874" y="1905"/>
                    <a:pt x="1068" y="1905"/>
                  </a:cubicBezTo>
                  <a:cubicBezTo>
                    <a:pt x="1262" y="1905"/>
                    <a:pt x="1536" y="1890"/>
                    <a:pt x="1855" y="1829"/>
                  </a:cubicBezTo>
                  <a:cubicBezTo>
                    <a:pt x="2380" y="1709"/>
                    <a:pt x="2342" y="1628"/>
                    <a:pt x="2613" y="1628"/>
                  </a:cubicBezTo>
                  <a:cubicBezTo>
                    <a:pt x="2686" y="1628"/>
                    <a:pt x="2782" y="1634"/>
                    <a:pt x="2919" y="1647"/>
                  </a:cubicBezTo>
                  <a:lnTo>
                    <a:pt x="2949" y="1647"/>
                  </a:lnTo>
                  <a:cubicBezTo>
                    <a:pt x="3425" y="1779"/>
                    <a:pt x="3165" y="2095"/>
                    <a:pt x="3209" y="2095"/>
                  </a:cubicBezTo>
                  <a:cubicBezTo>
                    <a:pt x="3216" y="2095"/>
                    <a:pt x="3229" y="2088"/>
                    <a:pt x="3253" y="2072"/>
                  </a:cubicBezTo>
                  <a:cubicBezTo>
                    <a:pt x="3466" y="1951"/>
                    <a:pt x="3526" y="1616"/>
                    <a:pt x="3770" y="1373"/>
                  </a:cubicBezTo>
                  <a:cubicBezTo>
                    <a:pt x="3828" y="1315"/>
                    <a:pt x="3872" y="1298"/>
                    <a:pt x="3916" y="1298"/>
                  </a:cubicBezTo>
                  <a:cubicBezTo>
                    <a:pt x="3979" y="1298"/>
                    <a:pt x="4040" y="1335"/>
                    <a:pt x="4137" y="1335"/>
                  </a:cubicBezTo>
                  <a:cubicBezTo>
                    <a:pt x="4217" y="1335"/>
                    <a:pt x="4320" y="1310"/>
                    <a:pt x="4469" y="1221"/>
                  </a:cubicBezTo>
                  <a:cubicBezTo>
                    <a:pt x="4681" y="1108"/>
                    <a:pt x="4715" y="1061"/>
                    <a:pt x="4756" y="1061"/>
                  </a:cubicBezTo>
                  <a:cubicBezTo>
                    <a:pt x="4802" y="1061"/>
                    <a:pt x="4857" y="1123"/>
                    <a:pt x="5198" y="1221"/>
                  </a:cubicBezTo>
                  <a:cubicBezTo>
                    <a:pt x="5437" y="1300"/>
                    <a:pt x="5569" y="1342"/>
                    <a:pt x="5651" y="1342"/>
                  </a:cubicBezTo>
                  <a:cubicBezTo>
                    <a:pt x="5788" y="1342"/>
                    <a:pt x="5783" y="1225"/>
                    <a:pt x="5897" y="978"/>
                  </a:cubicBezTo>
                  <a:cubicBezTo>
                    <a:pt x="6019" y="552"/>
                    <a:pt x="5137" y="552"/>
                    <a:pt x="4621" y="309"/>
                  </a:cubicBezTo>
                  <a:cubicBezTo>
                    <a:pt x="4209" y="140"/>
                    <a:pt x="4164" y="48"/>
                    <a:pt x="3703" y="48"/>
                  </a:cubicBezTo>
                  <a:cubicBezTo>
                    <a:pt x="3585" y="48"/>
                    <a:pt x="3439" y="54"/>
                    <a:pt x="3253" y="66"/>
                  </a:cubicBezTo>
                  <a:cubicBezTo>
                    <a:pt x="2615" y="66"/>
                    <a:pt x="2706" y="170"/>
                    <a:pt x="2662" y="170"/>
                  </a:cubicBezTo>
                  <a:cubicBezTo>
                    <a:pt x="2643" y="170"/>
                    <a:pt x="2599" y="151"/>
                    <a:pt x="2463" y="96"/>
                  </a:cubicBezTo>
                  <a:cubicBezTo>
                    <a:pt x="2297" y="30"/>
                    <a:pt x="2188" y="0"/>
                    <a:pt x="2091"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7"/>
            <p:cNvSpPr/>
            <p:nvPr/>
          </p:nvSpPr>
          <p:spPr>
            <a:xfrm>
              <a:off x="6664225" y="832800"/>
              <a:ext cx="309400" cy="557475"/>
            </a:xfrm>
            <a:custGeom>
              <a:avLst/>
              <a:gdLst/>
              <a:ahLst/>
              <a:cxnLst/>
              <a:rect l="l" t="t" r="r" b="b"/>
              <a:pathLst>
                <a:path w="12376" h="22299" extrusionOk="0">
                  <a:moveTo>
                    <a:pt x="8219" y="11043"/>
                  </a:moveTo>
                  <a:cubicBezTo>
                    <a:pt x="8220" y="11045"/>
                    <a:pt x="9101" y="12502"/>
                    <a:pt x="9283" y="13323"/>
                  </a:cubicBezTo>
                  <a:cubicBezTo>
                    <a:pt x="9101" y="12533"/>
                    <a:pt x="8220" y="11045"/>
                    <a:pt x="8219" y="11043"/>
                  </a:cubicBezTo>
                  <a:close/>
                  <a:moveTo>
                    <a:pt x="5909" y="16332"/>
                  </a:moveTo>
                  <a:lnTo>
                    <a:pt x="5909" y="16332"/>
                  </a:lnTo>
                  <a:cubicBezTo>
                    <a:pt x="5970" y="16362"/>
                    <a:pt x="6031" y="16362"/>
                    <a:pt x="6061" y="16423"/>
                  </a:cubicBezTo>
                  <a:cubicBezTo>
                    <a:pt x="6031" y="16362"/>
                    <a:pt x="5940" y="16362"/>
                    <a:pt x="5909" y="16332"/>
                  </a:cubicBezTo>
                  <a:close/>
                  <a:moveTo>
                    <a:pt x="9101" y="13809"/>
                  </a:moveTo>
                  <a:cubicBezTo>
                    <a:pt x="9070" y="13931"/>
                    <a:pt x="9101" y="14052"/>
                    <a:pt x="9131" y="14174"/>
                  </a:cubicBezTo>
                  <a:cubicBezTo>
                    <a:pt x="9050" y="14174"/>
                    <a:pt x="8956" y="14106"/>
                    <a:pt x="8857" y="14106"/>
                  </a:cubicBezTo>
                  <a:cubicBezTo>
                    <a:pt x="8807" y="14106"/>
                    <a:pt x="8756" y="14123"/>
                    <a:pt x="8706" y="14174"/>
                  </a:cubicBezTo>
                  <a:cubicBezTo>
                    <a:pt x="8159" y="14539"/>
                    <a:pt x="8341" y="14660"/>
                    <a:pt x="8250" y="15542"/>
                  </a:cubicBezTo>
                  <a:cubicBezTo>
                    <a:pt x="8219" y="15967"/>
                    <a:pt x="8250" y="16271"/>
                    <a:pt x="8311" y="16575"/>
                  </a:cubicBezTo>
                  <a:cubicBezTo>
                    <a:pt x="8219" y="16241"/>
                    <a:pt x="8219" y="15876"/>
                    <a:pt x="8250" y="15450"/>
                  </a:cubicBezTo>
                  <a:cubicBezTo>
                    <a:pt x="8341" y="14630"/>
                    <a:pt x="8098" y="14387"/>
                    <a:pt x="8675" y="13961"/>
                  </a:cubicBezTo>
                  <a:cubicBezTo>
                    <a:pt x="8827" y="13870"/>
                    <a:pt x="8979" y="13809"/>
                    <a:pt x="9101" y="13809"/>
                  </a:cubicBezTo>
                  <a:close/>
                  <a:moveTo>
                    <a:pt x="9070" y="14235"/>
                  </a:moveTo>
                  <a:lnTo>
                    <a:pt x="9070" y="14235"/>
                  </a:lnTo>
                  <a:cubicBezTo>
                    <a:pt x="9222" y="14599"/>
                    <a:pt x="9678" y="14994"/>
                    <a:pt x="9861" y="15390"/>
                  </a:cubicBezTo>
                  <a:cubicBezTo>
                    <a:pt x="9891" y="15511"/>
                    <a:pt x="10013" y="15663"/>
                    <a:pt x="9982" y="15815"/>
                  </a:cubicBezTo>
                  <a:cubicBezTo>
                    <a:pt x="9921" y="15876"/>
                    <a:pt x="9891" y="16028"/>
                    <a:pt x="9921" y="16210"/>
                  </a:cubicBezTo>
                  <a:cubicBezTo>
                    <a:pt x="9982" y="16484"/>
                    <a:pt x="9982" y="16605"/>
                    <a:pt x="9587" y="16757"/>
                  </a:cubicBezTo>
                  <a:cubicBezTo>
                    <a:pt x="9891" y="16636"/>
                    <a:pt x="9678" y="16575"/>
                    <a:pt x="9618" y="16301"/>
                  </a:cubicBezTo>
                  <a:cubicBezTo>
                    <a:pt x="9618" y="16180"/>
                    <a:pt x="9314" y="16119"/>
                    <a:pt x="9314" y="16028"/>
                  </a:cubicBezTo>
                  <a:cubicBezTo>
                    <a:pt x="9526" y="15359"/>
                    <a:pt x="8858" y="14782"/>
                    <a:pt x="9070" y="14235"/>
                  </a:cubicBezTo>
                  <a:close/>
                  <a:moveTo>
                    <a:pt x="8949" y="17092"/>
                  </a:moveTo>
                  <a:cubicBezTo>
                    <a:pt x="8979" y="17213"/>
                    <a:pt x="9162" y="17365"/>
                    <a:pt x="9222" y="17578"/>
                  </a:cubicBezTo>
                  <a:cubicBezTo>
                    <a:pt x="9131" y="17365"/>
                    <a:pt x="8949" y="17213"/>
                    <a:pt x="8949" y="17092"/>
                  </a:cubicBezTo>
                  <a:close/>
                  <a:moveTo>
                    <a:pt x="1707" y="0"/>
                  </a:moveTo>
                  <a:cubicBezTo>
                    <a:pt x="1634" y="0"/>
                    <a:pt x="1582" y="21"/>
                    <a:pt x="1532" y="70"/>
                  </a:cubicBezTo>
                  <a:cubicBezTo>
                    <a:pt x="1380" y="222"/>
                    <a:pt x="1168" y="496"/>
                    <a:pt x="1198" y="617"/>
                  </a:cubicBezTo>
                  <a:cubicBezTo>
                    <a:pt x="1198" y="663"/>
                    <a:pt x="1342" y="663"/>
                    <a:pt x="1414" y="663"/>
                  </a:cubicBezTo>
                  <a:cubicBezTo>
                    <a:pt x="1487" y="663"/>
                    <a:pt x="1487" y="663"/>
                    <a:pt x="1198" y="709"/>
                  </a:cubicBezTo>
                  <a:cubicBezTo>
                    <a:pt x="790" y="794"/>
                    <a:pt x="640" y="880"/>
                    <a:pt x="544" y="880"/>
                  </a:cubicBezTo>
                  <a:cubicBezTo>
                    <a:pt x="504" y="880"/>
                    <a:pt x="474" y="866"/>
                    <a:pt x="438" y="830"/>
                  </a:cubicBezTo>
                  <a:cubicBezTo>
                    <a:pt x="316" y="708"/>
                    <a:pt x="75" y="290"/>
                    <a:pt x="18" y="290"/>
                  </a:cubicBezTo>
                  <a:cubicBezTo>
                    <a:pt x="4" y="290"/>
                    <a:pt x="1" y="315"/>
                    <a:pt x="12" y="374"/>
                  </a:cubicBezTo>
                  <a:cubicBezTo>
                    <a:pt x="104" y="678"/>
                    <a:pt x="560" y="1225"/>
                    <a:pt x="499" y="1529"/>
                  </a:cubicBezTo>
                  <a:cubicBezTo>
                    <a:pt x="468" y="1833"/>
                    <a:pt x="499" y="2046"/>
                    <a:pt x="560" y="2380"/>
                  </a:cubicBezTo>
                  <a:cubicBezTo>
                    <a:pt x="590" y="2745"/>
                    <a:pt x="1076" y="3809"/>
                    <a:pt x="1076" y="3809"/>
                  </a:cubicBezTo>
                  <a:cubicBezTo>
                    <a:pt x="1076" y="3809"/>
                    <a:pt x="1563" y="3870"/>
                    <a:pt x="1532" y="4447"/>
                  </a:cubicBezTo>
                  <a:cubicBezTo>
                    <a:pt x="1502" y="5025"/>
                    <a:pt x="1502" y="5085"/>
                    <a:pt x="1471" y="5359"/>
                  </a:cubicBezTo>
                  <a:cubicBezTo>
                    <a:pt x="1411" y="5572"/>
                    <a:pt x="1228" y="5481"/>
                    <a:pt x="1228" y="5785"/>
                  </a:cubicBezTo>
                  <a:cubicBezTo>
                    <a:pt x="1441" y="5744"/>
                    <a:pt x="1674" y="5731"/>
                    <a:pt x="1890" y="5731"/>
                  </a:cubicBezTo>
                  <a:cubicBezTo>
                    <a:pt x="2323" y="5731"/>
                    <a:pt x="2687" y="5785"/>
                    <a:pt x="2687" y="5785"/>
                  </a:cubicBezTo>
                  <a:cubicBezTo>
                    <a:pt x="2687" y="5785"/>
                    <a:pt x="2930" y="5967"/>
                    <a:pt x="3356" y="6271"/>
                  </a:cubicBezTo>
                  <a:cubicBezTo>
                    <a:pt x="3326" y="6392"/>
                    <a:pt x="3234" y="6605"/>
                    <a:pt x="3295" y="6788"/>
                  </a:cubicBezTo>
                  <a:cubicBezTo>
                    <a:pt x="3347" y="7021"/>
                    <a:pt x="3266" y="7233"/>
                    <a:pt x="3109" y="7233"/>
                  </a:cubicBezTo>
                  <a:cubicBezTo>
                    <a:pt x="3082" y="7233"/>
                    <a:pt x="3053" y="7226"/>
                    <a:pt x="3022" y="7213"/>
                  </a:cubicBezTo>
                  <a:cubicBezTo>
                    <a:pt x="2831" y="7171"/>
                    <a:pt x="2418" y="6892"/>
                    <a:pt x="2289" y="6892"/>
                  </a:cubicBezTo>
                  <a:cubicBezTo>
                    <a:pt x="2233" y="6892"/>
                    <a:pt x="2231" y="6944"/>
                    <a:pt x="2323" y="7092"/>
                  </a:cubicBezTo>
                  <a:cubicBezTo>
                    <a:pt x="2627" y="7639"/>
                    <a:pt x="3082" y="7821"/>
                    <a:pt x="2839" y="8155"/>
                  </a:cubicBezTo>
                  <a:cubicBezTo>
                    <a:pt x="2772" y="8245"/>
                    <a:pt x="2703" y="8272"/>
                    <a:pt x="2642" y="8272"/>
                  </a:cubicBezTo>
                  <a:cubicBezTo>
                    <a:pt x="2547" y="8272"/>
                    <a:pt x="2470" y="8207"/>
                    <a:pt x="2446" y="8207"/>
                  </a:cubicBezTo>
                  <a:cubicBezTo>
                    <a:pt x="2423" y="8207"/>
                    <a:pt x="2452" y="8270"/>
                    <a:pt x="2566" y="8520"/>
                  </a:cubicBezTo>
                  <a:cubicBezTo>
                    <a:pt x="2870" y="9158"/>
                    <a:pt x="3599" y="9888"/>
                    <a:pt x="3143" y="9949"/>
                  </a:cubicBezTo>
                  <a:cubicBezTo>
                    <a:pt x="3042" y="9979"/>
                    <a:pt x="2890" y="9986"/>
                    <a:pt x="2712" y="9986"/>
                  </a:cubicBezTo>
                  <a:cubicBezTo>
                    <a:pt x="2570" y="9986"/>
                    <a:pt x="2411" y="9982"/>
                    <a:pt x="2248" y="9982"/>
                  </a:cubicBezTo>
                  <a:cubicBezTo>
                    <a:pt x="2004" y="9982"/>
                    <a:pt x="1751" y="9991"/>
                    <a:pt x="1532" y="10040"/>
                  </a:cubicBezTo>
                  <a:cubicBezTo>
                    <a:pt x="1806" y="10526"/>
                    <a:pt x="1867" y="10587"/>
                    <a:pt x="2110" y="10861"/>
                  </a:cubicBezTo>
                  <a:cubicBezTo>
                    <a:pt x="2323" y="11134"/>
                    <a:pt x="1958" y="11286"/>
                    <a:pt x="2444" y="11712"/>
                  </a:cubicBezTo>
                  <a:cubicBezTo>
                    <a:pt x="2900" y="12168"/>
                    <a:pt x="2900" y="12715"/>
                    <a:pt x="2930" y="12958"/>
                  </a:cubicBezTo>
                  <a:cubicBezTo>
                    <a:pt x="2930" y="13140"/>
                    <a:pt x="2991" y="13323"/>
                    <a:pt x="3082" y="13566"/>
                  </a:cubicBezTo>
                  <a:cubicBezTo>
                    <a:pt x="3143" y="13627"/>
                    <a:pt x="3174" y="13687"/>
                    <a:pt x="3204" y="13748"/>
                  </a:cubicBezTo>
                  <a:cubicBezTo>
                    <a:pt x="3447" y="14083"/>
                    <a:pt x="3174" y="14356"/>
                    <a:pt x="3174" y="14599"/>
                  </a:cubicBezTo>
                  <a:cubicBezTo>
                    <a:pt x="3174" y="14782"/>
                    <a:pt x="3174" y="14660"/>
                    <a:pt x="3508" y="15146"/>
                  </a:cubicBezTo>
                  <a:cubicBezTo>
                    <a:pt x="3842" y="15602"/>
                    <a:pt x="4086" y="15390"/>
                    <a:pt x="3964" y="15876"/>
                  </a:cubicBezTo>
                  <a:cubicBezTo>
                    <a:pt x="3842" y="16362"/>
                    <a:pt x="4086" y="16605"/>
                    <a:pt x="4389" y="16879"/>
                  </a:cubicBezTo>
                  <a:cubicBezTo>
                    <a:pt x="4693" y="17122"/>
                    <a:pt x="4754" y="16818"/>
                    <a:pt x="4845" y="17274"/>
                  </a:cubicBezTo>
                  <a:cubicBezTo>
                    <a:pt x="4876" y="17517"/>
                    <a:pt x="5028" y="17639"/>
                    <a:pt x="5149" y="17700"/>
                  </a:cubicBezTo>
                  <a:cubicBezTo>
                    <a:pt x="5301" y="17791"/>
                    <a:pt x="5423" y="17821"/>
                    <a:pt x="5453" y="17852"/>
                  </a:cubicBezTo>
                  <a:cubicBezTo>
                    <a:pt x="5484" y="17882"/>
                    <a:pt x="6122" y="18338"/>
                    <a:pt x="6183" y="18763"/>
                  </a:cubicBezTo>
                  <a:cubicBezTo>
                    <a:pt x="6213" y="19189"/>
                    <a:pt x="6578" y="19827"/>
                    <a:pt x="7429" y="20678"/>
                  </a:cubicBezTo>
                  <a:lnTo>
                    <a:pt x="7490" y="20739"/>
                  </a:lnTo>
                  <a:cubicBezTo>
                    <a:pt x="8225" y="21450"/>
                    <a:pt x="8545" y="22299"/>
                    <a:pt x="8865" y="22299"/>
                  </a:cubicBezTo>
                  <a:cubicBezTo>
                    <a:pt x="8941" y="22299"/>
                    <a:pt x="9018" y="22249"/>
                    <a:pt x="9101" y="22137"/>
                  </a:cubicBezTo>
                  <a:cubicBezTo>
                    <a:pt x="9526" y="21590"/>
                    <a:pt x="10043" y="21347"/>
                    <a:pt x="10104" y="21286"/>
                  </a:cubicBezTo>
                  <a:cubicBezTo>
                    <a:pt x="10195" y="21195"/>
                    <a:pt x="10165" y="21013"/>
                    <a:pt x="10438" y="20922"/>
                  </a:cubicBezTo>
                  <a:cubicBezTo>
                    <a:pt x="10681" y="20861"/>
                    <a:pt x="10833" y="20861"/>
                    <a:pt x="10773" y="20587"/>
                  </a:cubicBezTo>
                  <a:cubicBezTo>
                    <a:pt x="10681" y="20314"/>
                    <a:pt x="10833" y="20010"/>
                    <a:pt x="10955" y="19888"/>
                  </a:cubicBezTo>
                  <a:cubicBezTo>
                    <a:pt x="10955" y="19888"/>
                    <a:pt x="10499" y="17396"/>
                    <a:pt x="10560" y="17183"/>
                  </a:cubicBezTo>
                  <a:cubicBezTo>
                    <a:pt x="10651" y="16940"/>
                    <a:pt x="10377" y="16089"/>
                    <a:pt x="10195" y="15906"/>
                  </a:cubicBezTo>
                  <a:cubicBezTo>
                    <a:pt x="10165" y="15876"/>
                    <a:pt x="10105" y="15846"/>
                    <a:pt x="10074" y="15846"/>
                  </a:cubicBezTo>
                  <a:lnTo>
                    <a:pt x="10074" y="15846"/>
                  </a:lnTo>
                  <a:cubicBezTo>
                    <a:pt x="10105" y="15846"/>
                    <a:pt x="10165" y="15876"/>
                    <a:pt x="10225" y="15906"/>
                  </a:cubicBezTo>
                  <a:cubicBezTo>
                    <a:pt x="10408" y="16089"/>
                    <a:pt x="10651" y="16970"/>
                    <a:pt x="10621" y="17183"/>
                  </a:cubicBezTo>
                  <a:cubicBezTo>
                    <a:pt x="10529" y="17396"/>
                    <a:pt x="10985" y="19888"/>
                    <a:pt x="10985" y="19888"/>
                  </a:cubicBezTo>
                  <a:cubicBezTo>
                    <a:pt x="11026" y="19847"/>
                    <a:pt x="11098" y="19775"/>
                    <a:pt x="11179" y="19775"/>
                  </a:cubicBezTo>
                  <a:cubicBezTo>
                    <a:pt x="11277" y="19775"/>
                    <a:pt x="11388" y="19882"/>
                    <a:pt x="11472" y="20283"/>
                  </a:cubicBezTo>
                  <a:cubicBezTo>
                    <a:pt x="11602" y="20909"/>
                    <a:pt x="11576" y="21020"/>
                    <a:pt x="11681" y="21020"/>
                  </a:cubicBezTo>
                  <a:cubicBezTo>
                    <a:pt x="11698" y="21020"/>
                    <a:pt x="11719" y="21017"/>
                    <a:pt x="11745" y="21013"/>
                  </a:cubicBezTo>
                  <a:cubicBezTo>
                    <a:pt x="11826" y="20999"/>
                    <a:pt x="11926" y="20950"/>
                    <a:pt x="12024" y="20950"/>
                  </a:cubicBezTo>
                  <a:cubicBezTo>
                    <a:pt x="12147" y="20950"/>
                    <a:pt x="12269" y="21027"/>
                    <a:pt x="12353" y="21347"/>
                  </a:cubicBezTo>
                  <a:cubicBezTo>
                    <a:pt x="12354" y="21356"/>
                    <a:pt x="12356" y="21361"/>
                    <a:pt x="12356" y="21361"/>
                  </a:cubicBezTo>
                  <a:cubicBezTo>
                    <a:pt x="12376" y="21361"/>
                    <a:pt x="12286" y="19098"/>
                    <a:pt x="12140" y="16362"/>
                  </a:cubicBezTo>
                  <a:cubicBezTo>
                    <a:pt x="11988" y="16028"/>
                    <a:pt x="11897" y="15724"/>
                    <a:pt x="11806" y="15450"/>
                  </a:cubicBezTo>
                  <a:cubicBezTo>
                    <a:pt x="10651" y="11955"/>
                    <a:pt x="9070" y="8703"/>
                    <a:pt x="7095" y="5693"/>
                  </a:cubicBezTo>
                  <a:cubicBezTo>
                    <a:pt x="5940" y="3961"/>
                    <a:pt x="4663" y="2289"/>
                    <a:pt x="3234" y="709"/>
                  </a:cubicBezTo>
                  <a:lnTo>
                    <a:pt x="2566" y="192"/>
                  </a:lnTo>
                  <a:cubicBezTo>
                    <a:pt x="2094" y="89"/>
                    <a:pt x="1857" y="0"/>
                    <a:pt x="1707"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47"/>
            <p:cNvSpPr/>
            <p:nvPr/>
          </p:nvSpPr>
          <p:spPr>
            <a:xfrm>
              <a:off x="5091550" y="537425"/>
              <a:ext cx="1522075" cy="1999300"/>
            </a:xfrm>
            <a:custGeom>
              <a:avLst/>
              <a:gdLst/>
              <a:ahLst/>
              <a:cxnLst/>
              <a:rect l="l" t="t" r="r" b="b"/>
              <a:pathLst>
                <a:path w="60883" h="79972" extrusionOk="0">
                  <a:moveTo>
                    <a:pt x="27083" y="1399"/>
                  </a:moveTo>
                  <a:cubicBezTo>
                    <a:pt x="27174" y="1399"/>
                    <a:pt x="27478" y="1520"/>
                    <a:pt x="27387" y="1551"/>
                  </a:cubicBezTo>
                  <a:cubicBezTo>
                    <a:pt x="27326" y="1581"/>
                    <a:pt x="27083" y="1581"/>
                    <a:pt x="27083" y="1581"/>
                  </a:cubicBezTo>
                  <a:cubicBezTo>
                    <a:pt x="27083" y="1581"/>
                    <a:pt x="26961" y="1581"/>
                    <a:pt x="27022" y="1733"/>
                  </a:cubicBezTo>
                  <a:cubicBezTo>
                    <a:pt x="27036" y="1802"/>
                    <a:pt x="27000" y="1821"/>
                    <a:pt x="26956" y="1821"/>
                  </a:cubicBezTo>
                  <a:cubicBezTo>
                    <a:pt x="26903" y="1821"/>
                    <a:pt x="26840" y="1794"/>
                    <a:pt x="26840" y="1794"/>
                  </a:cubicBezTo>
                  <a:cubicBezTo>
                    <a:pt x="26870" y="1763"/>
                    <a:pt x="26840" y="1490"/>
                    <a:pt x="26901" y="1429"/>
                  </a:cubicBezTo>
                  <a:cubicBezTo>
                    <a:pt x="26961" y="1399"/>
                    <a:pt x="27083" y="1399"/>
                    <a:pt x="27083" y="1399"/>
                  </a:cubicBezTo>
                  <a:close/>
                  <a:moveTo>
                    <a:pt x="26901" y="1885"/>
                  </a:moveTo>
                  <a:cubicBezTo>
                    <a:pt x="26992" y="1885"/>
                    <a:pt x="27053" y="1946"/>
                    <a:pt x="27053" y="1946"/>
                  </a:cubicBezTo>
                  <a:lnTo>
                    <a:pt x="26992" y="2128"/>
                  </a:lnTo>
                  <a:cubicBezTo>
                    <a:pt x="26992" y="2128"/>
                    <a:pt x="26836" y="2167"/>
                    <a:pt x="26758" y="2167"/>
                  </a:cubicBezTo>
                  <a:cubicBezTo>
                    <a:pt x="26739" y="2167"/>
                    <a:pt x="26724" y="2165"/>
                    <a:pt x="26718" y="2159"/>
                  </a:cubicBezTo>
                  <a:cubicBezTo>
                    <a:pt x="26688" y="2128"/>
                    <a:pt x="26718" y="1976"/>
                    <a:pt x="26718" y="1976"/>
                  </a:cubicBezTo>
                  <a:lnTo>
                    <a:pt x="26901" y="1885"/>
                  </a:lnTo>
                  <a:close/>
                  <a:moveTo>
                    <a:pt x="12189" y="5958"/>
                  </a:moveTo>
                  <a:lnTo>
                    <a:pt x="12493" y="6140"/>
                  </a:lnTo>
                  <a:cubicBezTo>
                    <a:pt x="12493" y="6140"/>
                    <a:pt x="12280" y="6414"/>
                    <a:pt x="11946" y="6688"/>
                  </a:cubicBezTo>
                  <a:cubicBezTo>
                    <a:pt x="11727" y="6852"/>
                    <a:pt x="11607" y="6885"/>
                    <a:pt x="11467" y="6885"/>
                  </a:cubicBezTo>
                  <a:cubicBezTo>
                    <a:pt x="11373" y="6885"/>
                    <a:pt x="11271" y="6870"/>
                    <a:pt x="11125" y="6870"/>
                  </a:cubicBezTo>
                  <a:cubicBezTo>
                    <a:pt x="10730" y="6870"/>
                    <a:pt x="11034" y="6718"/>
                    <a:pt x="11429" y="6566"/>
                  </a:cubicBezTo>
                  <a:cubicBezTo>
                    <a:pt x="11824" y="6414"/>
                    <a:pt x="11733" y="6292"/>
                    <a:pt x="12189" y="5958"/>
                  </a:cubicBezTo>
                  <a:close/>
                  <a:moveTo>
                    <a:pt x="23983" y="6232"/>
                  </a:moveTo>
                  <a:cubicBezTo>
                    <a:pt x="23983" y="6232"/>
                    <a:pt x="23922" y="6566"/>
                    <a:pt x="23709" y="6809"/>
                  </a:cubicBezTo>
                  <a:cubicBezTo>
                    <a:pt x="23587" y="6900"/>
                    <a:pt x="23549" y="6938"/>
                    <a:pt x="23538" y="6938"/>
                  </a:cubicBezTo>
                  <a:cubicBezTo>
                    <a:pt x="23527" y="6938"/>
                    <a:pt x="23542" y="6900"/>
                    <a:pt x="23527" y="6840"/>
                  </a:cubicBezTo>
                  <a:cubicBezTo>
                    <a:pt x="23466" y="6718"/>
                    <a:pt x="23435" y="6688"/>
                    <a:pt x="23192" y="6596"/>
                  </a:cubicBezTo>
                  <a:cubicBezTo>
                    <a:pt x="22919" y="6444"/>
                    <a:pt x="23192" y="6566"/>
                    <a:pt x="23435" y="6414"/>
                  </a:cubicBezTo>
                  <a:cubicBezTo>
                    <a:pt x="23709" y="6262"/>
                    <a:pt x="23587" y="6353"/>
                    <a:pt x="23983" y="6232"/>
                  </a:cubicBezTo>
                  <a:close/>
                  <a:moveTo>
                    <a:pt x="12037" y="6748"/>
                  </a:moveTo>
                  <a:lnTo>
                    <a:pt x="12067" y="7052"/>
                  </a:lnTo>
                  <a:cubicBezTo>
                    <a:pt x="12067" y="7052"/>
                    <a:pt x="11814" y="7158"/>
                    <a:pt x="11642" y="7158"/>
                  </a:cubicBezTo>
                  <a:cubicBezTo>
                    <a:pt x="11607" y="7158"/>
                    <a:pt x="11576" y="7154"/>
                    <a:pt x="11551" y="7144"/>
                  </a:cubicBezTo>
                  <a:cubicBezTo>
                    <a:pt x="11368" y="7052"/>
                    <a:pt x="11308" y="6992"/>
                    <a:pt x="12037" y="6748"/>
                  </a:cubicBezTo>
                  <a:close/>
                  <a:moveTo>
                    <a:pt x="13526" y="6505"/>
                  </a:moveTo>
                  <a:lnTo>
                    <a:pt x="13861" y="6870"/>
                  </a:lnTo>
                  <a:cubicBezTo>
                    <a:pt x="13861" y="6870"/>
                    <a:pt x="13648" y="7265"/>
                    <a:pt x="13374" y="7569"/>
                  </a:cubicBezTo>
                  <a:cubicBezTo>
                    <a:pt x="13308" y="7628"/>
                    <a:pt x="13265" y="7655"/>
                    <a:pt x="13239" y="7655"/>
                  </a:cubicBezTo>
                  <a:cubicBezTo>
                    <a:pt x="13158" y="7655"/>
                    <a:pt x="13245" y="7391"/>
                    <a:pt x="13314" y="7022"/>
                  </a:cubicBezTo>
                  <a:cubicBezTo>
                    <a:pt x="13374" y="6536"/>
                    <a:pt x="13223" y="6870"/>
                    <a:pt x="13526" y="6505"/>
                  </a:cubicBezTo>
                  <a:close/>
                  <a:moveTo>
                    <a:pt x="25381" y="7356"/>
                  </a:moveTo>
                  <a:cubicBezTo>
                    <a:pt x="25381" y="7356"/>
                    <a:pt x="25442" y="7569"/>
                    <a:pt x="25381" y="7903"/>
                  </a:cubicBezTo>
                  <a:cubicBezTo>
                    <a:pt x="25333" y="8166"/>
                    <a:pt x="25267" y="8297"/>
                    <a:pt x="25181" y="8297"/>
                  </a:cubicBezTo>
                  <a:cubicBezTo>
                    <a:pt x="25158" y="8297"/>
                    <a:pt x="25133" y="8288"/>
                    <a:pt x="25107" y="8268"/>
                  </a:cubicBezTo>
                  <a:cubicBezTo>
                    <a:pt x="25046" y="8207"/>
                    <a:pt x="24682" y="7934"/>
                    <a:pt x="24682" y="7934"/>
                  </a:cubicBezTo>
                  <a:lnTo>
                    <a:pt x="25046" y="7630"/>
                  </a:lnTo>
                  <a:cubicBezTo>
                    <a:pt x="25046" y="7630"/>
                    <a:pt x="25107" y="7508"/>
                    <a:pt x="25381" y="7356"/>
                  </a:cubicBezTo>
                  <a:close/>
                  <a:moveTo>
                    <a:pt x="26961" y="7964"/>
                  </a:moveTo>
                  <a:cubicBezTo>
                    <a:pt x="26961" y="7964"/>
                    <a:pt x="27235" y="8055"/>
                    <a:pt x="27205" y="8207"/>
                  </a:cubicBezTo>
                  <a:cubicBezTo>
                    <a:pt x="27192" y="8269"/>
                    <a:pt x="27190" y="8281"/>
                    <a:pt x="27169" y="8281"/>
                  </a:cubicBezTo>
                  <a:cubicBezTo>
                    <a:pt x="27157" y="8281"/>
                    <a:pt x="27138" y="8277"/>
                    <a:pt x="27108" y="8277"/>
                  </a:cubicBezTo>
                  <a:cubicBezTo>
                    <a:pt x="27062" y="8277"/>
                    <a:pt x="26989" y="8286"/>
                    <a:pt x="26870" y="8329"/>
                  </a:cubicBezTo>
                  <a:cubicBezTo>
                    <a:pt x="26813" y="8340"/>
                    <a:pt x="26772" y="8345"/>
                    <a:pt x="26743" y="8345"/>
                  </a:cubicBezTo>
                  <a:cubicBezTo>
                    <a:pt x="26618" y="8345"/>
                    <a:pt x="26718" y="8251"/>
                    <a:pt x="26718" y="8177"/>
                  </a:cubicBezTo>
                  <a:cubicBezTo>
                    <a:pt x="26718" y="8055"/>
                    <a:pt x="26749" y="8055"/>
                    <a:pt x="26961" y="7964"/>
                  </a:cubicBezTo>
                  <a:close/>
                  <a:moveTo>
                    <a:pt x="24645" y="8798"/>
                  </a:moveTo>
                  <a:cubicBezTo>
                    <a:pt x="24712" y="8798"/>
                    <a:pt x="24751" y="8911"/>
                    <a:pt x="24773" y="9089"/>
                  </a:cubicBezTo>
                  <a:lnTo>
                    <a:pt x="24560" y="9180"/>
                  </a:lnTo>
                  <a:cubicBezTo>
                    <a:pt x="24560" y="9180"/>
                    <a:pt x="24317" y="9180"/>
                    <a:pt x="24287" y="9089"/>
                  </a:cubicBezTo>
                  <a:cubicBezTo>
                    <a:pt x="24287" y="8967"/>
                    <a:pt x="24347" y="8967"/>
                    <a:pt x="24560" y="8846"/>
                  </a:cubicBezTo>
                  <a:cubicBezTo>
                    <a:pt x="24593" y="8813"/>
                    <a:pt x="24621" y="8798"/>
                    <a:pt x="24645" y="8798"/>
                  </a:cubicBezTo>
                  <a:close/>
                  <a:moveTo>
                    <a:pt x="15209" y="9182"/>
                  </a:moveTo>
                  <a:cubicBezTo>
                    <a:pt x="15228" y="9182"/>
                    <a:pt x="15283" y="9304"/>
                    <a:pt x="15437" y="9304"/>
                  </a:cubicBezTo>
                  <a:cubicBezTo>
                    <a:pt x="15448" y="9304"/>
                    <a:pt x="15460" y="9303"/>
                    <a:pt x="15472" y="9302"/>
                  </a:cubicBezTo>
                  <a:lnTo>
                    <a:pt x="15989" y="9454"/>
                  </a:lnTo>
                  <a:lnTo>
                    <a:pt x="15806" y="9697"/>
                  </a:lnTo>
                  <a:cubicBezTo>
                    <a:pt x="15806" y="9697"/>
                    <a:pt x="15198" y="9697"/>
                    <a:pt x="15198" y="9332"/>
                  </a:cubicBezTo>
                  <a:cubicBezTo>
                    <a:pt x="15198" y="9219"/>
                    <a:pt x="15198" y="9182"/>
                    <a:pt x="15209" y="9182"/>
                  </a:cubicBezTo>
                  <a:close/>
                  <a:moveTo>
                    <a:pt x="16965" y="9074"/>
                  </a:moveTo>
                  <a:cubicBezTo>
                    <a:pt x="16978" y="9074"/>
                    <a:pt x="16984" y="9145"/>
                    <a:pt x="17054" y="9145"/>
                  </a:cubicBezTo>
                  <a:cubicBezTo>
                    <a:pt x="17077" y="9145"/>
                    <a:pt x="17106" y="9138"/>
                    <a:pt x="17144" y="9119"/>
                  </a:cubicBezTo>
                  <a:cubicBezTo>
                    <a:pt x="17144" y="9119"/>
                    <a:pt x="17356" y="9362"/>
                    <a:pt x="17417" y="9606"/>
                  </a:cubicBezTo>
                  <a:cubicBezTo>
                    <a:pt x="17434" y="9745"/>
                    <a:pt x="17392" y="9754"/>
                    <a:pt x="17268" y="9754"/>
                  </a:cubicBezTo>
                  <a:cubicBezTo>
                    <a:pt x="17247" y="9754"/>
                    <a:pt x="17224" y="9754"/>
                    <a:pt x="17199" y="9754"/>
                  </a:cubicBezTo>
                  <a:cubicBezTo>
                    <a:pt x="17110" y="9754"/>
                    <a:pt x="16992" y="9758"/>
                    <a:pt x="16840" y="9788"/>
                  </a:cubicBezTo>
                  <a:cubicBezTo>
                    <a:pt x="16774" y="9805"/>
                    <a:pt x="16727" y="9813"/>
                    <a:pt x="16694" y="9813"/>
                  </a:cubicBezTo>
                  <a:cubicBezTo>
                    <a:pt x="16499" y="9813"/>
                    <a:pt x="16822" y="9527"/>
                    <a:pt x="16900" y="9241"/>
                  </a:cubicBezTo>
                  <a:cubicBezTo>
                    <a:pt x="16944" y="9111"/>
                    <a:pt x="16956" y="9074"/>
                    <a:pt x="16965" y="9074"/>
                  </a:cubicBezTo>
                  <a:close/>
                  <a:moveTo>
                    <a:pt x="13770" y="8238"/>
                  </a:moveTo>
                  <a:lnTo>
                    <a:pt x="13830" y="8420"/>
                  </a:lnTo>
                  <a:cubicBezTo>
                    <a:pt x="13922" y="8633"/>
                    <a:pt x="13800" y="9150"/>
                    <a:pt x="13800" y="9150"/>
                  </a:cubicBezTo>
                  <a:cubicBezTo>
                    <a:pt x="13800" y="9150"/>
                    <a:pt x="13557" y="9849"/>
                    <a:pt x="13526" y="9879"/>
                  </a:cubicBezTo>
                  <a:cubicBezTo>
                    <a:pt x="13524" y="9882"/>
                    <a:pt x="13522" y="9883"/>
                    <a:pt x="13520" y="9883"/>
                  </a:cubicBezTo>
                  <a:cubicBezTo>
                    <a:pt x="13501" y="9883"/>
                    <a:pt x="13529" y="9727"/>
                    <a:pt x="13557" y="9393"/>
                  </a:cubicBezTo>
                  <a:cubicBezTo>
                    <a:pt x="13587" y="9028"/>
                    <a:pt x="13374" y="8998"/>
                    <a:pt x="13374" y="8663"/>
                  </a:cubicBezTo>
                  <a:cubicBezTo>
                    <a:pt x="13344" y="8329"/>
                    <a:pt x="13496" y="8481"/>
                    <a:pt x="13770" y="8238"/>
                  </a:cubicBezTo>
                  <a:close/>
                  <a:moveTo>
                    <a:pt x="12853" y="8568"/>
                  </a:moveTo>
                  <a:cubicBezTo>
                    <a:pt x="12784" y="8701"/>
                    <a:pt x="12757" y="9270"/>
                    <a:pt x="12888" y="9454"/>
                  </a:cubicBezTo>
                  <a:cubicBezTo>
                    <a:pt x="13040" y="9697"/>
                    <a:pt x="12888" y="10001"/>
                    <a:pt x="12919" y="10244"/>
                  </a:cubicBezTo>
                  <a:cubicBezTo>
                    <a:pt x="12933" y="10373"/>
                    <a:pt x="12886" y="10408"/>
                    <a:pt x="12833" y="10408"/>
                  </a:cubicBezTo>
                  <a:cubicBezTo>
                    <a:pt x="12773" y="10408"/>
                    <a:pt x="12706" y="10365"/>
                    <a:pt x="12706" y="10365"/>
                  </a:cubicBezTo>
                  <a:cubicBezTo>
                    <a:pt x="12706" y="10365"/>
                    <a:pt x="12736" y="10092"/>
                    <a:pt x="12797" y="9879"/>
                  </a:cubicBezTo>
                  <a:cubicBezTo>
                    <a:pt x="12858" y="9636"/>
                    <a:pt x="12584" y="9484"/>
                    <a:pt x="12584" y="9484"/>
                  </a:cubicBezTo>
                  <a:cubicBezTo>
                    <a:pt x="12584" y="9484"/>
                    <a:pt x="12645" y="9271"/>
                    <a:pt x="12706" y="8998"/>
                  </a:cubicBezTo>
                  <a:cubicBezTo>
                    <a:pt x="12706" y="8738"/>
                    <a:pt x="12651" y="8725"/>
                    <a:pt x="12853" y="8568"/>
                  </a:cubicBezTo>
                  <a:close/>
                  <a:moveTo>
                    <a:pt x="14134" y="10061"/>
                  </a:moveTo>
                  <a:cubicBezTo>
                    <a:pt x="14134" y="10061"/>
                    <a:pt x="14317" y="10305"/>
                    <a:pt x="14347" y="10365"/>
                  </a:cubicBezTo>
                  <a:cubicBezTo>
                    <a:pt x="14408" y="10487"/>
                    <a:pt x="14286" y="10517"/>
                    <a:pt x="14165" y="10609"/>
                  </a:cubicBezTo>
                  <a:cubicBezTo>
                    <a:pt x="14126" y="10624"/>
                    <a:pt x="14107" y="10632"/>
                    <a:pt x="14095" y="10632"/>
                  </a:cubicBezTo>
                  <a:cubicBezTo>
                    <a:pt x="14061" y="10632"/>
                    <a:pt x="14086" y="10569"/>
                    <a:pt x="13861" y="10457"/>
                  </a:cubicBezTo>
                  <a:cubicBezTo>
                    <a:pt x="13557" y="10305"/>
                    <a:pt x="13830" y="10335"/>
                    <a:pt x="14134" y="10061"/>
                  </a:cubicBezTo>
                  <a:close/>
                  <a:moveTo>
                    <a:pt x="23071" y="11612"/>
                  </a:moveTo>
                  <a:lnTo>
                    <a:pt x="23283" y="11703"/>
                  </a:lnTo>
                  <a:lnTo>
                    <a:pt x="23405" y="11733"/>
                  </a:lnTo>
                  <a:cubicBezTo>
                    <a:pt x="23405" y="11733"/>
                    <a:pt x="23344" y="12037"/>
                    <a:pt x="23223" y="12220"/>
                  </a:cubicBezTo>
                  <a:cubicBezTo>
                    <a:pt x="23153" y="12359"/>
                    <a:pt x="22955" y="12388"/>
                    <a:pt x="22797" y="12388"/>
                  </a:cubicBezTo>
                  <a:cubicBezTo>
                    <a:pt x="22679" y="12388"/>
                    <a:pt x="22584" y="12372"/>
                    <a:pt x="22584" y="12372"/>
                  </a:cubicBezTo>
                  <a:cubicBezTo>
                    <a:pt x="22584" y="12372"/>
                    <a:pt x="22220" y="12463"/>
                    <a:pt x="21855" y="12493"/>
                  </a:cubicBezTo>
                  <a:cubicBezTo>
                    <a:pt x="21460" y="12524"/>
                    <a:pt x="21612" y="12767"/>
                    <a:pt x="21612" y="12767"/>
                  </a:cubicBezTo>
                  <a:lnTo>
                    <a:pt x="21095" y="13071"/>
                  </a:lnTo>
                  <a:cubicBezTo>
                    <a:pt x="21095" y="13071"/>
                    <a:pt x="20396" y="13283"/>
                    <a:pt x="19940" y="13800"/>
                  </a:cubicBezTo>
                  <a:cubicBezTo>
                    <a:pt x="19755" y="13985"/>
                    <a:pt x="19614" y="14043"/>
                    <a:pt x="19510" y="14043"/>
                  </a:cubicBezTo>
                  <a:cubicBezTo>
                    <a:pt x="19341" y="14043"/>
                    <a:pt x="19271" y="13891"/>
                    <a:pt x="19271" y="13891"/>
                  </a:cubicBezTo>
                  <a:cubicBezTo>
                    <a:pt x="19271" y="13891"/>
                    <a:pt x="18998" y="13557"/>
                    <a:pt x="19180" y="13344"/>
                  </a:cubicBezTo>
                  <a:cubicBezTo>
                    <a:pt x="19393" y="13101"/>
                    <a:pt x="19423" y="13101"/>
                    <a:pt x="19484" y="13101"/>
                  </a:cubicBezTo>
                  <a:cubicBezTo>
                    <a:pt x="19559" y="13101"/>
                    <a:pt x="19552" y="13284"/>
                    <a:pt x="19597" y="13284"/>
                  </a:cubicBezTo>
                  <a:cubicBezTo>
                    <a:pt x="19607" y="13284"/>
                    <a:pt x="19619" y="13275"/>
                    <a:pt x="19636" y="13253"/>
                  </a:cubicBezTo>
                  <a:cubicBezTo>
                    <a:pt x="19636" y="13253"/>
                    <a:pt x="19910" y="13192"/>
                    <a:pt x="20214" y="13101"/>
                  </a:cubicBezTo>
                  <a:cubicBezTo>
                    <a:pt x="20517" y="13040"/>
                    <a:pt x="20487" y="13040"/>
                    <a:pt x="20669" y="12949"/>
                  </a:cubicBezTo>
                  <a:cubicBezTo>
                    <a:pt x="20852" y="12888"/>
                    <a:pt x="20821" y="12888"/>
                    <a:pt x="21095" y="12736"/>
                  </a:cubicBezTo>
                  <a:cubicBezTo>
                    <a:pt x="21369" y="12584"/>
                    <a:pt x="21247" y="12524"/>
                    <a:pt x="21247" y="12524"/>
                  </a:cubicBezTo>
                  <a:lnTo>
                    <a:pt x="21277" y="12280"/>
                  </a:lnTo>
                  <a:lnTo>
                    <a:pt x="21733" y="12128"/>
                  </a:lnTo>
                  <a:lnTo>
                    <a:pt x="22372" y="12128"/>
                  </a:lnTo>
                  <a:lnTo>
                    <a:pt x="22797" y="11824"/>
                  </a:lnTo>
                  <a:lnTo>
                    <a:pt x="23071" y="11612"/>
                  </a:lnTo>
                  <a:close/>
                  <a:moveTo>
                    <a:pt x="17952" y="9817"/>
                  </a:moveTo>
                  <a:cubicBezTo>
                    <a:pt x="18051" y="9817"/>
                    <a:pt x="18142" y="9850"/>
                    <a:pt x="18207" y="9940"/>
                  </a:cubicBezTo>
                  <a:cubicBezTo>
                    <a:pt x="18420" y="10305"/>
                    <a:pt x="18390" y="10183"/>
                    <a:pt x="18572" y="10457"/>
                  </a:cubicBezTo>
                  <a:cubicBezTo>
                    <a:pt x="18785" y="10700"/>
                    <a:pt x="18846" y="10882"/>
                    <a:pt x="18846" y="10882"/>
                  </a:cubicBezTo>
                  <a:cubicBezTo>
                    <a:pt x="18846" y="10882"/>
                    <a:pt x="18499" y="11229"/>
                    <a:pt x="19081" y="11229"/>
                  </a:cubicBezTo>
                  <a:cubicBezTo>
                    <a:pt x="19143" y="11229"/>
                    <a:pt x="19216" y="11225"/>
                    <a:pt x="19302" y="11217"/>
                  </a:cubicBezTo>
                  <a:cubicBezTo>
                    <a:pt x="19981" y="11126"/>
                    <a:pt x="20154" y="10917"/>
                    <a:pt x="20387" y="10917"/>
                  </a:cubicBezTo>
                  <a:cubicBezTo>
                    <a:pt x="20467" y="10917"/>
                    <a:pt x="20553" y="10942"/>
                    <a:pt x="20669" y="11004"/>
                  </a:cubicBezTo>
                  <a:cubicBezTo>
                    <a:pt x="21125" y="11277"/>
                    <a:pt x="21125" y="11065"/>
                    <a:pt x="21125" y="11399"/>
                  </a:cubicBezTo>
                  <a:cubicBezTo>
                    <a:pt x="21151" y="11675"/>
                    <a:pt x="21300" y="11848"/>
                    <a:pt x="21145" y="11848"/>
                  </a:cubicBezTo>
                  <a:cubicBezTo>
                    <a:pt x="21113" y="11848"/>
                    <a:pt x="21067" y="11840"/>
                    <a:pt x="21004" y="11824"/>
                  </a:cubicBezTo>
                  <a:cubicBezTo>
                    <a:pt x="20805" y="11765"/>
                    <a:pt x="20619" y="11705"/>
                    <a:pt x="20489" y="11705"/>
                  </a:cubicBezTo>
                  <a:cubicBezTo>
                    <a:pt x="20420" y="11705"/>
                    <a:pt x="20367" y="11722"/>
                    <a:pt x="20335" y="11764"/>
                  </a:cubicBezTo>
                  <a:cubicBezTo>
                    <a:pt x="20214" y="11885"/>
                    <a:pt x="20062" y="12311"/>
                    <a:pt x="20062" y="12311"/>
                  </a:cubicBezTo>
                  <a:cubicBezTo>
                    <a:pt x="20062" y="12311"/>
                    <a:pt x="19940" y="12767"/>
                    <a:pt x="19818" y="12797"/>
                  </a:cubicBezTo>
                  <a:cubicBezTo>
                    <a:pt x="19727" y="12827"/>
                    <a:pt x="19454" y="12919"/>
                    <a:pt x="19454" y="12919"/>
                  </a:cubicBezTo>
                  <a:cubicBezTo>
                    <a:pt x="19454" y="12919"/>
                    <a:pt x="19423" y="12432"/>
                    <a:pt x="19302" y="12341"/>
                  </a:cubicBezTo>
                  <a:cubicBezTo>
                    <a:pt x="19291" y="12336"/>
                    <a:pt x="19279" y="12333"/>
                    <a:pt x="19267" y="12333"/>
                  </a:cubicBezTo>
                  <a:cubicBezTo>
                    <a:pt x="19147" y="12333"/>
                    <a:pt x="18981" y="12584"/>
                    <a:pt x="18815" y="12584"/>
                  </a:cubicBezTo>
                  <a:cubicBezTo>
                    <a:pt x="18603" y="12584"/>
                    <a:pt x="19119" y="12280"/>
                    <a:pt x="19150" y="11916"/>
                  </a:cubicBezTo>
                  <a:cubicBezTo>
                    <a:pt x="19178" y="11634"/>
                    <a:pt x="18945" y="11456"/>
                    <a:pt x="18741" y="11456"/>
                  </a:cubicBezTo>
                  <a:cubicBezTo>
                    <a:pt x="18725" y="11456"/>
                    <a:pt x="18709" y="11457"/>
                    <a:pt x="18694" y="11460"/>
                  </a:cubicBezTo>
                  <a:cubicBezTo>
                    <a:pt x="18668" y="11467"/>
                    <a:pt x="18647" y="11470"/>
                    <a:pt x="18629" y="11470"/>
                  </a:cubicBezTo>
                  <a:cubicBezTo>
                    <a:pt x="18554" y="11470"/>
                    <a:pt x="18536" y="11418"/>
                    <a:pt x="18489" y="11418"/>
                  </a:cubicBezTo>
                  <a:cubicBezTo>
                    <a:pt x="18453" y="11418"/>
                    <a:pt x="18402" y="11447"/>
                    <a:pt x="18299" y="11551"/>
                  </a:cubicBezTo>
                  <a:cubicBezTo>
                    <a:pt x="18055" y="11824"/>
                    <a:pt x="17751" y="12159"/>
                    <a:pt x="17751" y="12159"/>
                  </a:cubicBezTo>
                  <a:cubicBezTo>
                    <a:pt x="17751" y="12159"/>
                    <a:pt x="17204" y="12341"/>
                    <a:pt x="17174" y="12736"/>
                  </a:cubicBezTo>
                  <a:cubicBezTo>
                    <a:pt x="17144" y="13071"/>
                    <a:pt x="17326" y="13131"/>
                    <a:pt x="17174" y="13435"/>
                  </a:cubicBezTo>
                  <a:cubicBezTo>
                    <a:pt x="17022" y="13739"/>
                    <a:pt x="16900" y="14043"/>
                    <a:pt x="16900" y="14043"/>
                  </a:cubicBezTo>
                  <a:cubicBezTo>
                    <a:pt x="16900" y="14043"/>
                    <a:pt x="16733" y="14211"/>
                    <a:pt x="16616" y="14211"/>
                  </a:cubicBezTo>
                  <a:cubicBezTo>
                    <a:pt x="16584" y="14211"/>
                    <a:pt x="16555" y="14198"/>
                    <a:pt x="16536" y="14165"/>
                  </a:cubicBezTo>
                  <a:cubicBezTo>
                    <a:pt x="16414" y="14043"/>
                    <a:pt x="16444" y="12888"/>
                    <a:pt x="16444" y="12888"/>
                  </a:cubicBezTo>
                  <a:lnTo>
                    <a:pt x="16627" y="12037"/>
                  </a:lnTo>
                  <a:lnTo>
                    <a:pt x="17326" y="11551"/>
                  </a:lnTo>
                  <a:cubicBezTo>
                    <a:pt x="17326" y="11551"/>
                    <a:pt x="17751" y="11399"/>
                    <a:pt x="17934" y="11308"/>
                  </a:cubicBezTo>
                  <a:cubicBezTo>
                    <a:pt x="18081" y="11283"/>
                    <a:pt x="18209" y="11239"/>
                    <a:pt x="18317" y="11239"/>
                  </a:cubicBezTo>
                  <a:cubicBezTo>
                    <a:pt x="18342" y="11239"/>
                    <a:pt x="18367" y="11241"/>
                    <a:pt x="18390" y="11247"/>
                  </a:cubicBezTo>
                  <a:cubicBezTo>
                    <a:pt x="18402" y="11250"/>
                    <a:pt x="18415" y="11252"/>
                    <a:pt x="18427" y="11252"/>
                  </a:cubicBezTo>
                  <a:cubicBezTo>
                    <a:pt x="18533" y="11252"/>
                    <a:pt x="18608" y="11137"/>
                    <a:pt x="18390" y="10973"/>
                  </a:cubicBezTo>
                  <a:cubicBezTo>
                    <a:pt x="18334" y="10931"/>
                    <a:pt x="18263" y="10915"/>
                    <a:pt x="18187" y="10915"/>
                  </a:cubicBezTo>
                  <a:cubicBezTo>
                    <a:pt x="17936" y="10915"/>
                    <a:pt x="17630" y="11095"/>
                    <a:pt x="17630" y="11095"/>
                  </a:cubicBezTo>
                  <a:cubicBezTo>
                    <a:pt x="17553" y="11133"/>
                    <a:pt x="17586" y="11172"/>
                    <a:pt x="17528" y="11172"/>
                  </a:cubicBezTo>
                  <a:cubicBezTo>
                    <a:pt x="17494" y="11172"/>
                    <a:pt x="17430" y="11159"/>
                    <a:pt x="17296" y="11125"/>
                  </a:cubicBezTo>
                  <a:cubicBezTo>
                    <a:pt x="17023" y="11083"/>
                    <a:pt x="17141" y="11013"/>
                    <a:pt x="17071" y="11013"/>
                  </a:cubicBezTo>
                  <a:cubicBezTo>
                    <a:pt x="17039" y="11013"/>
                    <a:pt x="16969" y="11027"/>
                    <a:pt x="16809" y="11065"/>
                  </a:cubicBezTo>
                  <a:cubicBezTo>
                    <a:pt x="16262" y="11156"/>
                    <a:pt x="15897" y="11368"/>
                    <a:pt x="15897" y="11368"/>
                  </a:cubicBezTo>
                  <a:lnTo>
                    <a:pt x="15381" y="11368"/>
                  </a:lnTo>
                  <a:cubicBezTo>
                    <a:pt x="15381" y="11368"/>
                    <a:pt x="15244" y="11407"/>
                    <a:pt x="15112" y="11407"/>
                  </a:cubicBezTo>
                  <a:cubicBezTo>
                    <a:pt x="15079" y="11407"/>
                    <a:pt x="15046" y="11405"/>
                    <a:pt x="15016" y="11399"/>
                  </a:cubicBezTo>
                  <a:cubicBezTo>
                    <a:pt x="14991" y="11419"/>
                    <a:pt x="14973" y="11428"/>
                    <a:pt x="14961" y="11428"/>
                  </a:cubicBezTo>
                  <a:cubicBezTo>
                    <a:pt x="14901" y="11428"/>
                    <a:pt x="14985" y="11217"/>
                    <a:pt x="14985" y="11217"/>
                  </a:cubicBezTo>
                  <a:lnTo>
                    <a:pt x="16201" y="10609"/>
                  </a:lnTo>
                  <a:lnTo>
                    <a:pt x="17356" y="10061"/>
                  </a:lnTo>
                  <a:cubicBezTo>
                    <a:pt x="17356" y="10061"/>
                    <a:pt x="17682" y="9817"/>
                    <a:pt x="17952" y="9817"/>
                  </a:cubicBezTo>
                  <a:close/>
                  <a:moveTo>
                    <a:pt x="13344" y="31886"/>
                  </a:moveTo>
                  <a:cubicBezTo>
                    <a:pt x="13374" y="31886"/>
                    <a:pt x="13374" y="31916"/>
                    <a:pt x="13374" y="31916"/>
                  </a:cubicBezTo>
                  <a:lnTo>
                    <a:pt x="13344" y="31886"/>
                  </a:lnTo>
                  <a:close/>
                  <a:moveTo>
                    <a:pt x="38938" y="39241"/>
                  </a:moveTo>
                  <a:cubicBezTo>
                    <a:pt x="39211" y="39393"/>
                    <a:pt x="39393" y="39728"/>
                    <a:pt x="39515" y="39940"/>
                  </a:cubicBezTo>
                  <a:cubicBezTo>
                    <a:pt x="39363" y="39728"/>
                    <a:pt x="39211" y="39393"/>
                    <a:pt x="38938" y="39241"/>
                  </a:cubicBezTo>
                  <a:close/>
                  <a:moveTo>
                    <a:pt x="45354" y="40778"/>
                  </a:moveTo>
                  <a:cubicBezTo>
                    <a:pt x="45401" y="40778"/>
                    <a:pt x="45422" y="40791"/>
                    <a:pt x="45442" y="40791"/>
                  </a:cubicBezTo>
                  <a:cubicBezTo>
                    <a:pt x="45432" y="40812"/>
                    <a:pt x="45422" y="40818"/>
                    <a:pt x="45405" y="40818"/>
                  </a:cubicBezTo>
                  <a:cubicBezTo>
                    <a:pt x="45371" y="40818"/>
                    <a:pt x="45310" y="40791"/>
                    <a:pt x="45168" y="40791"/>
                  </a:cubicBezTo>
                  <a:lnTo>
                    <a:pt x="45260" y="40791"/>
                  </a:lnTo>
                  <a:cubicBezTo>
                    <a:pt x="45300" y="40781"/>
                    <a:pt x="45331" y="40778"/>
                    <a:pt x="45354" y="40778"/>
                  </a:cubicBezTo>
                  <a:close/>
                  <a:moveTo>
                    <a:pt x="43953" y="40700"/>
                  </a:moveTo>
                  <a:cubicBezTo>
                    <a:pt x="44196" y="40700"/>
                    <a:pt x="44500" y="40883"/>
                    <a:pt x="44500" y="40913"/>
                  </a:cubicBezTo>
                  <a:cubicBezTo>
                    <a:pt x="44500" y="40913"/>
                    <a:pt x="44196" y="40731"/>
                    <a:pt x="43953" y="40700"/>
                  </a:cubicBezTo>
                  <a:close/>
                  <a:moveTo>
                    <a:pt x="39363" y="40487"/>
                  </a:moveTo>
                  <a:cubicBezTo>
                    <a:pt x="39180" y="40731"/>
                    <a:pt x="39241" y="40913"/>
                    <a:pt x="39484" y="41308"/>
                  </a:cubicBezTo>
                  <a:cubicBezTo>
                    <a:pt x="39241" y="40913"/>
                    <a:pt x="39150" y="40761"/>
                    <a:pt x="39363" y="40487"/>
                  </a:cubicBezTo>
                  <a:close/>
                  <a:moveTo>
                    <a:pt x="42190" y="41247"/>
                  </a:moveTo>
                  <a:cubicBezTo>
                    <a:pt x="42494" y="41247"/>
                    <a:pt x="42858" y="41399"/>
                    <a:pt x="43010" y="41399"/>
                  </a:cubicBezTo>
                  <a:cubicBezTo>
                    <a:pt x="42991" y="41407"/>
                    <a:pt x="42968" y="41410"/>
                    <a:pt x="42941" y="41410"/>
                  </a:cubicBezTo>
                  <a:cubicBezTo>
                    <a:pt x="42755" y="41410"/>
                    <a:pt x="42402" y="41247"/>
                    <a:pt x="42190" y="41247"/>
                  </a:cubicBezTo>
                  <a:close/>
                  <a:moveTo>
                    <a:pt x="40092" y="42068"/>
                  </a:moveTo>
                  <a:cubicBezTo>
                    <a:pt x="40275" y="42129"/>
                    <a:pt x="40457" y="42220"/>
                    <a:pt x="40609" y="42220"/>
                  </a:cubicBezTo>
                  <a:cubicBezTo>
                    <a:pt x="40457" y="42220"/>
                    <a:pt x="40275" y="42159"/>
                    <a:pt x="40092" y="42068"/>
                  </a:cubicBezTo>
                  <a:close/>
                  <a:moveTo>
                    <a:pt x="46354" y="62585"/>
                  </a:moveTo>
                  <a:cubicBezTo>
                    <a:pt x="46354" y="62615"/>
                    <a:pt x="46323" y="62615"/>
                    <a:pt x="46323" y="62615"/>
                  </a:cubicBezTo>
                  <a:lnTo>
                    <a:pt x="46354" y="62585"/>
                  </a:lnTo>
                  <a:close/>
                  <a:moveTo>
                    <a:pt x="26931" y="1"/>
                  </a:moveTo>
                  <a:lnTo>
                    <a:pt x="26931" y="1"/>
                  </a:lnTo>
                  <a:cubicBezTo>
                    <a:pt x="26171" y="61"/>
                    <a:pt x="25989" y="305"/>
                    <a:pt x="25806" y="365"/>
                  </a:cubicBezTo>
                  <a:cubicBezTo>
                    <a:pt x="25654" y="456"/>
                    <a:pt x="25350" y="548"/>
                    <a:pt x="25046" y="669"/>
                  </a:cubicBezTo>
                  <a:cubicBezTo>
                    <a:pt x="25037" y="650"/>
                    <a:pt x="25019" y="643"/>
                    <a:pt x="24986" y="643"/>
                  </a:cubicBezTo>
                  <a:cubicBezTo>
                    <a:pt x="24914" y="643"/>
                    <a:pt x="24772" y="679"/>
                    <a:pt x="24499" y="700"/>
                  </a:cubicBezTo>
                  <a:cubicBezTo>
                    <a:pt x="24104" y="760"/>
                    <a:pt x="24013" y="760"/>
                    <a:pt x="23648" y="821"/>
                  </a:cubicBezTo>
                  <a:cubicBezTo>
                    <a:pt x="23326" y="896"/>
                    <a:pt x="23368" y="1173"/>
                    <a:pt x="23361" y="1173"/>
                  </a:cubicBezTo>
                  <a:cubicBezTo>
                    <a:pt x="23359" y="1173"/>
                    <a:pt x="23355" y="1159"/>
                    <a:pt x="23344" y="1125"/>
                  </a:cubicBezTo>
                  <a:cubicBezTo>
                    <a:pt x="23310" y="1056"/>
                    <a:pt x="23280" y="1031"/>
                    <a:pt x="23232" y="1031"/>
                  </a:cubicBezTo>
                  <a:cubicBezTo>
                    <a:pt x="23155" y="1031"/>
                    <a:pt x="23031" y="1099"/>
                    <a:pt x="22767" y="1156"/>
                  </a:cubicBezTo>
                  <a:cubicBezTo>
                    <a:pt x="22341" y="1277"/>
                    <a:pt x="22311" y="1581"/>
                    <a:pt x="22524" y="1581"/>
                  </a:cubicBezTo>
                  <a:cubicBezTo>
                    <a:pt x="22584" y="1581"/>
                    <a:pt x="22638" y="1580"/>
                    <a:pt x="22683" y="1580"/>
                  </a:cubicBezTo>
                  <a:cubicBezTo>
                    <a:pt x="22844" y="1580"/>
                    <a:pt x="22912" y="1598"/>
                    <a:pt x="22888" y="1763"/>
                  </a:cubicBezTo>
                  <a:cubicBezTo>
                    <a:pt x="22828" y="2007"/>
                    <a:pt x="22463" y="2007"/>
                    <a:pt x="22280" y="2067"/>
                  </a:cubicBezTo>
                  <a:cubicBezTo>
                    <a:pt x="22068" y="2159"/>
                    <a:pt x="22007" y="2189"/>
                    <a:pt x="22007" y="2280"/>
                  </a:cubicBezTo>
                  <a:cubicBezTo>
                    <a:pt x="22007" y="2334"/>
                    <a:pt x="21910" y="2437"/>
                    <a:pt x="21803" y="2437"/>
                  </a:cubicBezTo>
                  <a:cubicBezTo>
                    <a:pt x="21790" y="2437"/>
                    <a:pt x="21777" y="2435"/>
                    <a:pt x="21764" y="2432"/>
                  </a:cubicBezTo>
                  <a:cubicBezTo>
                    <a:pt x="21673" y="2371"/>
                    <a:pt x="21764" y="2432"/>
                    <a:pt x="21703" y="2280"/>
                  </a:cubicBezTo>
                  <a:cubicBezTo>
                    <a:pt x="21612" y="2128"/>
                    <a:pt x="21824" y="2159"/>
                    <a:pt x="21976" y="2037"/>
                  </a:cubicBezTo>
                  <a:cubicBezTo>
                    <a:pt x="22102" y="1936"/>
                    <a:pt x="22020" y="1877"/>
                    <a:pt x="21815" y="1877"/>
                  </a:cubicBezTo>
                  <a:cubicBezTo>
                    <a:pt x="21772" y="1877"/>
                    <a:pt x="21725" y="1880"/>
                    <a:pt x="21673" y="1885"/>
                  </a:cubicBezTo>
                  <a:cubicBezTo>
                    <a:pt x="21399" y="1915"/>
                    <a:pt x="21095" y="2219"/>
                    <a:pt x="20700" y="2311"/>
                  </a:cubicBezTo>
                  <a:cubicBezTo>
                    <a:pt x="20668" y="2316"/>
                    <a:pt x="20642" y="2318"/>
                    <a:pt x="20622" y="2318"/>
                  </a:cubicBezTo>
                  <a:cubicBezTo>
                    <a:pt x="20386" y="2318"/>
                    <a:pt x="20841" y="2013"/>
                    <a:pt x="21065" y="1733"/>
                  </a:cubicBezTo>
                  <a:cubicBezTo>
                    <a:pt x="21139" y="1627"/>
                    <a:pt x="21113" y="1588"/>
                    <a:pt x="21037" y="1588"/>
                  </a:cubicBezTo>
                  <a:cubicBezTo>
                    <a:pt x="20894" y="1588"/>
                    <a:pt x="20574" y="1725"/>
                    <a:pt x="20396" y="1824"/>
                  </a:cubicBezTo>
                  <a:cubicBezTo>
                    <a:pt x="20153" y="1976"/>
                    <a:pt x="19849" y="2280"/>
                    <a:pt x="19788" y="2523"/>
                  </a:cubicBezTo>
                  <a:cubicBezTo>
                    <a:pt x="19758" y="2797"/>
                    <a:pt x="19454" y="2797"/>
                    <a:pt x="19150" y="2827"/>
                  </a:cubicBezTo>
                  <a:cubicBezTo>
                    <a:pt x="18846" y="2888"/>
                    <a:pt x="18572" y="2949"/>
                    <a:pt x="17964" y="3222"/>
                  </a:cubicBezTo>
                  <a:cubicBezTo>
                    <a:pt x="17693" y="3358"/>
                    <a:pt x="17531" y="3403"/>
                    <a:pt x="17418" y="3403"/>
                  </a:cubicBezTo>
                  <a:cubicBezTo>
                    <a:pt x="17278" y="3403"/>
                    <a:pt x="17214" y="3334"/>
                    <a:pt x="17113" y="3283"/>
                  </a:cubicBezTo>
                  <a:cubicBezTo>
                    <a:pt x="16900" y="3222"/>
                    <a:pt x="17174" y="3131"/>
                    <a:pt x="17417" y="3101"/>
                  </a:cubicBezTo>
                  <a:cubicBezTo>
                    <a:pt x="17630" y="3071"/>
                    <a:pt x="17812" y="3071"/>
                    <a:pt x="17964" y="2919"/>
                  </a:cubicBezTo>
                  <a:cubicBezTo>
                    <a:pt x="18116" y="2767"/>
                    <a:pt x="18268" y="2736"/>
                    <a:pt x="18420" y="2645"/>
                  </a:cubicBezTo>
                  <a:cubicBezTo>
                    <a:pt x="18472" y="2619"/>
                    <a:pt x="18442" y="2610"/>
                    <a:pt x="18355" y="2610"/>
                  </a:cubicBezTo>
                  <a:cubicBezTo>
                    <a:pt x="18237" y="2610"/>
                    <a:pt x="18015" y="2627"/>
                    <a:pt x="17751" y="2645"/>
                  </a:cubicBezTo>
                  <a:cubicBezTo>
                    <a:pt x="17296" y="2675"/>
                    <a:pt x="16688" y="3071"/>
                    <a:pt x="16292" y="3253"/>
                  </a:cubicBezTo>
                  <a:cubicBezTo>
                    <a:pt x="15928" y="3435"/>
                    <a:pt x="16353" y="3435"/>
                    <a:pt x="16292" y="3678"/>
                  </a:cubicBezTo>
                  <a:cubicBezTo>
                    <a:pt x="16250" y="3868"/>
                    <a:pt x="16150" y="3897"/>
                    <a:pt x="15961" y="3897"/>
                  </a:cubicBezTo>
                  <a:cubicBezTo>
                    <a:pt x="15877" y="3897"/>
                    <a:pt x="15776" y="3891"/>
                    <a:pt x="15654" y="3891"/>
                  </a:cubicBezTo>
                  <a:cubicBezTo>
                    <a:pt x="15608" y="3887"/>
                    <a:pt x="15570" y="3885"/>
                    <a:pt x="15539" y="3885"/>
                  </a:cubicBezTo>
                  <a:cubicBezTo>
                    <a:pt x="15326" y="3885"/>
                    <a:pt x="15418" y="3975"/>
                    <a:pt x="15046" y="4134"/>
                  </a:cubicBezTo>
                  <a:cubicBezTo>
                    <a:pt x="14916" y="4200"/>
                    <a:pt x="14840" y="4226"/>
                    <a:pt x="14793" y="4226"/>
                  </a:cubicBezTo>
                  <a:cubicBezTo>
                    <a:pt x="14709" y="4226"/>
                    <a:pt x="14721" y="4141"/>
                    <a:pt x="14682" y="4043"/>
                  </a:cubicBezTo>
                  <a:cubicBezTo>
                    <a:pt x="13466" y="4742"/>
                    <a:pt x="12280" y="5472"/>
                    <a:pt x="11186" y="6262"/>
                  </a:cubicBezTo>
                  <a:cubicBezTo>
                    <a:pt x="9970" y="7144"/>
                    <a:pt x="8663" y="8147"/>
                    <a:pt x="7690" y="8967"/>
                  </a:cubicBezTo>
                  <a:lnTo>
                    <a:pt x="6535" y="9970"/>
                  </a:lnTo>
                  <a:cubicBezTo>
                    <a:pt x="5502" y="10973"/>
                    <a:pt x="4742" y="11916"/>
                    <a:pt x="4438" y="12250"/>
                  </a:cubicBezTo>
                  <a:cubicBezTo>
                    <a:pt x="4104" y="12615"/>
                    <a:pt x="4377" y="12645"/>
                    <a:pt x="4195" y="12858"/>
                  </a:cubicBezTo>
                  <a:cubicBezTo>
                    <a:pt x="3952" y="13101"/>
                    <a:pt x="4225" y="13283"/>
                    <a:pt x="4043" y="13466"/>
                  </a:cubicBezTo>
                  <a:cubicBezTo>
                    <a:pt x="3952" y="13527"/>
                    <a:pt x="3921" y="13587"/>
                    <a:pt x="3891" y="13709"/>
                  </a:cubicBezTo>
                  <a:cubicBezTo>
                    <a:pt x="3769" y="13922"/>
                    <a:pt x="3648" y="14226"/>
                    <a:pt x="3465" y="14469"/>
                  </a:cubicBezTo>
                  <a:cubicBezTo>
                    <a:pt x="3222" y="14803"/>
                    <a:pt x="3131" y="15229"/>
                    <a:pt x="2584" y="15806"/>
                  </a:cubicBezTo>
                  <a:cubicBezTo>
                    <a:pt x="2067" y="16323"/>
                    <a:pt x="1794" y="16779"/>
                    <a:pt x="1459" y="17721"/>
                  </a:cubicBezTo>
                  <a:cubicBezTo>
                    <a:pt x="1095" y="18724"/>
                    <a:pt x="882" y="18846"/>
                    <a:pt x="608" y="19211"/>
                  </a:cubicBezTo>
                  <a:cubicBezTo>
                    <a:pt x="335" y="19545"/>
                    <a:pt x="335" y="19636"/>
                    <a:pt x="396" y="20001"/>
                  </a:cubicBezTo>
                  <a:cubicBezTo>
                    <a:pt x="426" y="20396"/>
                    <a:pt x="396" y="20700"/>
                    <a:pt x="244" y="20852"/>
                  </a:cubicBezTo>
                  <a:cubicBezTo>
                    <a:pt x="92" y="21004"/>
                    <a:pt x="304" y="21004"/>
                    <a:pt x="152" y="21521"/>
                  </a:cubicBezTo>
                  <a:cubicBezTo>
                    <a:pt x="0" y="22068"/>
                    <a:pt x="31" y="22098"/>
                    <a:pt x="426" y="22281"/>
                  </a:cubicBezTo>
                  <a:cubicBezTo>
                    <a:pt x="791" y="22493"/>
                    <a:pt x="699" y="22372"/>
                    <a:pt x="639" y="22828"/>
                  </a:cubicBezTo>
                  <a:cubicBezTo>
                    <a:pt x="608" y="23132"/>
                    <a:pt x="730" y="23284"/>
                    <a:pt x="730" y="23496"/>
                  </a:cubicBezTo>
                  <a:cubicBezTo>
                    <a:pt x="730" y="23618"/>
                    <a:pt x="730" y="23739"/>
                    <a:pt x="699" y="23922"/>
                  </a:cubicBezTo>
                  <a:cubicBezTo>
                    <a:pt x="578" y="24408"/>
                    <a:pt x="699" y="24955"/>
                    <a:pt x="578" y="25290"/>
                  </a:cubicBezTo>
                  <a:cubicBezTo>
                    <a:pt x="456" y="25624"/>
                    <a:pt x="851" y="25563"/>
                    <a:pt x="882" y="26050"/>
                  </a:cubicBezTo>
                  <a:cubicBezTo>
                    <a:pt x="912" y="26536"/>
                    <a:pt x="730" y="26657"/>
                    <a:pt x="426" y="26688"/>
                  </a:cubicBezTo>
                  <a:cubicBezTo>
                    <a:pt x="122" y="26749"/>
                    <a:pt x="426" y="27083"/>
                    <a:pt x="760" y="27357"/>
                  </a:cubicBezTo>
                  <a:cubicBezTo>
                    <a:pt x="1095" y="27661"/>
                    <a:pt x="1247" y="27539"/>
                    <a:pt x="1186" y="28025"/>
                  </a:cubicBezTo>
                  <a:cubicBezTo>
                    <a:pt x="1095" y="28481"/>
                    <a:pt x="1216" y="28907"/>
                    <a:pt x="1551" y="29241"/>
                  </a:cubicBezTo>
                  <a:cubicBezTo>
                    <a:pt x="1832" y="29500"/>
                    <a:pt x="1824" y="29776"/>
                    <a:pt x="1833" y="29776"/>
                  </a:cubicBezTo>
                  <a:cubicBezTo>
                    <a:pt x="1836" y="29776"/>
                    <a:pt x="1841" y="29752"/>
                    <a:pt x="1855" y="29697"/>
                  </a:cubicBezTo>
                  <a:cubicBezTo>
                    <a:pt x="1946" y="29484"/>
                    <a:pt x="2067" y="29484"/>
                    <a:pt x="2006" y="29120"/>
                  </a:cubicBezTo>
                  <a:cubicBezTo>
                    <a:pt x="1987" y="28903"/>
                    <a:pt x="1967" y="28865"/>
                    <a:pt x="1906" y="28865"/>
                  </a:cubicBezTo>
                  <a:cubicBezTo>
                    <a:pt x="1873" y="28865"/>
                    <a:pt x="1828" y="28876"/>
                    <a:pt x="1763" y="28876"/>
                  </a:cubicBezTo>
                  <a:cubicBezTo>
                    <a:pt x="1551" y="28876"/>
                    <a:pt x="1703" y="28603"/>
                    <a:pt x="1672" y="28299"/>
                  </a:cubicBezTo>
                  <a:cubicBezTo>
                    <a:pt x="1642" y="27995"/>
                    <a:pt x="1520" y="28025"/>
                    <a:pt x="1551" y="27752"/>
                  </a:cubicBezTo>
                  <a:cubicBezTo>
                    <a:pt x="1611" y="27448"/>
                    <a:pt x="1551" y="27144"/>
                    <a:pt x="1247" y="26809"/>
                  </a:cubicBezTo>
                  <a:cubicBezTo>
                    <a:pt x="943" y="26475"/>
                    <a:pt x="1186" y="26657"/>
                    <a:pt x="1155" y="26080"/>
                  </a:cubicBezTo>
                  <a:cubicBezTo>
                    <a:pt x="1095" y="25533"/>
                    <a:pt x="1216" y="25442"/>
                    <a:pt x="1034" y="25107"/>
                  </a:cubicBezTo>
                  <a:cubicBezTo>
                    <a:pt x="882" y="24773"/>
                    <a:pt x="912" y="24408"/>
                    <a:pt x="1216" y="23952"/>
                  </a:cubicBezTo>
                  <a:cubicBezTo>
                    <a:pt x="1351" y="23750"/>
                    <a:pt x="1390" y="23691"/>
                    <a:pt x="1395" y="23691"/>
                  </a:cubicBezTo>
                  <a:lnTo>
                    <a:pt x="1395" y="23691"/>
                  </a:lnTo>
                  <a:cubicBezTo>
                    <a:pt x="1400" y="23691"/>
                    <a:pt x="1351" y="23783"/>
                    <a:pt x="1368" y="23800"/>
                  </a:cubicBezTo>
                  <a:cubicBezTo>
                    <a:pt x="1399" y="23800"/>
                    <a:pt x="1642" y="24043"/>
                    <a:pt x="1672" y="24226"/>
                  </a:cubicBezTo>
                  <a:cubicBezTo>
                    <a:pt x="1763" y="24408"/>
                    <a:pt x="1642" y="24499"/>
                    <a:pt x="1611" y="24712"/>
                  </a:cubicBezTo>
                  <a:cubicBezTo>
                    <a:pt x="1551" y="24955"/>
                    <a:pt x="1611" y="25168"/>
                    <a:pt x="1520" y="25320"/>
                  </a:cubicBezTo>
                  <a:cubicBezTo>
                    <a:pt x="1459" y="25472"/>
                    <a:pt x="1672" y="25563"/>
                    <a:pt x="1703" y="25837"/>
                  </a:cubicBezTo>
                  <a:cubicBezTo>
                    <a:pt x="1763" y="26080"/>
                    <a:pt x="1824" y="26050"/>
                    <a:pt x="1976" y="26171"/>
                  </a:cubicBezTo>
                  <a:cubicBezTo>
                    <a:pt x="2128" y="26293"/>
                    <a:pt x="2098" y="26293"/>
                    <a:pt x="2098" y="26536"/>
                  </a:cubicBezTo>
                  <a:cubicBezTo>
                    <a:pt x="2098" y="26809"/>
                    <a:pt x="2310" y="26749"/>
                    <a:pt x="2219" y="26992"/>
                  </a:cubicBezTo>
                  <a:cubicBezTo>
                    <a:pt x="2098" y="27265"/>
                    <a:pt x="2310" y="27721"/>
                    <a:pt x="2523" y="27873"/>
                  </a:cubicBezTo>
                  <a:cubicBezTo>
                    <a:pt x="2736" y="28025"/>
                    <a:pt x="2766" y="28268"/>
                    <a:pt x="2827" y="28572"/>
                  </a:cubicBezTo>
                  <a:cubicBezTo>
                    <a:pt x="2858" y="28907"/>
                    <a:pt x="3192" y="28816"/>
                    <a:pt x="3283" y="29545"/>
                  </a:cubicBezTo>
                  <a:cubicBezTo>
                    <a:pt x="3374" y="30275"/>
                    <a:pt x="3617" y="30244"/>
                    <a:pt x="3739" y="30396"/>
                  </a:cubicBezTo>
                  <a:cubicBezTo>
                    <a:pt x="3830" y="30548"/>
                    <a:pt x="3800" y="30761"/>
                    <a:pt x="3678" y="31065"/>
                  </a:cubicBezTo>
                  <a:cubicBezTo>
                    <a:pt x="3587" y="31338"/>
                    <a:pt x="3465" y="31612"/>
                    <a:pt x="3587" y="31916"/>
                  </a:cubicBezTo>
                  <a:cubicBezTo>
                    <a:pt x="3678" y="32220"/>
                    <a:pt x="4286" y="32463"/>
                    <a:pt x="4347" y="32615"/>
                  </a:cubicBezTo>
                  <a:cubicBezTo>
                    <a:pt x="4377" y="32767"/>
                    <a:pt x="4651" y="33071"/>
                    <a:pt x="5168" y="33071"/>
                  </a:cubicBezTo>
                  <a:cubicBezTo>
                    <a:pt x="5684" y="33071"/>
                    <a:pt x="5350" y="33071"/>
                    <a:pt x="5593" y="33314"/>
                  </a:cubicBezTo>
                  <a:cubicBezTo>
                    <a:pt x="5806" y="33527"/>
                    <a:pt x="6110" y="33679"/>
                    <a:pt x="6323" y="33800"/>
                  </a:cubicBezTo>
                  <a:cubicBezTo>
                    <a:pt x="6505" y="33892"/>
                    <a:pt x="6748" y="33892"/>
                    <a:pt x="7326" y="34044"/>
                  </a:cubicBezTo>
                  <a:cubicBezTo>
                    <a:pt x="7903" y="34196"/>
                    <a:pt x="7508" y="34256"/>
                    <a:pt x="7751" y="34256"/>
                  </a:cubicBezTo>
                  <a:cubicBezTo>
                    <a:pt x="7994" y="34256"/>
                    <a:pt x="7934" y="34256"/>
                    <a:pt x="8450" y="34378"/>
                  </a:cubicBezTo>
                  <a:cubicBezTo>
                    <a:pt x="8603" y="34416"/>
                    <a:pt x="8690" y="34433"/>
                    <a:pt x="8745" y="34433"/>
                  </a:cubicBezTo>
                  <a:cubicBezTo>
                    <a:pt x="8864" y="34433"/>
                    <a:pt x="8831" y="34351"/>
                    <a:pt x="8998" y="34226"/>
                  </a:cubicBezTo>
                  <a:cubicBezTo>
                    <a:pt x="9271" y="34044"/>
                    <a:pt x="9362" y="33648"/>
                    <a:pt x="9879" y="33618"/>
                  </a:cubicBezTo>
                  <a:cubicBezTo>
                    <a:pt x="10426" y="33618"/>
                    <a:pt x="9909" y="33740"/>
                    <a:pt x="10426" y="33740"/>
                  </a:cubicBezTo>
                  <a:cubicBezTo>
                    <a:pt x="10912" y="33740"/>
                    <a:pt x="10457" y="33740"/>
                    <a:pt x="10639" y="33892"/>
                  </a:cubicBezTo>
                  <a:cubicBezTo>
                    <a:pt x="10791" y="33983"/>
                    <a:pt x="11186" y="34378"/>
                    <a:pt x="11551" y="34743"/>
                  </a:cubicBezTo>
                  <a:lnTo>
                    <a:pt x="11824" y="35016"/>
                  </a:lnTo>
                  <a:cubicBezTo>
                    <a:pt x="12009" y="35214"/>
                    <a:pt x="12154" y="35275"/>
                    <a:pt x="12293" y="35275"/>
                  </a:cubicBezTo>
                  <a:cubicBezTo>
                    <a:pt x="12475" y="35275"/>
                    <a:pt x="12647" y="35172"/>
                    <a:pt x="12888" y="35138"/>
                  </a:cubicBezTo>
                  <a:cubicBezTo>
                    <a:pt x="13010" y="35107"/>
                    <a:pt x="13071" y="35107"/>
                    <a:pt x="13101" y="35107"/>
                  </a:cubicBezTo>
                  <a:cubicBezTo>
                    <a:pt x="13253" y="35107"/>
                    <a:pt x="13192" y="35168"/>
                    <a:pt x="13192" y="35411"/>
                  </a:cubicBezTo>
                  <a:cubicBezTo>
                    <a:pt x="13223" y="35715"/>
                    <a:pt x="13344" y="35594"/>
                    <a:pt x="13709" y="35715"/>
                  </a:cubicBezTo>
                  <a:cubicBezTo>
                    <a:pt x="13806" y="35738"/>
                    <a:pt x="13882" y="35749"/>
                    <a:pt x="13948" y="35749"/>
                  </a:cubicBezTo>
                  <a:cubicBezTo>
                    <a:pt x="14152" y="35749"/>
                    <a:pt x="14254" y="35641"/>
                    <a:pt x="14530" y="35411"/>
                  </a:cubicBezTo>
                  <a:cubicBezTo>
                    <a:pt x="14620" y="35329"/>
                    <a:pt x="14673" y="35296"/>
                    <a:pt x="14699" y="35296"/>
                  </a:cubicBezTo>
                  <a:cubicBezTo>
                    <a:pt x="14772" y="35296"/>
                    <a:pt x="14657" y="35538"/>
                    <a:pt x="14590" y="35715"/>
                  </a:cubicBezTo>
                  <a:cubicBezTo>
                    <a:pt x="14530" y="35928"/>
                    <a:pt x="14621" y="35928"/>
                    <a:pt x="14985" y="36171"/>
                  </a:cubicBezTo>
                  <a:cubicBezTo>
                    <a:pt x="15331" y="36373"/>
                    <a:pt x="15431" y="36875"/>
                    <a:pt x="15881" y="36875"/>
                  </a:cubicBezTo>
                  <a:cubicBezTo>
                    <a:pt x="15905" y="36875"/>
                    <a:pt x="15931" y="36874"/>
                    <a:pt x="15958" y="36870"/>
                  </a:cubicBezTo>
                  <a:cubicBezTo>
                    <a:pt x="16505" y="36840"/>
                    <a:pt x="15928" y="36627"/>
                    <a:pt x="15989" y="36354"/>
                  </a:cubicBezTo>
                  <a:cubicBezTo>
                    <a:pt x="16003" y="36310"/>
                    <a:pt x="16030" y="36291"/>
                    <a:pt x="16067" y="36291"/>
                  </a:cubicBezTo>
                  <a:cubicBezTo>
                    <a:pt x="16255" y="36291"/>
                    <a:pt x="16687" y="36804"/>
                    <a:pt x="16840" y="36931"/>
                  </a:cubicBezTo>
                  <a:cubicBezTo>
                    <a:pt x="16923" y="37014"/>
                    <a:pt x="16911" y="37034"/>
                    <a:pt x="16845" y="37034"/>
                  </a:cubicBezTo>
                  <a:cubicBezTo>
                    <a:pt x="16784" y="37034"/>
                    <a:pt x="16676" y="37017"/>
                    <a:pt x="16554" y="37017"/>
                  </a:cubicBezTo>
                  <a:cubicBezTo>
                    <a:pt x="16518" y="37017"/>
                    <a:pt x="16482" y="37019"/>
                    <a:pt x="16444" y="37022"/>
                  </a:cubicBezTo>
                  <a:cubicBezTo>
                    <a:pt x="16140" y="37083"/>
                    <a:pt x="16353" y="37022"/>
                    <a:pt x="16110" y="37235"/>
                  </a:cubicBezTo>
                  <a:cubicBezTo>
                    <a:pt x="15897" y="37418"/>
                    <a:pt x="16140" y="37539"/>
                    <a:pt x="16201" y="37782"/>
                  </a:cubicBezTo>
                  <a:cubicBezTo>
                    <a:pt x="16226" y="38007"/>
                    <a:pt x="16272" y="38171"/>
                    <a:pt x="16541" y="38171"/>
                  </a:cubicBezTo>
                  <a:cubicBezTo>
                    <a:pt x="16599" y="38171"/>
                    <a:pt x="16668" y="38163"/>
                    <a:pt x="16748" y="38147"/>
                  </a:cubicBezTo>
                  <a:cubicBezTo>
                    <a:pt x="16824" y="38127"/>
                    <a:pt x="16890" y="38118"/>
                    <a:pt x="16947" y="38118"/>
                  </a:cubicBezTo>
                  <a:cubicBezTo>
                    <a:pt x="17232" y="38118"/>
                    <a:pt x="17296" y="38329"/>
                    <a:pt x="17296" y="38329"/>
                  </a:cubicBezTo>
                  <a:lnTo>
                    <a:pt x="17569" y="38542"/>
                  </a:lnTo>
                  <a:cubicBezTo>
                    <a:pt x="17569" y="38542"/>
                    <a:pt x="17751" y="38816"/>
                    <a:pt x="17751" y="38968"/>
                  </a:cubicBezTo>
                  <a:cubicBezTo>
                    <a:pt x="17782" y="39120"/>
                    <a:pt x="17751" y="39120"/>
                    <a:pt x="18086" y="39363"/>
                  </a:cubicBezTo>
                  <a:cubicBezTo>
                    <a:pt x="18188" y="39418"/>
                    <a:pt x="18276" y="39438"/>
                    <a:pt x="18351" y="39438"/>
                  </a:cubicBezTo>
                  <a:cubicBezTo>
                    <a:pt x="18563" y="39438"/>
                    <a:pt x="18663" y="39272"/>
                    <a:pt x="18663" y="39272"/>
                  </a:cubicBezTo>
                  <a:cubicBezTo>
                    <a:pt x="18663" y="39272"/>
                    <a:pt x="19316" y="39397"/>
                    <a:pt x="19572" y="39397"/>
                  </a:cubicBezTo>
                  <a:cubicBezTo>
                    <a:pt x="19598" y="39397"/>
                    <a:pt x="19619" y="39396"/>
                    <a:pt x="19636" y="39393"/>
                  </a:cubicBezTo>
                  <a:cubicBezTo>
                    <a:pt x="19849" y="39393"/>
                    <a:pt x="19758" y="39393"/>
                    <a:pt x="20062" y="39545"/>
                  </a:cubicBezTo>
                  <a:cubicBezTo>
                    <a:pt x="20396" y="39697"/>
                    <a:pt x="20214" y="39819"/>
                    <a:pt x="20335" y="40062"/>
                  </a:cubicBezTo>
                  <a:cubicBezTo>
                    <a:pt x="20371" y="40142"/>
                    <a:pt x="20396" y="40173"/>
                    <a:pt x="20419" y="40173"/>
                  </a:cubicBezTo>
                  <a:cubicBezTo>
                    <a:pt x="20475" y="40173"/>
                    <a:pt x="20519" y="39996"/>
                    <a:pt x="20669" y="39910"/>
                  </a:cubicBezTo>
                  <a:cubicBezTo>
                    <a:pt x="20943" y="39819"/>
                    <a:pt x="20973" y="39667"/>
                    <a:pt x="20973" y="39667"/>
                  </a:cubicBezTo>
                  <a:lnTo>
                    <a:pt x="20852" y="39393"/>
                  </a:lnTo>
                  <a:lnTo>
                    <a:pt x="20517" y="39059"/>
                  </a:lnTo>
                  <a:cubicBezTo>
                    <a:pt x="20517" y="39059"/>
                    <a:pt x="20852" y="38937"/>
                    <a:pt x="21065" y="38846"/>
                  </a:cubicBezTo>
                  <a:cubicBezTo>
                    <a:pt x="21247" y="38785"/>
                    <a:pt x="21247" y="38481"/>
                    <a:pt x="21429" y="38360"/>
                  </a:cubicBezTo>
                  <a:cubicBezTo>
                    <a:pt x="21473" y="38331"/>
                    <a:pt x="21547" y="38317"/>
                    <a:pt x="21636" y="38317"/>
                  </a:cubicBezTo>
                  <a:cubicBezTo>
                    <a:pt x="21919" y="38317"/>
                    <a:pt x="22348" y="38455"/>
                    <a:pt x="22372" y="38664"/>
                  </a:cubicBezTo>
                  <a:cubicBezTo>
                    <a:pt x="22463" y="38937"/>
                    <a:pt x="22463" y="39089"/>
                    <a:pt x="22524" y="39272"/>
                  </a:cubicBezTo>
                  <a:cubicBezTo>
                    <a:pt x="22615" y="39454"/>
                    <a:pt x="22919" y="39545"/>
                    <a:pt x="22980" y="39728"/>
                  </a:cubicBezTo>
                  <a:cubicBezTo>
                    <a:pt x="23071" y="39880"/>
                    <a:pt x="23314" y="40183"/>
                    <a:pt x="23253" y="40305"/>
                  </a:cubicBezTo>
                  <a:cubicBezTo>
                    <a:pt x="23162" y="40457"/>
                    <a:pt x="23527" y="40579"/>
                    <a:pt x="23375" y="40761"/>
                  </a:cubicBezTo>
                  <a:cubicBezTo>
                    <a:pt x="23223" y="40943"/>
                    <a:pt x="23557" y="41521"/>
                    <a:pt x="23405" y="41825"/>
                  </a:cubicBezTo>
                  <a:cubicBezTo>
                    <a:pt x="23253" y="42129"/>
                    <a:pt x="23557" y="42281"/>
                    <a:pt x="23648" y="42585"/>
                  </a:cubicBezTo>
                  <a:cubicBezTo>
                    <a:pt x="23679" y="42889"/>
                    <a:pt x="23375" y="43345"/>
                    <a:pt x="23253" y="43375"/>
                  </a:cubicBezTo>
                  <a:cubicBezTo>
                    <a:pt x="23132" y="43405"/>
                    <a:pt x="22615" y="43527"/>
                    <a:pt x="22615" y="43831"/>
                  </a:cubicBezTo>
                  <a:cubicBezTo>
                    <a:pt x="22615" y="44135"/>
                    <a:pt x="22372" y="44165"/>
                    <a:pt x="22372" y="44165"/>
                  </a:cubicBezTo>
                  <a:cubicBezTo>
                    <a:pt x="22372" y="44165"/>
                    <a:pt x="22341" y="44287"/>
                    <a:pt x="22372" y="44408"/>
                  </a:cubicBezTo>
                  <a:cubicBezTo>
                    <a:pt x="22432" y="44530"/>
                    <a:pt x="22432" y="44560"/>
                    <a:pt x="22280" y="44743"/>
                  </a:cubicBezTo>
                  <a:cubicBezTo>
                    <a:pt x="22128" y="44986"/>
                    <a:pt x="22068" y="44864"/>
                    <a:pt x="21551" y="44986"/>
                  </a:cubicBezTo>
                  <a:cubicBezTo>
                    <a:pt x="20973" y="45077"/>
                    <a:pt x="21399" y="45016"/>
                    <a:pt x="21673" y="45351"/>
                  </a:cubicBezTo>
                  <a:cubicBezTo>
                    <a:pt x="21976" y="45685"/>
                    <a:pt x="21581" y="45503"/>
                    <a:pt x="21460" y="45624"/>
                  </a:cubicBezTo>
                  <a:cubicBezTo>
                    <a:pt x="21369" y="45746"/>
                    <a:pt x="21399" y="45928"/>
                    <a:pt x="21277" y="46202"/>
                  </a:cubicBezTo>
                  <a:cubicBezTo>
                    <a:pt x="21156" y="46445"/>
                    <a:pt x="21095" y="46263"/>
                    <a:pt x="21156" y="46506"/>
                  </a:cubicBezTo>
                  <a:cubicBezTo>
                    <a:pt x="21247" y="46719"/>
                    <a:pt x="21308" y="46962"/>
                    <a:pt x="21156" y="47296"/>
                  </a:cubicBezTo>
                  <a:cubicBezTo>
                    <a:pt x="21004" y="47630"/>
                    <a:pt x="21125" y="47570"/>
                    <a:pt x="21308" y="47722"/>
                  </a:cubicBezTo>
                  <a:cubicBezTo>
                    <a:pt x="21375" y="47770"/>
                    <a:pt x="21421" y="47781"/>
                    <a:pt x="21466" y="47781"/>
                  </a:cubicBezTo>
                  <a:cubicBezTo>
                    <a:pt x="21506" y="47781"/>
                    <a:pt x="21544" y="47772"/>
                    <a:pt x="21595" y="47772"/>
                  </a:cubicBezTo>
                  <a:cubicBezTo>
                    <a:pt x="21665" y="47772"/>
                    <a:pt x="21760" y="47790"/>
                    <a:pt x="21916" y="47874"/>
                  </a:cubicBezTo>
                  <a:cubicBezTo>
                    <a:pt x="22341" y="48056"/>
                    <a:pt x="22068" y="48330"/>
                    <a:pt x="21824" y="48360"/>
                  </a:cubicBezTo>
                  <a:cubicBezTo>
                    <a:pt x="21551" y="48390"/>
                    <a:pt x="21824" y="48360"/>
                    <a:pt x="21581" y="48573"/>
                  </a:cubicBezTo>
                  <a:cubicBezTo>
                    <a:pt x="21338" y="48816"/>
                    <a:pt x="21460" y="48725"/>
                    <a:pt x="21125" y="49302"/>
                  </a:cubicBezTo>
                  <a:cubicBezTo>
                    <a:pt x="20791" y="49880"/>
                    <a:pt x="21095" y="49545"/>
                    <a:pt x="21460" y="49940"/>
                  </a:cubicBezTo>
                  <a:cubicBezTo>
                    <a:pt x="21855" y="50336"/>
                    <a:pt x="21612" y="50457"/>
                    <a:pt x="21429" y="50548"/>
                  </a:cubicBezTo>
                  <a:cubicBezTo>
                    <a:pt x="21247" y="50640"/>
                    <a:pt x="21794" y="50761"/>
                    <a:pt x="22493" y="51126"/>
                  </a:cubicBezTo>
                  <a:cubicBezTo>
                    <a:pt x="23223" y="51521"/>
                    <a:pt x="22706" y="51217"/>
                    <a:pt x="22919" y="51551"/>
                  </a:cubicBezTo>
                  <a:cubicBezTo>
                    <a:pt x="23101" y="51886"/>
                    <a:pt x="23040" y="51703"/>
                    <a:pt x="23435" y="52007"/>
                  </a:cubicBezTo>
                  <a:cubicBezTo>
                    <a:pt x="23861" y="52281"/>
                    <a:pt x="24347" y="53345"/>
                    <a:pt x="24621" y="53558"/>
                  </a:cubicBezTo>
                  <a:cubicBezTo>
                    <a:pt x="24894" y="53801"/>
                    <a:pt x="25046" y="54044"/>
                    <a:pt x="25107" y="54317"/>
                  </a:cubicBezTo>
                  <a:cubicBezTo>
                    <a:pt x="25168" y="54591"/>
                    <a:pt x="25168" y="54591"/>
                    <a:pt x="25381" y="54591"/>
                  </a:cubicBezTo>
                  <a:cubicBezTo>
                    <a:pt x="25389" y="54590"/>
                    <a:pt x="25396" y="54590"/>
                    <a:pt x="25404" y="54590"/>
                  </a:cubicBezTo>
                  <a:cubicBezTo>
                    <a:pt x="25640" y="54590"/>
                    <a:pt x="25880" y="55026"/>
                    <a:pt x="26262" y="55320"/>
                  </a:cubicBezTo>
                  <a:cubicBezTo>
                    <a:pt x="26627" y="55624"/>
                    <a:pt x="26688" y="55685"/>
                    <a:pt x="26718" y="55928"/>
                  </a:cubicBezTo>
                  <a:cubicBezTo>
                    <a:pt x="26749" y="56141"/>
                    <a:pt x="26657" y="56263"/>
                    <a:pt x="26779" y="56445"/>
                  </a:cubicBezTo>
                  <a:cubicBezTo>
                    <a:pt x="26901" y="56628"/>
                    <a:pt x="27235" y="56749"/>
                    <a:pt x="27873" y="57144"/>
                  </a:cubicBezTo>
                  <a:cubicBezTo>
                    <a:pt x="28542" y="57479"/>
                    <a:pt x="28785" y="57661"/>
                    <a:pt x="30123" y="57965"/>
                  </a:cubicBezTo>
                  <a:cubicBezTo>
                    <a:pt x="31460" y="58269"/>
                    <a:pt x="30396" y="58117"/>
                    <a:pt x="30974" y="58299"/>
                  </a:cubicBezTo>
                  <a:cubicBezTo>
                    <a:pt x="31490" y="58451"/>
                    <a:pt x="31034" y="58512"/>
                    <a:pt x="31156" y="58603"/>
                  </a:cubicBezTo>
                  <a:cubicBezTo>
                    <a:pt x="31278" y="58725"/>
                    <a:pt x="31612" y="58664"/>
                    <a:pt x="31916" y="58755"/>
                  </a:cubicBezTo>
                  <a:cubicBezTo>
                    <a:pt x="32037" y="58846"/>
                    <a:pt x="32098" y="58846"/>
                    <a:pt x="32129" y="58877"/>
                  </a:cubicBezTo>
                  <a:cubicBezTo>
                    <a:pt x="32189" y="58907"/>
                    <a:pt x="32220" y="58968"/>
                    <a:pt x="32250" y="59059"/>
                  </a:cubicBezTo>
                  <a:cubicBezTo>
                    <a:pt x="32341" y="59272"/>
                    <a:pt x="32372" y="59333"/>
                    <a:pt x="32554" y="59910"/>
                  </a:cubicBezTo>
                  <a:cubicBezTo>
                    <a:pt x="32737" y="60427"/>
                    <a:pt x="32645" y="60214"/>
                    <a:pt x="32737" y="60731"/>
                  </a:cubicBezTo>
                  <a:cubicBezTo>
                    <a:pt x="32858" y="61278"/>
                    <a:pt x="32737" y="61035"/>
                    <a:pt x="32737" y="61612"/>
                  </a:cubicBezTo>
                  <a:cubicBezTo>
                    <a:pt x="32737" y="62220"/>
                    <a:pt x="32828" y="62463"/>
                    <a:pt x="32645" y="62646"/>
                  </a:cubicBezTo>
                  <a:cubicBezTo>
                    <a:pt x="32433" y="62828"/>
                    <a:pt x="32524" y="62859"/>
                    <a:pt x="32676" y="62980"/>
                  </a:cubicBezTo>
                  <a:cubicBezTo>
                    <a:pt x="32828" y="63102"/>
                    <a:pt x="32737" y="63223"/>
                    <a:pt x="32949" y="63679"/>
                  </a:cubicBezTo>
                  <a:cubicBezTo>
                    <a:pt x="33101" y="64074"/>
                    <a:pt x="33132" y="64287"/>
                    <a:pt x="33101" y="64470"/>
                  </a:cubicBezTo>
                  <a:cubicBezTo>
                    <a:pt x="33010" y="64652"/>
                    <a:pt x="33253" y="64774"/>
                    <a:pt x="33101" y="65047"/>
                  </a:cubicBezTo>
                  <a:cubicBezTo>
                    <a:pt x="32980" y="65290"/>
                    <a:pt x="33010" y="65351"/>
                    <a:pt x="33101" y="65594"/>
                  </a:cubicBezTo>
                  <a:cubicBezTo>
                    <a:pt x="33162" y="65868"/>
                    <a:pt x="33101" y="66020"/>
                    <a:pt x="32889" y="66476"/>
                  </a:cubicBezTo>
                  <a:cubicBezTo>
                    <a:pt x="32706" y="66901"/>
                    <a:pt x="32980" y="66871"/>
                    <a:pt x="33101" y="67357"/>
                  </a:cubicBezTo>
                  <a:cubicBezTo>
                    <a:pt x="33162" y="67813"/>
                    <a:pt x="32858" y="67813"/>
                    <a:pt x="33010" y="68117"/>
                  </a:cubicBezTo>
                  <a:cubicBezTo>
                    <a:pt x="33132" y="68451"/>
                    <a:pt x="33253" y="68573"/>
                    <a:pt x="33344" y="68907"/>
                  </a:cubicBezTo>
                  <a:cubicBezTo>
                    <a:pt x="33466" y="69242"/>
                    <a:pt x="33405" y="69242"/>
                    <a:pt x="33344" y="69606"/>
                  </a:cubicBezTo>
                  <a:cubicBezTo>
                    <a:pt x="33314" y="69910"/>
                    <a:pt x="33284" y="70518"/>
                    <a:pt x="33192" y="70731"/>
                  </a:cubicBezTo>
                  <a:cubicBezTo>
                    <a:pt x="33162" y="70974"/>
                    <a:pt x="33162" y="71065"/>
                    <a:pt x="33071" y="71461"/>
                  </a:cubicBezTo>
                  <a:cubicBezTo>
                    <a:pt x="32949" y="71825"/>
                    <a:pt x="32828" y="71613"/>
                    <a:pt x="32858" y="71825"/>
                  </a:cubicBezTo>
                  <a:cubicBezTo>
                    <a:pt x="32919" y="72068"/>
                    <a:pt x="32858" y="71977"/>
                    <a:pt x="32706" y="72099"/>
                  </a:cubicBezTo>
                  <a:cubicBezTo>
                    <a:pt x="32554" y="72251"/>
                    <a:pt x="32615" y="72220"/>
                    <a:pt x="32706" y="72433"/>
                  </a:cubicBezTo>
                  <a:cubicBezTo>
                    <a:pt x="32828" y="72676"/>
                    <a:pt x="32919" y="72828"/>
                    <a:pt x="33010" y="73011"/>
                  </a:cubicBezTo>
                  <a:cubicBezTo>
                    <a:pt x="33132" y="73193"/>
                    <a:pt x="33162" y="73284"/>
                    <a:pt x="33162" y="73284"/>
                  </a:cubicBezTo>
                  <a:cubicBezTo>
                    <a:pt x="33162" y="73284"/>
                    <a:pt x="33132" y="73406"/>
                    <a:pt x="33071" y="73558"/>
                  </a:cubicBezTo>
                  <a:cubicBezTo>
                    <a:pt x="32980" y="73710"/>
                    <a:pt x="32980" y="73649"/>
                    <a:pt x="32919" y="73862"/>
                  </a:cubicBezTo>
                  <a:cubicBezTo>
                    <a:pt x="32797" y="74014"/>
                    <a:pt x="32858" y="74166"/>
                    <a:pt x="32980" y="74348"/>
                  </a:cubicBezTo>
                  <a:cubicBezTo>
                    <a:pt x="33071" y="74531"/>
                    <a:pt x="32980" y="74409"/>
                    <a:pt x="33071" y="74682"/>
                  </a:cubicBezTo>
                  <a:cubicBezTo>
                    <a:pt x="33101" y="74956"/>
                    <a:pt x="33071" y="74926"/>
                    <a:pt x="33010" y="75078"/>
                  </a:cubicBezTo>
                  <a:cubicBezTo>
                    <a:pt x="32980" y="75230"/>
                    <a:pt x="32949" y="75260"/>
                    <a:pt x="32828" y="75442"/>
                  </a:cubicBezTo>
                  <a:cubicBezTo>
                    <a:pt x="32706" y="75625"/>
                    <a:pt x="32797" y="75534"/>
                    <a:pt x="32858" y="75625"/>
                  </a:cubicBezTo>
                  <a:cubicBezTo>
                    <a:pt x="32877" y="75654"/>
                    <a:pt x="32900" y="75664"/>
                    <a:pt x="32927" y="75664"/>
                  </a:cubicBezTo>
                  <a:cubicBezTo>
                    <a:pt x="32986" y="75664"/>
                    <a:pt x="33068" y="75615"/>
                    <a:pt x="33192" y="75594"/>
                  </a:cubicBezTo>
                  <a:cubicBezTo>
                    <a:pt x="33405" y="75564"/>
                    <a:pt x="33284" y="75564"/>
                    <a:pt x="33314" y="75534"/>
                  </a:cubicBezTo>
                  <a:cubicBezTo>
                    <a:pt x="33375" y="75473"/>
                    <a:pt x="33436" y="75138"/>
                    <a:pt x="33436" y="75138"/>
                  </a:cubicBezTo>
                  <a:cubicBezTo>
                    <a:pt x="33436" y="75138"/>
                    <a:pt x="33436" y="74865"/>
                    <a:pt x="33588" y="74622"/>
                  </a:cubicBezTo>
                  <a:cubicBezTo>
                    <a:pt x="33634" y="74505"/>
                    <a:pt x="33695" y="74469"/>
                    <a:pt x="33751" y="74469"/>
                  </a:cubicBezTo>
                  <a:cubicBezTo>
                    <a:pt x="33841" y="74469"/>
                    <a:pt x="33922" y="74561"/>
                    <a:pt x="33922" y="74561"/>
                  </a:cubicBezTo>
                  <a:lnTo>
                    <a:pt x="33952" y="74956"/>
                  </a:lnTo>
                  <a:cubicBezTo>
                    <a:pt x="33952" y="74956"/>
                    <a:pt x="33922" y="75108"/>
                    <a:pt x="33861" y="75382"/>
                  </a:cubicBezTo>
                  <a:cubicBezTo>
                    <a:pt x="33770" y="75594"/>
                    <a:pt x="33800" y="75534"/>
                    <a:pt x="33861" y="75777"/>
                  </a:cubicBezTo>
                  <a:cubicBezTo>
                    <a:pt x="33892" y="76050"/>
                    <a:pt x="33892" y="76172"/>
                    <a:pt x="33922" y="76476"/>
                  </a:cubicBezTo>
                  <a:cubicBezTo>
                    <a:pt x="33952" y="76780"/>
                    <a:pt x="33892" y="76810"/>
                    <a:pt x="33800" y="76810"/>
                  </a:cubicBezTo>
                  <a:cubicBezTo>
                    <a:pt x="33740" y="76810"/>
                    <a:pt x="33648" y="76749"/>
                    <a:pt x="33588" y="76628"/>
                  </a:cubicBezTo>
                  <a:cubicBezTo>
                    <a:pt x="33466" y="76506"/>
                    <a:pt x="33496" y="76445"/>
                    <a:pt x="33405" y="76293"/>
                  </a:cubicBezTo>
                  <a:cubicBezTo>
                    <a:pt x="33376" y="76257"/>
                    <a:pt x="33361" y="76241"/>
                    <a:pt x="33353" y="76241"/>
                  </a:cubicBezTo>
                  <a:cubicBezTo>
                    <a:pt x="33328" y="76241"/>
                    <a:pt x="33376" y="76391"/>
                    <a:pt x="33284" y="76506"/>
                  </a:cubicBezTo>
                  <a:cubicBezTo>
                    <a:pt x="33192" y="76658"/>
                    <a:pt x="33132" y="76658"/>
                    <a:pt x="33132" y="76810"/>
                  </a:cubicBezTo>
                  <a:cubicBezTo>
                    <a:pt x="33101" y="76962"/>
                    <a:pt x="33010" y="76993"/>
                    <a:pt x="32797" y="77053"/>
                  </a:cubicBezTo>
                  <a:cubicBezTo>
                    <a:pt x="32554" y="77084"/>
                    <a:pt x="32372" y="77114"/>
                    <a:pt x="31916" y="77145"/>
                  </a:cubicBezTo>
                  <a:cubicBezTo>
                    <a:pt x="31642" y="77199"/>
                    <a:pt x="31763" y="77210"/>
                    <a:pt x="31968" y="77210"/>
                  </a:cubicBezTo>
                  <a:cubicBezTo>
                    <a:pt x="32106" y="77210"/>
                    <a:pt x="32281" y="77205"/>
                    <a:pt x="32402" y="77205"/>
                  </a:cubicBezTo>
                  <a:cubicBezTo>
                    <a:pt x="32471" y="77212"/>
                    <a:pt x="32536" y="77216"/>
                    <a:pt x="32598" y="77216"/>
                  </a:cubicBezTo>
                  <a:cubicBezTo>
                    <a:pt x="32812" y="77216"/>
                    <a:pt x="32990" y="77171"/>
                    <a:pt x="33132" y="77053"/>
                  </a:cubicBezTo>
                  <a:cubicBezTo>
                    <a:pt x="33192" y="77013"/>
                    <a:pt x="33226" y="76999"/>
                    <a:pt x="33247" y="76999"/>
                  </a:cubicBezTo>
                  <a:cubicBezTo>
                    <a:pt x="33287" y="76999"/>
                    <a:pt x="33274" y="77053"/>
                    <a:pt x="33314" y="77053"/>
                  </a:cubicBezTo>
                  <a:cubicBezTo>
                    <a:pt x="33405" y="77053"/>
                    <a:pt x="33496" y="77053"/>
                    <a:pt x="33709" y="76993"/>
                  </a:cubicBezTo>
                  <a:cubicBezTo>
                    <a:pt x="33723" y="76990"/>
                    <a:pt x="33735" y="76989"/>
                    <a:pt x="33746" y="76989"/>
                  </a:cubicBezTo>
                  <a:cubicBezTo>
                    <a:pt x="33873" y="76989"/>
                    <a:pt x="33761" y="77149"/>
                    <a:pt x="33648" y="77205"/>
                  </a:cubicBezTo>
                  <a:cubicBezTo>
                    <a:pt x="33557" y="77236"/>
                    <a:pt x="33557" y="77266"/>
                    <a:pt x="33496" y="77388"/>
                  </a:cubicBezTo>
                  <a:cubicBezTo>
                    <a:pt x="33466" y="77509"/>
                    <a:pt x="33648" y="77540"/>
                    <a:pt x="33648" y="77540"/>
                  </a:cubicBezTo>
                  <a:cubicBezTo>
                    <a:pt x="33648" y="77540"/>
                    <a:pt x="33618" y="77692"/>
                    <a:pt x="33557" y="77692"/>
                  </a:cubicBezTo>
                  <a:cubicBezTo>
                    <a:pt x="33466" y="77692"/>
                    <a:pt x="33436" y="77661"/>
                    <a:pt x="33314" y="77661"/>
                  </a:cubicBezTo>
                  <a:cubicBezTo>
                    <a:pt x="33192" y="77661"/>
                    <a:pt x="33101" y="77752"/>
                    <a:pt x="33041" y="77813"/>
                  </a:cubicBezTo>
                  <a:cubicBezTo>
                    <a:pt x="33010" y="77844"/>
                    <a:pt x="33192" y="77996"/>
                    <a:pt x="33192" y="77996"/>
                  </a:cubicBezTo>
                  <a:cubicBezTo>
                    <a:pt x="33192" y="77996"/>
                    <a:pt x="33284" y="77904"/>
                    <a:pt x="33405" y="77874"/>
                  </a:cubicBezTo>
                  <a:cubicBezTo>
                    <a:pt x="33409" y="77873"/>
                    <a:pt x="33413" y="77872"/>
                    <a:pt x="33417" y="77872"/>
                  </a:cubicBezTo>
                  <a:cubicBezTo>
                    <a:pt x="33502" y="77872"/>
                    <a:pt x="33560" y="78179"/>
                    <a:pt x="33618" y="78208"/>
                  </a:cubicBezTo>
                  <a:cubicBezTo>
                    <a:pt x="33709" y="78269"/>
                    <a:pt x="33740" y="78573"/>
                    <a:pt x="33740" y="78604"/>
                  </a:cubicBezTo>
                  <a:cubicBezTo>
                    <a:pt x="33770" y="78512"/>
                    <a:pt x="33800" y="78482"/>
                    <a:pt x="33800" y="78482"/>
                  </a:cubicBezTo>
                  <a:cubicBezTo>
                    <a:pt x="33861" y="78482"/>
                    <a:pt x="34044" y="78512"/>
                    <a:pt x="34044" y="78512"/>
                  </a:cubicBezTo>
                  <a:lnTo>
                    <a:pt x="34044" y="78634"/>
                  </a:lnTo>
                  <a:cubicBezTo>
                    <a:pt x="34044" y="78634"/>
                    <a:pt x="33952" y="78664"/>
                    <a:pt x="33861" y="78755"/>
                  </a:cubicBezTo>
                  <a:cubicBezTo>
                    <a:pt x="33740" y="78816"/>
                    <a:pt x="33861" y="78816"/>
                    <a:pt x="33861" y="78877"/>
                  </a:cubicBezTo>
                  <a:cubicBezTo>
                    <a:pt x="33866" y="78881"/>
                    <a:pt x="33873" y="78883"/>
                    <a:pt x="33883" y="78883"/>
                  </a:cubicBezTo>
                  <a:cubicBezTo>
                    <a:pt x="33940" y="78883"/>
                    <a:pt x="34074" y="78816"/>
                    <a:pt x="34074" y="78816"/>
                  </a:cubicBezTo>
                  <a:cubicBezTo>
                    <a:pt x="34074" y="78816"/>
                    <a:pt x="34317" y="78816"/>
                    <a:pt x="34378" y="78907"/>
                  </a:cubicBezTo>
                  <a:cubicBezTo>
                    <a:pt x="34469" y="78968"/>
                    <a:pt x="34773" y="79059"/>
                    <a:pt x="34773" y="79059"/>
                  </a:cubicBezTo>
                  <a:cubicBezTo>
                    <a:pt x="34773" y="79059"/>
                    <a:pt x="34773" y="79272"/>
                    <a:pt x="34651" y="79272"/>
                  </a:cubicBezTo>
                  <a:cubicBezTo>
                    <a:pt x="34530" y="79272"/>
                    <a:pt x="34530" y="79211"/>
                    <a:pt x="34469" y="79211"/>
                  </a:cubicBezTo>
                  <a:cubicBezTo>
                    <a:pt x="34408" y="79211"/>
                    <a:pt x="34469" y="79333"/>
                    <a:pt x="34408" y="79394"/>
                  </a:cubicBezTo>
                  <a:cubicBezTo>
                    <a:pt x="34378" y="79485"/>
                    <a:pt x="34469" y="79546"/>
                    <a:pt x="34469" y="79546"/>
                  </a:cubicBezTo>
                  <a:lnTo>
                    <a:pt x="34925" y="79637"/>
                  </a:lnTo>
                  <a:lnTo>
                    <a:pt x="35381" y="79789"/>
                  </a:lnTo>
                  <a:lnTo>
                    <a:pt x="35715" y="79698"/>
                  </a:lnTo>
                  <a:lnTo>
                    <a:pt x="35928" y="79546"/>
                  </a:lnTo>
                  <a:lnTo>
                    <a:pt x="36080" y="79637"/>
                  </a:lnTo>
                  <a:cubicBezTo>
                    <a:pt x="36080" y="79637"/>
                    <a:pt x="36050" y="79789"/>
                    <a:pt x="36050" y="79819"/>
                  </a:cubicBezTo>
                  <a:cubicBezTo>
                    <a:pt x="36050" y="79850"/>
                    <a:pt x="36536" y="79971"/>
                    <a:pt x="36536" y="79971"/>
                  </a:cubicBezTo>
                  <a:lnTo>
                    <a:pt x="36962" y="79971"/>
                  </a:lnTo>
                  <a:cubicBezTo>
                    <a:pt x="37083" y="79971"/>
                    <a:pt x="37296" y="79850"/>
                    <a:pt x="37539" y="79850"/>
                  </a:cubicBezTo>
                  <a:cubicBezTo>
                    <a:pt x="37569" y="79854"/>
                    <a:pt x="37603" y="79856"/>
                    <a:pt x="37638" y="79856"/>
                  </a:cubicBezTo>
                  <a:cubicBezTo>
                    <a:pt x="37849" y="79856"/>
                    <a:pt x="38117" y="79789"/>
                    <a:pt x="38117" y="79789"/>
                  </a:cubicBezTo>
                  <a:lnTo>
                    <a:pt x="38785" y="79637"/>
                  </a:lnTo>
                  <a:cubicBezTo>
                    <a:pt x="38785" y="79637"/>
                    <a:pt x="38907" y="79576"/>
                    <a:pt x="38968" y="79515"/>
                  </a:cubicBezTo>
                  <a:cubicBezTo>
                    <a:pt x="39059" y="79424"/>
                    <a:pt x="38725" y="79485"/>
                    <a:pt x="38603" y="79394"/>
                  </a:cubicBezTo>
                  <a:cubicBezTo>
                    <a:pt x="38481" y="79363"/>
                    <a:pt x="38208" y="79272"/>
                    <a:pt x="38117" y="79242"/>
                  </a:cubicBezTo>
                  <a:cubicBezTo>
                    <a:pt x="38105" y="79239"/>
                    <a:pt x="38094" y="79238"/>
                    <a:pt x="38083" y="79238"/>
                  </a:cubicBezTo>
                  <a:cubicBezTo>
                    <a:pt x="38005" y="79238"/>
                    <a:pt x="37940" y="79302"/>
                    <a:pt x="37878" y="79302"/>
                  </a:cubicBezTo>
                  <a:cubicBezTo>
                    <a:pt x="37856" y="79302"/>
                    <a:pt x="37834" y="79294"/>
                    <a:pt x="37813" y="79272"/>
                  </a:cubicBezTo>
                  <a:cubicBezTo>
                    <a:pt x="37691" y="79211"/>
                    <a:pt x="37569" y="79090"/>
                    <a:pt x="37539" y="79029"/>
                  </a:cubicBezTo>
                  <a:cubicBezTo>
                    <a:pt x="37509" y="78938"/>
                    <a:pt x="37296" y="78725"/>
                    <a:pt x="37114" y="78604"/>
                  </a:cubicBezTo>
                  <a:cubicBezTo>
                    <a:pt x="36962" y="78482"/>
                    <a:pt x="36840" y="78330"/>
                    <a:pt x="36962" y="78178"/>
                  </a:cubicBezTo>
                  <a:cubicBezTo>
                    <a:pt x="37053" y="78056"/>
                    <a:pt x="37053" y="78056"/>
                    <a:pt x="37417" y="77996"/>
                  </a:cubicBezTo>
                  <a:cubicBezTo>
                    <a:pt x="37813" y="77904"/>
                    <a:pt x="37661" y="77874"/>
                    <a:pt x="37661" y="77661"/>
                  </a:cubicBezTo>
                  <a:cubicBezTo>
                    <a:pt x="37661" y="77418"/>
                    <a:pt x="37661" y="77418"/>
                    <a:pt x="37995" y="77236"/>
                  </a:cubicBezTo>
                  <a:cubicBezTo>
                    <a:pt x="38329" y="77053"/>
                    <a:pt x="38360" y="77084"/>
                    <a:pt x="38633" y="76476"/>
                  </a:cubicBezTo>
                  <a:cubicBezTo>
                    <a:pt x="38747" y="76236"/>
                    <a:pt x="38756" y="76164"/>
                    <a:pt x="38723" y="76164"/>
                  </a:cubicBezTo>
                  <a:cubicBezTo>
                    <a:pt x="38676" y="76164"/>
                    <a:pt x="38547" y="76306"/>
                    <a:pt x="38512" y="76324"/>
                  </a:cubicBezTo>
                  <a:cubicBezTo>
                    <a:pt x="38492" y="76343"/>
                    <a:pt x="38374" y="76412"/>
                    <a:pt x="38165" y="76412"/>
                  </a:cubicBezTo>
                  <a:cubicBezTo>
                    <a:pt x="38046" y="76412"/>
                    <a:pt x="37898" y="76390"/>
                    <a:pt x="37721" y="76324"/>
                  </a:cubicBezTo>
                  <a:cubicBezTo>
                    <a:pt x="37235" y="76141"/>
                    <a:pt x="37569" y="76050"/>
                    <a:pt x="37691" y="75838"/>
                  </a:cubicBezTo>
                  <a:cubicBezTo>
                    <a:pt x="37813" y="75594"/>
                    <a:pt x="38147" y="75534"/>
                    <a:pt x="38512" y="75442"/>
                  </a:cubicBezTo>
                  <a:cubicBezTo>
                    <a:pt x="38907" y="75382"/>
                    <a:pt x="38573" y="75290"/>
                    <a:pt x="38755" y="75138"/>
                  </a:cubicBezTo>
                  <a:cubicBezTo>
                    <a:pt x="38907" y="74986"/>
                    <a:pt x="38876" y="75078"/>
                    <a:pt x="38876" y="74834"/>
                  </a:cubicBezTo>
                  <a:cubicBezTo>
                    <a:pt x="38907" y="74622"/>
                    <a:pt x="38816" y="74561"/>
                    <a:pt x="39180" y="74379"/>
                  </a:cubicBezTo>
                  <a:cubicBezTo>
                    <a:pt x="39515" y="74196"/>
                    <a:pt x="38937" y="74166"/>
                    <a:pt x="38968" y="74014"/>
                  </a:cubicBezTo>
                  <a:cubicBezTo>
                    <a:pt x="39028" y="73862"/>
                    <a:pt x="38785" y="74014"/>
                    <a:pt x="38816" y="73649"/>
                  </a:cubicBezTo>
                  <a:cubicBezTo>
                    <a:pt x="38876" y="73315"/>
                    <a:pt x="38603" y="73619"/>
                    <a:pt x="38664" y="73193"/>
                  </a:cubicBezTo>
                  <a:cubicBezTo>
                    <a:pt x="38691" y="73074"/>
                    <a:pt x="38743" y="73035"/>
                    <a:pt x="38827" y="73035"/>
                  </a:cubicBezTo>
                  <a:cubicBezTo>
                    <a:pt x="38991" y="73035"/>
                    <a:pt x="39275" y="73183"/>
                    <a:pt x="39734" y="73183"/>
                  </a:cubicBezTo>
                  <a:cubicBezTo>
                    <a:pt x="39826" y="73183"/>
                    <a:pt x="39925" y="73177"/>
                    <a:pt x="40032" y="73163"/>
                  </a:cubicBezTo>
                  <a:cubicBezTo>
                    <a:pt x="40943" y="73041"/>
                    <a:pt x="40639" y="72828"/>
                    <a:pt x="40639" y="72828"/>
                  </a:cubicBezTo>
                  <a:cubicBezTo>
                    <a:pt x="40639" y="72828"/>
                    <a:pt x="40184" y="72524"/>
                    <a:pt x="40457" y="72281"/>
                  </a:cubicBezTo>
                  <a:cubicBezTo>
                    <a:pt x="40700" y="72068"/>
                    <a:pt x="40427" y="72038"/>
                    <a:pt x="40396" y="71673"/>
                  </a:cubicBezTo>
                  <a:cubicBezTo>
                    <a:pt x="40376" y="71562"/>
                    <a:pt x="40390" y="71525"/>
                    <a:pt x="40432" y="71525"/>
                  </a:cubicBezTo>
                  <a:cubicBezTo>
                    <a:pt x="40518" y="71525"/>
                    <a:pt x="40720" y="71673"/>
                    <a:pt x="41004" y="71673"/>
                  </a:cubicBezTo>
                  <a:cubicBezTo>
                    <a:pt x="41430" y="71673"/>
                    <a:pt x="41916" y="71673"/>
                    <a:pt x="43193" y="71005"/>
                  </a:cubicBezTo>
                  <a:cubicBezTo>
                    <a:pt x="44500" y="70366"/>
                    <a:pt x="44378" y="69758"/>
                    <a:pt x="44135" y="69758"/>
                  </a:cubicBezTo>
                  <a:cubicBezTo>
                    <a:pt x="44082" y="69758"/>
                    <a:pt x="44034" y="69760"/>
                    <a:pt x="43995" y="69760"/>
                  </a:cubicBezTo>
                  <a:cubicBezTo>
                    <a:pt x="43878" y="69760"/>
                    <a:pt x="43839" y="69743"/>
                    <a:pt x="43953" y="69606"/>
                  </a:cubicBezTo>
                  <a:cubicBezTo>
                    <a:pt x="44105" y="69363"/>
                    <a:pt x="43922" y="69302"/>
                    <a:pt x="43801" y="69181"/>
                  </a:cubicBezTo>
                  <a:cubicBezTo>
                    <a:pt x="43709" y="69059"/>
                    <a:pt x="43101" y="68877"/>
                    <a:pt x="43041" y="68786"/>
                  </a:cubicBezTo>
                  <a:cubicBezTo>
                    <a:pt x="43010" y="68725"/>
                    <a:pt x="43010" y="68603"/>
                    <a:pt x="43162" y="68603"/>
                  </a:cubicBezTo>
                  <a:cubicBezTo>
                    <a:pt x="43314" y="68603"/>
                    <a:pt x="44196" y="68786"/>
                    <a:pt x="44196" y="68786"/>
                  </a:cubicBezTo>
                  <a:cubicBezTo>
                    <a:pt x="44196" y="68786"/>
                    <a:pt x="44956" y="68786"/>
                    <a:pt x="45412" y="68755"/>
                  </a:cubicBezTo>
                  <a:cubicBezTo>
                    <a:pt x="45868" y="68725"/>
                    <a:pt x="45928" y="68634"/>
                    <a:pt x="46232" y="68239"/>
                  </a:cubicBezTo>
                  <a:cubicBezTo>
                    <a:pt x="46354" y="68087"/>
                    <a:pt x="46506" y="67874"/>
                    <a:pt x="46658" y="67691"/>
                  </a:cubicBezTo>
                  <a:cubicBezTo>
                    <a:pt x="46901" y="67388"/>
                    <a:pt x="47144" y="67053"/>
                    <a:pt x="47509" y="66719"/>
                  </a:cubicBezTo>
                  <a:cubicBezTo>
                    <a:pt x="47752" y="66445"/>
                    <a:pt x="47843" y="66354"/>
                    <a:pt x="47874" y="66354"/>
                  </a:cubicBezTo>
                  <a:lnTo>
                    <a:pt x="47874" y="66141"/>
                  </a:lnTo>
                  <a:cubicBezTo>
                    <a:pt x="47874" y="66020"/>
                    <a:pt x="47995" y="65868"/>
                    <a:pt x="47995" y="65868"/>
                  </a:cubicBezTo>
                  <a:lnTo>
                    <a:pt x="48208" y="65381"/>
                  </a:lnTo>
                  <a:cubicBezTo>
                    <a:pt x="48208" y="65381"/>
                    <a:pt x="48330" y="65351"/>
                    <a:pt x="48421" y="65351"/>
                  </a:cubicBezTo>
                  <a:cubicBezTo>
                    <a:pt x="48482" y="65381"/>
                    <a:pt x="48603" y="65442"/>
                    <a:pt x="48512" y="65564"/>
                  </a:cubicBezTo>
                  <a:cubicBezTo>
                    <a:pt x="48451" y="65685"/>
                    <a:pt x="48208" y="65868"/>
                    <a:pt x="48147" y="66050"/>
                  </a:cubicBezTo>
                  <a:cubicBezTo>
                    <a:pt x="48117" y="66141"/>
                    <a:pt x="48056" y="66202"/>
                    <a:pt x="48056" y="66293"/>
                  </a:cubicBezTo>
                  <a:cubicBezTo>
                    <a:pt x="48147" y="66263"/>
                    <a:pt x="48208" y="66202"/>
                    <a:pt x="48330" y="66141"/>
                  </a:cubicBezTo>
                  <a:cubicBezTo>
                    <a:pt x="48968" y="65716"/>
                    <a:pt x="48785" y="65442"/>
                    <a:pt x="49089" y="64986"/>
                  </a:cubicBezTo>
                  <a:cubicBezTo>
                    <a:pt x="49393" y="64530"/>
                    <a:pt x="49515" y="64378"/>
                    <a:pt x="50032" y="64135"/>
                  </a:cubicBezTo>
                  <a:cubicBezTo>
                    <a:pt x="50579" y="63862"/>
                    <a:pt x="50275" y="63679"/>
                    <a:pt x="50275" y="63163"/>
                  </a:cubicBezTo>
                  <a:cubicBezTo>
                    <a:pt x="50305" y="62676"/>
                    <a:pt x="50244" y="62646"/>
                    <a:pt x="50457" y="62099"/>
                  </a:cubicBezTo>
                  <a:cubicBezTo>
                    <a:pt x="50640" y="61582"/>
                    <a:pt x="50761" y="61795"/>
                    <a:pt x="51156" y="61400"/>
                  </a:cubicBezTo>
                  <a:cubicBezTo>
                    <a:pt x="51551" y="61004"/>
                    <a:pt x="51643" y="60731"/>
                    <a:pt x="52129" y="60397"/>
                  </a:cubicBezTo>
                  <a:cubicBezTo>
                    <a:pt x="52615" y="60093"/>
                    <a:pt x="52524" y="59910"/>
                    <a:pt x="52919" y="59880"/>
                  </a:cubicBezTo>
                  <a:cubicBezTo>
                    <a:pt x="53314" y="59819"/>
                    <a:pt x="53162" y="59819"/>
                    <a:pt x="53436" y="59454"/>
                  </a:cubicBezTo>
                  <a:cubicBezTo>
                    <a:pt x="53679" y="59059"/>
                    <a:pt x="54105" y="59150"/>
                    <a:pt x="54834" y="59120"/>
                  </a:cubicBezTo>
                  <a:cubicBezTo>
                    <a:pt x="55594" y="59059"/>
                    <a:pt x="55017" y="58846"/>
                    <a:pt x="55321" y="58664"/>
                  </a:cubicBezTo>
                  <a:cubicBezTo>
                    <a:pt x="55625" y="58451"/>
                    <a:pt x="55655" y="58390"/>
                    <a:pt x="55716" y="58056"/>
                  </a:cubicBezTo>
                  <a:cubicBezTo>
                    <a:pt x="55746" y="57691"/>
                    <a:pt x="55898" y="57509"/>
                    <a:pt x="56172" y="57296"/>
                  </a:cubicBezTo>
                  <a:cubicBezTo>
                    <a:pt x="56476" y="57023"/>
                    <a:pt x="56476" y="56992"/>
                    <a:pt x="56536" y="56688"/>
                  </a:cubicBezTo>
                  <a:cubicBezTo>
                    <a:pt x="56628" y="56415"/>
                    <a:pt x="56810" y="56293"/>
                    <a:pt x="56932" y="55928"/>
                  </a:cubicBezTo>
                  <a:cubicBezTo>
                    <a:pt x="57011" y="55611"/>
                    <a:pt x="57021" y="55201"/>
                    <a:pt x="57123" y="55201"/>
                  </a:cubicBezTo>
                  <a:cubicBezTo>
                    <a:pt x="57138" y="55201"/>
                    <a:pt x="57155" y="55210"/>
                    <a:pt x="57175" y="55229"/>
                  </a:cubicBezTo>
                  <a:cubicBezTo>
                    <a:pt x="57191" y="55250"/>
                    <a:pt x="57203" y="55259"/>
                    <a:pt x="57212" y="55259"/>
                  </a:cubicBezTo>
                  <a:cubicBezTo>
                    <a:pt x="57271" y="55259"/>
                    <a:pt x="57215" y="54860"/>
                    <a:pt x="57479" y="54439"/>
                  </a:cubicBezTo>
                  <a:cubicBezTo>
                    <a:pt x="57752" y="53892"/>
                    <a:pt x="57691" y="53497"/>
                    <a:pt x="57752" y="52950"/>
                  </a:cubicBezTo>
                  <a:cubicBezTo>
                    <a:pt x="57843" y="52433"/>
                    <a:pt x="57783" y="51734"/>
                    <a:pt x="57874" y="51278"/>
                  </a:cubicBezTo>
                  <a:cubicBezTo>
                    <a:pt x="57905" y="51045"/>
                    <a:pt x="57976" y="50955"/>
                    <a:pt x="58050" y="50955"/>
                  </a:cubicBezTo>
                  <a:cubicBezTo>
                    <a:pt x="58120" y="50955"/>
                    <a:pt x="58194" y="51037"/>
                    <a:pt x="58239" y="51156"/>
                  </a:cubicBezTo>
                  <a:cubicBezTo>
                    <a:pt x="58259" y="51201"/>
                    <a:pt x="58276" y="51222"/>
                    <a:pt x="58293" y="51222"/>
                  </a:cubicBezTo>
                  <a:cubicBezTo>
                    <a:pt x="58379" y="51222"/>
                    <a:pt x="58451" y="50697"/>
                    <a:pt x="58755" y="50214"/>
                  </a:cubicBezTo>
                  <a:cubicBezTo>
                    <a:pt x="59120" y="49606"/>
                    <a:pt x="59272" y="49272"/>
                    <a:pt x="59394" y="49029"/>
                  </a:cubicBezTo>
                  <a:cubicBezTo>
                    <a:pt x="59515" y="48816"/>
                    <a:pt x="59698" y="48664"/>
                    <a:pt x="59910" y="48208"/>
                  </a:cubicBezTo>
                  <a:cubicBezTo>
                    <a:pt x="60153" y="47752"/>
                    <a:pt x="60214" y="47296"/>
                    <a:pt x="60518" y="46658"/>
                  </a:cubicBezTo>
                  <a:cubicBezTo>
                    <a:pt x="60883" y="45989"/>
                    <a:pt x="60488" y="45199"/>
                    <a:pt x="60366" y="44712"/>
                  </a:cubicBezTo>
                  <a:cubicBezTo>
                    <a:pt x="60582" y="44303"/>
                    <a:pt x="60476" y="44168"/>
                    <a:pt x="60212" y="44168"/>
                  </a:cubicBezTo>
                  <a:cubicBezTo>
                    <a:pt x="60104" y="44168"/>
                    <a:pt x="59969" y="44191"/>
                    <a:pt x="59819" y="44226"/>
                  </a:cubicBezTo>
                  <a:cubicBezTo>
                    <a:pt x="59654" y="44244"/>
                    <a:pt x="59539" y="44263"/>
                    <a:pt x="59433" y="44263"/>
                  </a:cubicBezTo>
                  <a:cubicBezTo>
                    <a:pt x="59186" y="44263"/>
                    <a:pt x="58988" y="44164"/>
                    <a:pt x="58330" y="43740"/>
                  </a:cubicBezTo>
                  <a:cubicBezTo>
                    <a:pt x="57652" y="43259"/>
                    <a:pt x="57194" y="43171"/>
                    <a:pt x="56877" y="43171"/>
                  </a:cubicBezTo>
                  <a:cubicBezTo>
                    <a:pt x="56754" y="43171"/>
                    <a:pt x="56652" y="43184"/>
                    <a:pt x="56567" y="43193"/>
                  </a:cubicBezTo>
                  <a:cubicBezTo>
                    <a:pt x="56336" y="43239"/>
                    <a:pt x="55912" y="43355"/>
                    <a:pt x="55695" y="43355"/>
                  </a:cubicBezTo>
                  <a:cubicBezTo>
                    <a:pt x="55626" y="43355"/>
                    <a:pt x="55578" y="43343"/>
                    <a:pt x="55564" y="43314"/>
                  </a:cubicBezTo>
                  <a:cubicBezTo>
                    <a:pt x="55521" y="43257"/>
                    <a:pt x="55471" y="43227"/>
                    <a:pt x="55421" y="43227"/>
                  </a:cubicBezTo>
                  <a:cubicBezTo>
                    <a:pt x="55365" y="43227"/>
                    <a:pt x="55308" y="43264"/>
                    <a:pt x="55260" y="43345"/>
                  </a:cubicBezTo>
                  <a:cubicBezTo>
                    <a:pt x="55221" y="43393"/>
                    <a:pt x="55180" y="43413"/>
                    <a:pt x="55123" y="43413"/>
                  </a:cubicBezTo>
                  <a:cubicBezTo>
                    <a:pt x="55002" y="43413"/>
                    <a:pt x="54813" y="43317"/>
                    <a:pt x="54439" y="43193"/>
                  </a:cubicBezTo>
                  <a:cubicBezTo>
                    <a:pt x="54305" y="43145"/>
                    <a:pt x="54208" y="43125"/>
                    <a:pt x="54134" y="43125"/>
                  </a:cubicBezTo>
                  <a:cubicBezTo>
                    <a:pt x="53922" y="43125"/>
                    <a:pt x="53898" y="43294"/>
                    <a:pt x="53740" y="43497"/>
                  </a:cubicBezTo>
                  <a:cubicBezTo>
                    <a:pt x="53507" y="43758"/>
                    <a:pt x="53247" y="44076"/>
                    <a:pt x="53198" y="44076"/>
                  </a:cubicBezTo>
                  <a:cubicBezTo>
                    <a:pt x="53196" y="44076"/>
                    <a:pt x="53194" y="44075"/>
                    <a:pt x="53193" y="44074"/>
                  </a:cubicBezTo>
                  <a:lnTo>
                    <a:pt x="53193" y="43801"/>
                  </a:lnTo>
                  <a:cubicBezTo>
                    <a:pt x="53193" y="43740"/>
                    <a:pt x="53193" y="43588"/>
                    <a:pt x="53314" y="43314"/>
                  </a:cubicBezTo>
                  <a:cubicBezTo>
                    <a:pt x="53375" y="43041"/>
                    <a:pt x="53223" y="42919"/>
                    <a:pt x="53132" y="42767"/>
                  </a:cubicBezTo>
                  <a:cubicBezTo>
                    <a:pt x="53065" y="42717"/>
                    <a:pt x="52952" y="42694"/>
                    <a:pt x="52818" y="42694"/>
                  </a:cubicBezTo>
                  <a:cubicBezTo>
                    <a:pt x="52709" y="42694"/>
                    <a:pt x="52586" y="42709"/>
                    <a:pt x="52463" y="42737"/>
                  </a:cubicBezTo>
                  <a:cubicBezTo>
                    <a:pt x="52434" y="42749"/>
                    <a:pt x="52412" y="42755"/>
                    <a:pt x="52396" y="42755"/>
                  </a:cubicBezTo>
                  <a:cubicBezTo>
                    <a:pt x="52295" y="42755"/>
                    <a:pt x="52412" y="42538"/>
                    <a:pt x="52281" y="42433"/>
                  </a:cubicBezTo>
                  <a:cubicBezTo>
                    <a:pt x="52129" y="42311"/>
                    <a:pt x="51551" y="42372"/>
                    <a:pt x="51004" y="42220"/>
                  </a:cubicBezTo>
                  <a:cubicBezTo>
                    <a:pt x="50812" y="42169"/>
                    <a:pt x="50670" y="42146"/>
                    <a:pt x="50556" y="42146"/>
                  </a:cubicBezTo>
                  <a:cubicBezTo>
                    <a:pt x="50329" y="42146"/>
                    <a:pt x="50214" y="42240"/>
                    <a:pt x="50032" y="42402"/>
                  </a:cubicBezTo>
                  <a:cubicBezTo>
                    <a:pt x="49789" y="42615"/>
                    <a:pt x="49849" y="43010"/>
                    <a:pt x="49667" y="43162"/>
                  </a:cubicBezTo>
                  <a:cubicBezTo>
                    <a:pt x="49496" y="43304"/>
                    <a:pt x="49246" y="43500"/>
                    <a:pt x="49214" y="43500"/>
                  </a:cubicBezTo>
                  <a:cubicBezTo>
                    <a:pt x="49212" y="43500"/>
                    <a:pt x="49211" y="43499"/>
                    <a:pt x="49211" y="43497"/>
                  </a:cubicBezTo>
                  <a:cubicBezTo>
                    <a:pt x="49211" y="43436"/>
                    <a:pt x="48968" y="43375"/>
                    <a:pt x="49211" y="43284"/>
                  </a:cubicBezTo>
                  <a:cubicBezTo>
                    <a:pt x="49424" y="43162"/>
                    <a:pt x="49393" y="43132"/>
                    <a:pt x="49637" y="42858"/>
                  </a:cubicBezTo>
                  <a:cubicBezTo>
                    <a:pt x="49849" y="42585"/>
                    <a:pt x="49697" y="42554"/>
                    <a:pt x="49789" y="42220"/>
                  </a:cubicBezTo>
                  <a:cubicBezTo>
                    <a:pt x="49815" y="42064"/>
                    <a:pt x="49807" y="42019"/>
                    <a:pt x="49761" y="42019"/>
                  </a:cubicBezTo>
                  <a:cubicBezTo>
                    <a:pt x="49700" y="42019"/>
                    <a:pt x="49571" y="42098"/>
                    <a:pt x="49363" y="42098"/>
                  </a:cubicBezTo>
                  <a:cubicBezTo>
                    <a:pt x="48968" y="42098"/>
                    <a:pt x="48603" y="41855"/>
                    <a:pt x="48208" y="41673"/>
                  </a:cubicBezTo>
                  <a:cubicBezTo>
                    <a:pt x="48158" y="41648"/>
                    <a:pt x="48118" y="41637"/>
                    <a:pt x="48084" y="41637"/>
                  </a:cubicBezTo>
                  <a:cubicBezTo>
                    <a:pt x="47874" y="41637"/>
                    <a:pt x="47965" y="42068"/>
                    <a:pt x="47965" y="42068"/>
                  </a:cubicBezTo>
                  <a:cubicBezTo>
                    <a:pt x="47965" y="42068"/>
                    <a:pt x="47570" y="42220"/>
                    <a:pt x="47418" y="42463"/>
                  </a:cubicBezTo>
                  <a:cubicBezTo>
                    <a:pt x="47266" y="42737"/>
                    <a:pt x="47205" y="42980"/>
                    <a:pt x="47144" y="43223"/>
                  </a:cubicBezTo>
                  <a:cubicBezTo>
                    <a:pt x="47129" y="43356"/>
                    <a:pt x="47057" y="43417"/>
                    <a:pt x="46994" y="43417"/>
                  </a:cubicBezTo>
                  <a:cubicBezTo>
                    <a:pt x="46927" y="43417"/>
                    <a:pt x="46870" y="43348"/>
                    <a:pt x="46901" y="43223"/>
                  </a:cubicBezTo>
                  <a:cubicBezTo>
                    <a:pt x="46931" y="43010"/>
                    <a:pt x="47083" y="42889"/>
                    <a:pt x="47387" y="42250"/>
                  </a:cubicBezTo>
                  <a:cubicBezTo>
                    <a:pt x="47502" y="41995"/>
                    <a:pt x="47547" y="41933"/>
                    <a:pt x="47577" y="41933"/>
                  </a:cubicBezTo>
                  <a:cubicBezTo>
                    <a:pt x="47605" y="41933"/>
                    <a:pt x="47619" y="41990"/>
                    <a:pt x="47666" y="41990"/>
                  </a:cubicBezTo>
                  <a:cubicBezTo>
                    <a:pt x="47687" y="41990"/>
                    <a:pt x="47714" y="41979"/>
                    <a:pt x="47752" y="41946"/>
                  </a:cubicBezTo>
                  <a:cubicBezTo>
                    <a:pt x="47995" y="41764"/>
                    <a:pt x="47904" y="41825"/>
                    <a:pt x="47965" y="41673"/>
                  </a:cubicBezTo>
                  <a:cubicBezTo>
                    <a:pt x="47965" y="41491"/>
                    <a:pt x="48360" y="40943"/>
                    <a:pt x="48330" y="40761"/>
                  </a:cubicBezTo>
                  <a:cubicBezTo>
                    <a:pt x="48320" y="40705"/>
                    <a:pt x="48299" y="40686"/>
                    <a:pt x="48271" y="40686"/>
                  </a:cubicBezTo>
                  <a:cubicBezTo>
                    <a:pt x="48212" y="40686"/>
                    <a:pt x="48121" y="40764"/>
                    <a:pt x="48026" y="40764"/>
                  </a:cubicBezTo>
                  <a:cubicBezTo>
                    <a:pt x="48016" y="40764"/>
                    <a:pt x="48006" y="40763"/>
                    <a:pt x="47995" y="40761"/>
                  </a:cubicBezTo>
                  <a:cubicBezTo>
                    <a:pt x="47843" y="40761"/>
                    <a:pt x="47570" y="40457"/>
                    <a:pt x="47296" y="40001"/>
                  </a:cubicBezTo>
                  <a:cubicBezTo>
                    <a:pt x="47053" y="39545"/>
                    <a:pt x="46992" y="38968"/>
                    <a:pt x="46536" y="38968"/>
                  </a:cubicBezTo>
                  <a:cubicBezTo>
                    <a:pt x="46323" y="38968"/>
                    <a:pt x="45928" y="38968"/>
                    <a:pt x="45928" y="38937"/>
                  </a:cubicBezTo>
                  <a:cubicBezTo>
                    <a:pt x="45928" y="38876"/>
                    <a:pt x="46171" y="38755"/>
                    <a:pt x="45989" y="38664"/>
                  </a:cubicBezTo>
                  <a:cubicBezTo>
                    <a:pt x="45624" y="38481"/>
                    <a:pt x="45837" y="38633"/>
                    <a:pt x="45564" y="38360"/>
                  </a:cubicBezTo>
                  <a:cubicBezTo>
                    <a:pt x="45290" y="38056"/>
                    <a:pt x="45290" y="38147"/>
                    <a:pt x="45077" y="38117"/>
                  </a:cubicBezTo>
                  <a:cubicBezTo>
                    <a:pt x="44864" y="38117"/>
                    <a:pt x="44712" y="38025"/>
                    <a:pt x="44409" y="37965"/>
                  </a:cubicBezTo>
                  <a:lnTo>
                    <a:pt x="44074" y="37843"/>
                  </a:lnTo>
                  <a:cubicBezTo>
                    <a:pt x="43946" y="37803"/>
                    <a:pt x="43850" y="37788"/>
                    <a:pt x="43777" y="37788"/>
                  </a:cubicBezTo>
                  <a:cubicBezTo>
                    <a:pt x="43574" y="37788"/>
                    <a:pt x="43557" y="37904"/>
                    <a:pt x="43557" y="37904"/>
                  </a:cubicBezTo>
                  <a:cubicBezTo>
                    <a:pt x="43557" y="37904"/>
                    <a:pt x="43538" y="37903"/>
                    <a:pt x="43506" y="37903"/>
                  </a:cubicBezTo>
                  <a:cubicBezTo>
                    <a:pt x="43358" y="37903"/>
                    <a:pt x="42936" y="37923"/>
                    <a:pt x="42737" y="38147"/>
                  </a:cubicBezTo>
                  <a:cubicBezTo>
                    <a:pt x="42663" y="38242"/>
                    <a:pt x="42611" y="38271"/>
                    <a:pt x="42551" y="38271"/>
                  </a:cubicBezTo>
                  <a:cubicBezTo>
                    <a:pt x="42455" y="38271"/>
                    <a:pt x="42339" y="38199"/>
                    <a:pt x="42082" y="38199"/>
                  </a:cubicBezTo>
                  <a:cubicBezTo>
                    <a:pt x="42032" y="38199"/>
                    <a:pt x="41977" y="38201"/>
                    <a:pt x="41916" y="38208"/>
                  </a:cubicBezTo>
                  <a:cubicBezTo>
                    <a:pt x="41766" y="38235"/>
                    <a:pt x="41665" y="38250"/>
                    <a:pt x="41596" y="38250"/>
                  </a:cubicBezTo>
                  <a:cubicBezTo>
                    <a:pt x="41512" y="38250"/>
                    <a:pt x="41477" y="38228"/>
                    <a:pt x="41460" y="38177"/>
                  </a:cubicBezTo>
                  <a:cubicBezTo>
                    <a:pt x="41430" y="38147"/>
                    <a:pt x="41430" y="38056"/>
                    <a:pt x="41339" y="37995"/>
                  </a:cubicBezTo>
                  <a:cubicBezTo>
                    <a:pt x="41179" y="37836"/>
                    <a:pt x="40696" y="37746"/>
                    <a:pt x="40353" y="37746"/>
                  </a:cubicBezTo>
                  <a:cubicBezTo>
                    <a:pt x="40303" y="37746"/>
                    <a:pt x="40256" y="37748"/>
                    <a:pt x="40214" y="37752"/>
                  </a:cubicBezTo>
                  <a:cubicBezTo>
                    <a:pt x="40155" y="37761"/>
                    <a:pt x="40112" y="37765"/>
                    <a:pt x="40080" y="37765"/>
                  </a:cubicBezTo>
                  <a:cubicBezTo>
                    <a:pt x="39903" y="37765"/>
                    <a:pt x="40123" y="37624"/>
                    <a:pt x="40123" y="37418"/>
                  </a:cubicBezTo>
                  <a:cubicBezTo>
                    <a:pt x="40123" y="37205"/>
                    <a:pt x="40092" y="37296"/>
                    <a:pt x="39819" y="37083"/>
                  </a:cubicBezTo>
                  <a:cubicBezTo>
                    <a:pt x="39636" y="36901"/>
                    <a:pt x="39393" y="36840"/>
                    <a:pt x="39089" y="36779"/>
                  </a:cubicBezTo>
                  <a:cubicBezTo>
                    <a:pt x="39028" y="36749"/>
                    <a:pt x="38937" y="36749"/>
                    <a:pt x="38876" y="36688"/>
                  </a:cubicBezTo>
                  <a:cubicBezTo>
                    <a:pt x="38704" y="36622"/>
                    <a:pt x="38607" y="36607"/>
                    <a:pt x="38539" y="36607"/>
                  </a:cubicBezTo>
                  <a:cubicBezTo>
                    <a:pt x="38489" y="36607"/>
                    <a:pt x="38455" y="36615"/>
                    <a:pt x="38419" y="36615"/>
                  </a:cubicBezTo>
                  <a:cubicBezTo>
                    <a:pt x="38393" y="36615"/>
                    <a:pt x="38365" y="36611"/>
                    <a:pt x="38329" y="36597"/>
                  </a:cubicBezTo>
                  <a:cubicBezTo>
                    <a:pt x="38238" y="36506"/>
                    <a:pt x="38238" y="36414"/>
                    <a:pt x="38086" y="36171"/>
                  </a:cubicBezTo>
                  <a:cubicBezTo>
                    <a:pt x="38086" y="36141"/>
                    <a:pt x="38025" y="36080"/>
                    <a:pt x="38025" y="36080"/>
                  </a:cubicBezTo>
                  <a:cubicBezTo>
                    <a:pt x="37934" y="35867"/>
                    <a:pt x="37661" y="35837"/>
                    <a:pt x="37417" y="35837"/>
                  </a:cubicBezTo>
                  <a:lnTo>
                    <a:pt x="37205" y="35837"/>
                  </a:lnTo>
                  <a:cubicBezTo>
                    <a:pt x="37053" y="35776"/>
                    <a:pt x="36445" y="35746"/>
                    <a:pt x="36323" y="35685"/>
                  </a:cubicBezTo>
                  <a:cubicBezTo>
                    <a:pt x="36202" y="35594"/>
                    <a:pt x="36171" y="35381"/>
                    <a:pt x="36019" y="35168"/>
                  </a:cubicBezTo>
                  <a:cubicBezTo>
                    <a:pt x="35977" y="35110"/>
                    <a:pt x="35947" y="35088"/>
                    <a:pt x="35910" y="35088"/>
                  </a:cubicBezTo>
                  <a:cubicBezTo>
                    <a:pt x="35812" y="35088"/>
                    <a:pt x="35666" y="35237"/>
                    <a:pt x="35138" y="35259"/>
                  </a:cubicBezTo>
                  <a:cubicBezTo>
                    <a:pt x="34439" y="35320"/>
                    <a:pt x="34621" y="35290"/>
                    <a:pt x="34621" y="35472"/>
                  </a:cubicBezTo>
                  <a:cubicBezTo>
                    <a:pt x="34621" y="35655"/>
                    <a:pt x="34621" y="35655"/>
                    <a:pt x="34287" y="35898"/>
                  </a:cubicBezTo>
                  <a:cubicBezTo>
                    <a:pt x="34051" y="36035"/>
                    <a:pt x="33993" y="36071"/>
                    <a:pt x="33875" y="36071"/>
                  </a:cubicBezTo>
                  <a:cubicBezTo>
                    <a:pt x="33810" y="36071"/>
                    <a:pt x="33727" y="36060"/>
                    <a:pt x="33588" y="36050"/>
                  </a:cubicBezTo>
                  <a:cubicBezTo>
                    <a:pt x="33223" y="36019"/>
                    <a:pt x="32828" y="35715"/>
                    <a:pt x="32645" y="35563"/>
                  </a:cubicBezTo>
                  <a:cubicBezTo>
                    <a:pt x="32600" y="35533"/>
                    <a:pt x="32560" y="35520"/>
                    <a:pt x="32522" y="35520"/>
                  </a:cubicBezTo>
                  <a:cubicBezTo>
                    <a:pt x="32410" y="35520"/>
                    <a:pt x="32319" y="35639"/>
                    <a:pt x="32159" y="35776"/>
                  </a:cubicBezTo>
                  <a:cubicBezTo>
                    <a:pt x="31885" y="35959"/>
                    <a:pt x="31733" y="36019"/>
                    <a:pt x="31338" y="36019"/>
                  </a:cubicBezTo>
                  <a:cubicBezTo>
                    <a:pt x="30974" y="36019"/>
                    <a:pt x="31126" y="35898"/>
                    <a:pt x="31095" y="35503"/>
                  </a:cubicBezTo>
                  <a:cubicBezTo>
                    <a:pt x="31050" y="35229"/>
                    <a:pt x="30850" y="35195"/>
                    <a:pt x="30381" y="35195"/>
                  </a:cubicBezTo>
                  <a:cubicBezTo>
                    <a:pt x="30225" y="35195"/>
                    <a:pt x="30039" y="35199"/>
                    <a:pt x="29819" y="35199"/>
                  </a:cubicBezTo>
                  <a:cubicBezTo>
                    <a:pt x="28967" y="35259"/>
                    <a:pt x="29180" y="35563"/>
                    <a:pt x="28694" y="35715"/>
                  </a:cubicBezTo>
                  <a:cubicBezTo>
                    <a:pt x="28208" y="35867"/>
                    <a:pt x="28360" y="35746"/>
                    <a:pt x="28390" y="36019"/>
                  </a:cubicBezTo>
                  <a:cubicBezTo>
                    <a:pt x="28420" y="36262"/>
                    <a:pt x="28816" y="36779"/>
                    <a:pt x="28846" y="37022"/>
                  </a:cubicBezTo>
                  <a:cubicBezTo>
                    <a:pt x="28876" y="37326"/>
                    <a:pt x="28846" y="37326"/>
                    <a:pt x="28572" y="37418"/>
                  </a:cubicBezTo>
                  <a:cubicBezTo>
                    <a:pt x="28423" y="37503"/>
                    <a:pt x="28349" y="37603"/>
                    <a:pt x="28307" y="37603"/>
                  </a:cubicBezTo>
                  <a:cubicBezTo>
                    <a:pt x="28289" y="37603"/>
                    <a:pt x="28277" y="37585"/>
                    <a:pt x="28268" y="37539"/>
                  </a:cubicBezTo>
                  <a:cubicBezTo>
                    <a:pt x="28268" y="37387"/>
                    <a:pt x="28116" y="37326"/>
                    <a:pt x="27964" y="37114"/>
                  </a:cubicBezTo>
                  <a:cubicBezTo>
                    <a:pt x="27812" y="36870"/>
                    <a:pt x="27995" y="36931"/>
                    <a:pt x="28056" y="36718"/>
                  </a:cubicBezTo>
                  <a:cubicBezTo>
                    <a:pt x="28086" y="36536"/>
                    <a:pt x="28147" y="36627"/>
                    <a:pt x="28268" y="36414"/>
                  </a:cubicBezTo>
                  <a:cubicBezTo>
                    <a:pt x="28360" y="36232"/>
                    <a:pt x="28208" y="36110"/>
                    <a:pt x="28147" y="35928"/>
                  </a:cubicBezTo>
                  <a:cubicBezTo>
                    <a:pt x="28116" y="35776"/>
                    <a:pt x="27995" y="35776"/>
                    <a:pt x="27812" y="35503"/>
                  </a:cubicBezTo>
                  <a:cubicBezTo>
                    <a:pt x="27630" y="35259"/>
                    <a:pt x="27812" y="35351"/>
                    <a:pt x="28086" y="35199"/>
                  </a:cubicBezTo>
                  <a:cubicBezTo>
                    <a:pt x="28360" y="35107"/>
                    <a:pt x="28268" y="35047"/>
                    <a:pt x="28360" y="34712"/>
                  </a:cubicBezTo>
                  <a:cubicBezTo>
                    <a:pt x="28388" y="34570"/>
                    <a:pt x="28330" y="34514"/>
                    <a:pt x="28215" y="34514"/>
                  </a:cubicBezTo>
                  <a:cubicBezTo>
                    <a:pt x="28086" y="34514"/>
                    <a:pt x="27886" y="34585"/>
                    <a:pt x="27660" y="34682"/>
                  </a:cubicBezTo>
                  <a:cubicBezTo>
                    <a:pt x="27270" y="34849"/>
                    <a:pt x="27469" y="35145"/>
                    <a:pt x="27362" y="35145"/>
                  </a:cubicBezTo>
                  <a:cubicBezTo>
                    <a:pt x="27353" y="35145"/>
                    <a:pt x="27341" y="35143"/>
                    <a:pt x="27326" y="35138"/>
                  </a:cubicBezTo>
                  <a:cubicBezTo>
                    <a:pt x="27233" y="35103"/>
                    <a:pt x="27162" y="35077"/>
                    <a:pt x="27110" y="35077"/>
                  </a:cubicBezTo>
                  <a:cubicBezTo>
                    <a:pt x="27026" y="35077"/>
                    <a:pt x="26992" y="35144"/>
                    <a:pt x="26992" y="35351"/>
                  </a:cubicBezTo>
                  <a:cubicBezTo>
                    <a:pt x="26992" y="35650"/>
                    <a:pt x="26787" y="35724"/>
                    <a:pt x="26629" y="35724"/>
                  </a:cubicBezTo>
                  <a:cubicBezTo>
                    <a:pt x="26595" y="35724"/>
                    <a:pt x="26563" y="35721"/>
                    <a:pt x="26536" y="35715"/>
                  </a:cubicBezTo>
                  <a:cubicBezTo>
                    <a:pt x="26450" y="35672"/>
                    <a:pt x="26273" y="35629"/>
                    <a:pt x="26166" y="35629"/>
                  </a:cubicBezTo>
                  <a:cubicBezTo>
                    <a:pt x="26121" y="35629"/>
                    <a:pt x="26089" y="35637"/>
                    <a:pt x="26080" y="35655"/>
                  </a:cubicBezTo>
                  <a:cubicBezTo>
                    <a:pt x="26028" y="35733"/>
                    <a:pt x="26020" y="35946"/>
                    <a:pt x="25864" y="35946"/>
                  </a:cubicBezTo>
                  <a:cubicBezTo>
                    <a:pt x="25839" y="35946"/>
                    <a:pt x="25810" y="35941"/>
                    <a:pt x="25776" y="35928"/>
                  </a:cubicBezTo>
                  <a:cubicBezTo>
                    <a:pt x="25733" y="35923"/>
                    <a:pt x="25698" y="35921"/>
                    <a:pt x="25668" y="35921"/>
                  </a:cubicBezTo>
                  <a:cubicBezTo>
                    <a:pt x="25512" y="35921"/>
                    <a:pt x="25515" y="35992"/>
                    <a:pt x="25259" y="36171"/>
                  </a:cubicBezTo>
                  <a:cubicBezTo>
                    <a:pt x="24925" y="36384"/>
                    <a:pt x="25016" y="36870"/>
                    <a:pt x="25077" y="37326"/>
                  </a:cubicBezTo>
                  <a:cubicBezTo>
                    <a:pt x="25114" y="37513"/>
                    <a:pt x="25070" y="37542"/>
                    <a:pt x="24992" y="37542"/>
                  </a:cubicBezTo>
                  <a:cubicBezTo>
                    <a:pt x="24958" y="37542"/>
                    <a:pt x="24917" y="37536"/>
                    <a:pt x="24874" y="37536"/>
                  </a:cubicBezTo>
                  <a:cubicBezTo>
                    <a:pt x="24776" y="37536"/>
                    <a:pt x="24665" y="37565"/>
                    <a:pt x="24591" y="37752"/>
                  </a:cubicBezTo>
                  <a:cubicBezTo>
                    <a:pt x="24439" y="38208"/>
                    <a:pt x="24013" y="37904"/>
                    <a:pt x="24104" y="38451"/>
                  </a:cubicBezTo>
                  <a:cubicBezTo>
                    <a:pt x="24131" y="38679"/>
                    <a:pt x="24111" y="38747"/>
                    <a:pt x="24077" y="38747"/>
                  </a:cubicBezTo>
                  <a:cubicBezTo>
                    <a:pt x="24034" y="38747"/>
                    <a:pt x="23969" y="38637"/>
                    <a:pt x="23952" y="38603"/>
                  </a:cubicBezTo>
                  <a:cubicBezTo>
                    <a:pt x="23952" y="38542"/>
                    <a:pt x="23891" y="38512"/>
                    <a:pt x="23831" y="38451"/>
                  </a:cubicBezTo>
                  <a:cubicBezTo>
                    <a:pt x="23739" y="38360"/>
                    <a:pt x="23679" y="38299"/>
                    <a:pt x="23557" y="38208"/>
                  </a:cubicBezTo>
                  <a:cubicBezTo>
                    <a:pt x="23344" y="38025"/>
                    <a:pt x="23253" y="38147"/>
                    <a:pt x="22919" y="37752"/>
                  </a:cubicBezTo>
                  <a:cubicBezTo>
                    <a:pt x="22814" y="37656"/>
                    <a:pt x="22685" y="37619"/>
                    <a:pt x="22541" y="37619"/>
                  </a:cubicBezTo>
                  <a:cubicBezTo>
                    <a:pt x="22141" y="37619"/>
                    <a:pt x="21635" y="37906"/>
                    <a:pt x="21277" y="37995"/>
                  </a:cubicBezTo>
                  <a:cubicBezTo>
                    <a:pt x="20791" y="38086"/>
                    <a:pt x="20548" y="38360"/>
                    <a:pt x="20183" y="38512"/>
                  </a:cubicBezTo>
                  <a:cubicBezTo>
                    <a:pt x="20086" y="38557"/>
                    <a:pt x="20006" y="38576"/>
                    <a:pt x="19940" y="38576"/>
                  </a:cubicBezTo>
                  <a:cubicBezTo>
                    <a:pt x="19739" y="38576"/>
                    <a:pt x="19659" y="38398"/>
                    <a:pt x="19545" y="38238"/>
                  </a:cubicBezTo>
                  <a:cubicBezTo>
                    <a:pt x="19495" y="38169"/>
                    <a:pt x="19465" y="38141"/>
                    <a:pt x="19447" y="38141"/>
                  </a:cubicBezTo>
                  <a:cubicBezTo>
                    <a:pt x="19409" y="38141"/>
                    <a:pt x="19423" y="38257"/>
                    <a:pt x="19423" y="38360"/>
                  </a:cubicBezTo>
                  <a:cubicBezTo>
                    <a:pt x="19423" y="38410"/>
                    <a:pt x="19413" y="38427"/>
                    <a:pt x="19396" y="38427"/>
                  </a:cubicBezTo>
                  <a:cubicBezTo>
                    <a:pt x="19362" y="38427"/>
                    <a:pt x="19302" y="38360"/>
                    <a:pt x="19241" y="38360"/>
                  </a:cubicBezTo>
                  <a:cubicBezTo>
                    <a:pt x="19150" y="38360"/>
                    <a:pt x="19089" y="38299"/>
                    <a:pt x="19119" y="38086"/>
                  </a:cubicBezTo>
                  <a:cubicBezTo>
                    <a:pt x="19119" y="37934"/>
                    <a:pt x="19089" y="37995"/>
                    <a:pt x="18937" y="37934"/>
                  </a:cubicBezTo>
                  <a:lnTo>
                    <a:pt x="18815" y="37934"/>
                  </a:lnTo>
                  <a:cubicBezTo>
                    <a:pt x="18572" y="37904"/>
                    <a:pt x="18542" y="37782"/>
                    <a:pt x="18420" y="37630"/>
                  </a:cubicBezTo>
                  <a:cubicBezTo>
                    <a:pt x="18329" y="37478"/>
                    <a:pt x="18329" y="37448"/>
                    <a:pt x="18207" y="37235"/>
                  </a:cubicBezTo>
                  <a:cubicBezTo>
                    <a:pt x="18086" y="36992"/>
                    <a:pt x="18025" y="36870"/>
                    <a:pt x="18025" y="36870"/>
                  </a:cubicBezTo>
                  <a:lnTo>
                    <a:pt x="17782" y="36506"/>
                  </a:lnTo>
                  <a:cubicBezTo>
                    <a:pt x="17660" y="36323"/>
                    <a:pt x="17721" y="36323"/>
                    <a:pt x="17873" y="36171"/>
                  </a:cubicBezTo>
                  <a:cubicBezTo>
                    <a:pt x="18025" y="36019"/>
                    <a:pt x="17873" y="36080"/>
                    <a:pt x="17782" y="35807"/>
                  </a:cubicBezTo>
                  <a:cubicBezTo>
                    <a:pt x="17721" y="35563"/>
                    <a:pt x="17812" y="35624"/>
                    <a:pt x="18025" y="35442"/>
                  </a:cubicBezTo>
                  <a:cubicBezTo>
                    <a:pt x="18207" y="35259"/>
                    <a:pt x="17934" y="35047"/>
                    <a:pt x="17903" y="34834"/>
                  </a:cubicBezTo>
                  <a:cubicBezTo>
                    <a:pt x="17873" y="34591"/>
                    <a:pt x="17903" y="34682"/>
                    <a:pt x="17964" y="34408"/>
                  </a:cubicBezTo>
                  <a:cubicBezTo>
                    <a:pt x="18055" y="34135"/>
                    <a:pt x="18086" y="34104"/>
                    <a:pt x="18207" y="33892"/>
                  </a:cubicBezTo>
                  <a:cubicBezTo>
                    <a:pt x="18308" y="33690"/>
                    <a:pt x="18138" y="33572"/>
                    <a:pt x="18024" y="33572"/>
                  </a:cubicBezTo>
                  <a:cubicBezTo>
                    <a:pt x="18001" y="33572"/>
                    <a:pt x="17980" y="33577"/>
                    <a:pt x="17964" y="33588"/>
                  </a:cubicBezTo>
                  <a:cubicBezTo>
                    <a:pt x="17903" y="33618"/>
                    <a:pt x="17660" y="33679"/>
                    <a:pt x="17508" y="33740"/>
                  </a:cubicBezTo>
                  <a:cubicBezTo>
                    <a:pt x="17495" y="33742"/>
                    <a:pt x="17485" y="33744"/>
                    <a:pt x="17478" y="33744"/>
                  </a:cubicBezTo>
                  <a:cubicBezTo>
                    <a:pt x="17408" y="33744"/>
                    <a:pt x="17671" y="33607"/>
                    <a:pt x="17782" y="33496"/>
                  </a:cubicBezTo>
                  <a:cubicBezTo>
                    <a:pt x="17903" y="33344"/>
                    <a:pt x="18025" y="33436"/>
                    <a:pt x="18116" y="33314"/>
                  </a:cubicBezTo>
                  <a:cubicBezTo>
                    <a:pt x="18238" y="33193"/>
                    <a:pt x="18177" y="33162"/>
                    <a:pt x="18055" y="33162"/>
                  </a:cubicBezTo>
                  <a:cubicBezTo>
                    <a:pt x="17903" y="33162"/>
                    <a:pt x="17782" y="33071"/>
                    <a:pt x="17569" y="32919"/>
                  </a:cubicBezTo>
                  <a:cubicBezTo>
                    <a:pt x="17432" y="32843"/>
                    <a:pt x="17303" y="32843"/>
                    <a:pt x="17189" y="32843"/>
                  </a:cubicBezTo>
                  <a:cubicBezTo>
                    <a:pt x="17075" y="32843"/>
                    <a:pt x="16976" y="32843"/>
                    <a:pt x="16900" y="32767"/>
                  </a:cubicBezTo>
                  <a:cubicBezTo>
                    <a:pt x="16873" y="32740"/>
                    <a:pt x="16843" y="32729"/>
                    <a:pt x="16811" y="32729"/>
                  </a:cubicBezTo>
                  <a:cubicBezTo>
                    <a:pt x="16690" y="32729"/>
                    <a:pt x="16536" y="32883"/>
                    <a:pt x="16388" y="32883"/>
                  </a:cubicBezTo>
                  <a:cubicBezTo>
                    <a:pt x="16356" y="32883"/>
                    <a:pt x="16324" y="32876"/>
                    <a:pt x="16292" y="32858"/>
                  </a:cubicBezTo>
                  <a:cubicBezTo>
                    <a:pt x="16246" y="32827"/>
                    <a:pt x="16209" y="32814"/>
                    <a:pt x="16176" y="32814"/>
                  </a:cubicBezTo>
                  <a:cubicBezTo>
                    <a:pt x="16077" y="32814"/>
                    <a:pt x="16002" y="32927"/>
                    <a:pt x="15776" y="33041"/>
                  </a:cubicBezTo>
                  <a:cubicBezTo>
                    <a:pt x="15634" y="33111"/>
                    <a:pt x="15493" y="33136"/>
                    <a:pt x="15348" y="33136"/>
                  </a:cubicBezTo>
                  <a:cubicBezTo>
                    <a:pt x="15182" y="33136"/>
                    <a:pt x="15012" y="33103"/>
                    <a:pt x="14833" y="33071"/>
                  </a:cubicBezTo>
                  <a:cubicBezTo>
                    <a:pt x="14787" y="33063"/>
                    <a:pt x="14748" y="33060"/>
                    <a:pt x="14714" y="33060"/>
                  </a:cubicBezTo>
                  <a:cubicBezTo>
                    <a:pt x="14515" y="33060"/>
                    <a:pt x="14507" y="33173"/>
                    <a:pt x="14427" y="33173"/>
                  </a:cubicBezTo>
                  <a:cubicBezTo>
                    <a:pt x="14413" y="33173"/>
                    <a:pt x="14397" y="33170"/>
                    <a:pt x="14378" y="33162"/>
                  </a:cubicBezTo>
                  <a:cubicBezTo>
                    <a:pt x="14333" y="33129"/>
                    <a:pt x="14309" y="33116"/>
                    <a:pt x="14285" y="33116"/>
                  </a:cubicBezTo>
                  <a:cubicBezTo>
                    <a:pt x="14245" y="33116"/>
                    <a:pt x="14208" y="33154"/>
                    <a:pt x="14074" y="33193"/>
                  </a:cubicBezTo>
                  <a:cubicBezTo>
                    <a:pt x="14016" y="33214"/>
                    <a:pt x="13972" y="33222"/>
                    <a:pt x="13937" y="33222"/>
                  </a:cubicBezTo>
                  <a:cubicBezTo>
                    <a:pt x="13838" y="33222"/>
                    <a:pt x="13808" y="33158"/>
                    <a:pt x="13740" y="33158"/>
                  </a:cubicBezTo>
                  <a:cubicBezTo>
                    <a:pt x="13731" y="33158"/>
                    <a:pt x="13720" y="33159"/>
                    <a:pt x="13709" y="33162"/>
                  </a:cubicBezTo>
                  <a:cubicBezTo>
                    <a:pt x="13678" y="33162"/>
                    <a:pt x="13678" y="33162"/>
                    <a:pt x="13709" y="33132"/>
                  </a:cubicBezTo>
                  <a:lnTo>
                    <a:pt x="14165" y="32676"/>
                  </a:lnTo>
                  <a:cubicBezTo>
                    <a:pt x="14438" y="32372"/>
                    <a:pt x="14317" y="32098"/>
                    <a:pt x="14317" y="31794"/>
                  </a:cubicBezTo>
                  <a:cubicBezTo>
                    <a:pt x="14317" y="31490"/>
                    <a:pt x="14438" y="31490"/>
                    <a:pt x="14621" y="31369"/>
                  </a:cubicBezTo>
                  <a:cubicBezTo>
                    <a:pt x="14712" y="31338"/>
                    <a:pt x="14682" y="31308"/>
                    <a:pt x="14682" y="31217"/>
                  </a:cubicBezTo>
                  <a:cubicBezTo>
                    <a:pt x="14682" y="31156"/>
                    <a:pt x="14682" y="31004"/>
                    <a:pt x="14864" y="30639"/>
                  </a:cubicBezTo>
                  <a:cubicBezTo>
                    <a:pt x="15198" y="29971"/>
                    <a:pt x="15046" y="30275"/>
                    <a:pt x="15016" y="30031"/>
                  </a:cubicBezTo>
                  <a:cubicBezTo>
                    <a:pt x="14985" y="29819"/>
                    <a:pt x="14985" y="29667"/>
                    <a:pt x="15077" y="29515"/>
                  </a:cubicBezTo>
                  <a:cubicBezTo>
                    <a:pt x="15168" y="29363"/>
                    <a:pt x="15502" y="28937"/>
                    <a:pt x="15624" y="28724"/>
                  </a:cubicBezTo>
                  <a:cubicBezTo>
                    <a:pt x="15716" y="28516"/>
                    <a:pt x="15738" y="28378"/>
                    <a:pt x="15582" y="28378"/>
                  </a:cubicBezTo>
                  <a:cubicBezTo>
                    <a:pt x="15534" y="28378"/>
                    <a:pt x="15467" y="28391"/>
                    <a:pt x="15381" y="28420"/>
                  </a:cubicBezTo>
                  <a:cubicBezTo>
                    <a:pt x="15140" y="28464"/>
                    <a:pt x="15026" y="28571"/>
                    <a:pt x="14912" y="28571"/>
                  </a:cubicBezTo>
                  <a:cubicBezTo>
                    <a:pt x="14868" y="28571"/>
                    <a:pt x="14824" y="28554"/>
                    <a:pt x="14773" y="28512"/>
                  </a:cubicBezTo>
                  <a:cubicBezTo>
                    <a:pt x="14732" y="28477"/>
                    <a:pt x="14667" y="28463"/>
                    <a:pt x="14587" y="28463"/>
                  </a:cubicBezTo>
                  <a:cubicBezTo>
                    <a:pt x="14313" y="28463"/>
                    <a:pt x="13856" y="28630"/>
                    <a:pt x="13526" y="28724"/>
                  </a:cubicBezTo>
                  <a:cubicBezTo>
                    <a:pt x="13071" y="28816"/>
                    <a:pt x="13071" y="29028"/>
                    <a:pt x="13040" y="29515"/>
                  </a:cubicBezTo>
                  <a:cubicBezTo>
                    <a:pt x="12979" y="30001"/>
                    <a:pt x="12827" y="30457"/>
                    <a:pt x="12675" y="30700"/>
                  </a:cubicBezTo>
                  <a:cubicBezTo>
                    <a:pt x="12584" y="30943"/>
                    <a:pt x="12371" y="31034"/>
                    <a:pt x="11733" y="31186"/>
                  </a:cubicBezTo>
                  <a:cubicBezTo>
                    <a:pt x="11095" y="31308"/>
                    <a:pt x="11612" y="31308"/>
                    <a:pt x="11277" y="31399"/>
                  </a:cubicBezTo>
                  <a:cubicBezTo>
                    <a:pt x="10943" y="31521"/>
                    <a:pt x="11004" y="31490"/>
                    <a:pt x="10548" y="31794"/>
                  </a:cubicBezTo>
                  <a:cubicBezTo>
                    <a:pt x="10437" y="31873"/>
                    <a:pt x="10351" y="31905"/>
                    <a:pt x="10281" y="31905"/>
                  </a:cubicBezTo>
                  <a:cubicBezTo>
                    <a:pt x="10082" y="31905"/>
                    <a:pt x="10014" y="31648"/>
                    <a:pt x="9879" y="31490"/>
                  </a:cubicBezTo>
                  <a:cubicBezTo>
                    <a:pt x="9829" y="31424"/>
                    <a:pt x="9775" y="31403"/>
                    <a:pt x="9717" y="31403"/>
                  </a:cubicBezTo>
                  <a:cubicBezTo>
                    <a:pt x="9615" y="31403"/>
                    <a:pt x="9500" y="31469"/>
                    <a:pt x="9376" y="31469"/>
                  </a:cubicBezTo>
                  <a:cubicBezTo>
                    <a:pt x="9313" y="31469"/>
                    <a:pt x="9247" y="31452"/>
                    <a:pt x="9180" y="31399"/>
                  </a:cubicBezTo>
                  <a:cubicBezTo>
                    <a:pt x="8967" y="31217"/>
                    <a:pt x="9089" y="30943"/>
                    <a:pt x="9028" y="30700"/>
                  </a:cubicBezTo>
                  <a:cubicBezTo>
                    <a:pt x="8998" y="30427"/>
                    <a:pt x="8724" y="30457"/>
                    <a:pt x="8633" y="30001"/>
                  </a:cubicBezTo>
                  <a:cubicBezTo>
                    <a:pt x="8542" y="29545"/>
                    <a:pt x="8390" y="29423"/>
                    <a:pt x="8329" y="28785"/>
                  </a:cubicBezTo>
                  <a:cubicBezTo>
                    <a:pt x="8238" y="28147"/>
                    <a:pt x="8238" y="28360"/>
                    <a:pt x="8511" y="27600"/>
                  </a:cubicBezTo>
                  <a:cubicBezTo>
                    <a:pt x="8724" y="26840"/>
                    <a:pt x="8542" y="26961"/>
                    <a:pt x="8724" y="26688"/>
                  </a:cubicBezTo>
                  <a:cubicBezTo>
                    <a:pt x="8815" y="26597"/>
                    <a:pt x="8846" y="26475"/>
                    <a:pt x="8846" y="26354"/>
                  </a:cubicBezTo>
                  <a:cubicBezTo>
                    <a:pt x="8906" y="26171"/>
                    <a:pt x="8846" y="25989"/>
                    <a:pt x="8846" y="25776"/>
                  </a:cubicBezTo>
                  <a:cubicBezTo>
                    <a:pt x="8815" y="25472"/>
                    <a:pt x="8815" y="25594"/>
                    <a:pt x="8937" y="25411"/>
                  </a:cubicBezTo>
                  <a:cubicBezTo>
                    <a:pt x="9028" y="25229"/>
                    <a:pt x="9028" y="25168"/>
                    <a:pt x="9028" y="24955"/>
                  </a:cubicBezTo>
                  <a:cubicBezTo>
                    <a:pt x="8998" y="24712"/>
                    <a:pt x="9089" y="24682"/>
                    <a:pt x="9271" y="24469"/>
                  </a:cubicBezTo>
                  <a:cubicBezTo>
                    <a:pt x="9453" y="24226"/>
                    <a:pt x="9545" y="24256"/>
                    <a:pt x="9605" y="24074"/>
                  </a:cubicBezTo>
                  <a:cubicBezTo>
                    <a:pt x="9651" y="23983"/>
                    <a:pt x="9674" y="23967"/>
                    <a:pt x="9716" y="23967"/>
                  </a:cubicBezTo>
                  <a:cubicBezTo>
                    <a:pt x="9737" y="23967"/>
                    <a:pt x="9762" y="23971"/>
                    <a:pt x="9798" y="23971"/>
                  </a:cubicBezTo>
                  <a:cubicBezTo>
                    <a:pt x="9833" y="23971"/>
                    <a:pt x="9879" y="23967"/>
                    <a:pt x="9940" y="23952"/>
                  </a:cubicBezTo>
                  <a:cubicBezTo>
                    <a:pt x="10244" y="23922"/>
                    <a:pt x="10092" y="23922"/>
                    <a:pt x="10213" y="23770"/>
                  </a:cubicBezTo>
                  <a:cubicBezTo>
                    <a:pt x="10263" y="23708"/>
                    <a:pt x="10287" y="23692"/>
                    <a:pt x="10311" y="23692"/>
                  </a:cubicBezTo>
                  <a:cubicBezTo>
                    <a:pt x="10338" y="23692"/>
                    <a:pt x="10365" y="23714"/>
                    <a:pt x="10430" y="23714"/>
                  </a:cubicBezTo>
                  <a:cubicBezTo>
                    <a:pt x="10446" y="23714"/>
                    <a:pt x="10465" y="23713"/>
                    <a:pt x="10487" y="23709"/>
                  </a:cubicBezTo>
                  <a:cubicBezTo>
                    <a:pt x="10669" y="23618"/>
                    <a:pt x="10639" y="23618"/>
                    <a:pt x="10639" y="23466"/>
                  </a:cubicBezTo>
                  <a:cubicBezTo>
                    <a:pt x="10639" y="23314"/>
                    <a:pt x="10548" y="23284"/>
                    <a:pt x="10669" y="23101"/>
                  </a:cubicBezTo>
                  <a:cubicBezTo>
                    <a:pt x="10705" y="23038"/>
                    <a:pt x="10728" y="23020"/>
                    <a:pt x="10755" y="23020"/>
                  </a:cubicBezTo>
                  <a:cubicBezTo>
                    <a:pt x="10791" y="23020"/>
                    <a:pt x="10834" y="23049"/>
                    <a:pt x="10923" y="23049"/>
                  </a:cubicBezTo>
                  <a:cubicBezTo>
                    <a:pt x="10999" y="23049"/>
                    <a:pt x="11109" y="23028"/>
                    <a:pt x="11277" y="22949"/>
                  </a:cubicBezTo>
                  <a:cubicBezTo>
                    <a:pt x="11551" y="22812"/>
                    <a:pt x="11596" y="22759"/>
                    <a:pt x="11627" y="22759"/>
                  </a:cubicBezTo>
                  <a:cubicBezTo>
                    <a:pt x="11657" y="22759"/>
                    <a:pt x="11672" y="22812"/>
                    <a:pt x="11885" y="22888"/>
                  </a:cubicBezTo>
                  <a:cubicBezTo>
                    <a:pt x="12030" y="22933"/>
                    <a:pt x="12110" y="22953"/>
                    <a:pt x="12167" y="22953"/>
                  </a:cubicBezTo>
                  <a:cubicBezTo>
                    <a:pt x="12267" y="22953"/>
                    <a:pt x="12301" y="22893"/>
                    <a:pt x="12493" y="22797"/>
                  </a:cubicBezTo>
                  <a:cubicBezTo>
                    <a:pt x="12565" y="22761"/>
                    <a:pt x="12612" y="22747"/>
                    <a:pt x="12643" y="22747"/>
                  </a:cubicBezTo>
                  <a:cubicBezTo>
                    <a:pt x="12742" y="22747"/>
                    <a:pt x="12681" y="22888"/>
                    <a:pt x="12797" y="22888"/>
                  </a:cubicBezTo>
                  <a:cubicBezTo>
                    <a:pt x="12949" y="22888"/>
                    <a:pt x="13010" y="22888"/>
                    <a:pt x="13253" y="22980"/>
                  </a:cubicBezTo>
                  <a:cubicBezTo>
                    <a:pt x="13314" y="22995"/>
                    <a:pt x="13363" y="23002"/>
                    <a:pt x="13405" y="23002"/>
                  </a:cubicBezTo>
                  <a:cubicBezTo>
                    <a:pt x="13530" y="23002"/>
                    <a:pt x="13587" y="22934"/>
                    <a:pt x="13678" y="22797"/>
                  </a:cubicBezTo>
                  <a:cubicBezTo>
                    <a:pt x="13707" y="22749"/>
                    <a:pt x="13733" y="22732"/>
                    <a:pt x="13759" y="22732"/>
                  </a:cubicBezTo>
                  <a:cubicBezTo>
                    <a:pt x="13817" y="22732"/>
                    <a:pt x="13878" y="22816"/>
                    <a:pt x="13982" y="22858"/>
                  </a:cubicBezTo>
                  <a:cubicBezTo>
                    <a:pt x="14005" y="22872"/>
                    <a:pt x="14023" y="22878"/>
                    <a:pt x="14037" y="22878"/>
                  </a:cubicBezTo>
                  <a:cubicBezTo>
                    <a:pt x="14113" y="22878"/>
                    <a:pt x="14042" y="22679"/>
                    <a:pt x="13861" y="22524"/>
                  </a:cubicBezTo>
                  <a:cubicBezTo>
                    <a:pt x="13678" y="22341"/>
                    <a:pt x="13861" y="22341"/>
                    <a:pt x="13861" y="22098"/>
                  </a:cubicBezTo>
                  <a:cubicBezTo>
                    <a:pt x="13861" y="22029"/>
                    <a:pt x="13854" y="22005"/>
                    <a:pt x="13837" y="22005"/>
                  </a:cubicBezTo>
                  <a:cubicBezTo>
                    <a:pt x="13802" y="22005"/>
                    <a:pt x="13721" y="22108"/>
                    <a:pt x="13557" y="22129"/>
                  </a:cubicBezTo>
                  <a:cubicBezTo>
                    <a:pt x="13518" y="22142"/>
                    <a:pt x="13487" y="22148"/>
                    <a:pt x="13464" y="22148"/>
                  </a:cubicBezTo>
                  <a:cubicBezTo>
                    <a:pt x="13380" y="22148"/>
                    <a:pt x="13400" y="22066"/>
                    <a:pt x="13496" y="21946"/>
                  </a:cubicBezTo>
                  <a:cubicBezTo>
                    <a:pt x="13538" y="21894"/>
                    <a:pt x="13587" y="21877"/>
                    <a:pt x="13653" y="21877"/>
                  </a:cubicBezTo>
                  <a:cubicBezTo>
                    <a:pt x="13758" y="21877"/>
                    <a:pt x="13906" y="21920"/>
                    <a:pt x="14133" y="21920"/>
                  </a:cubicBezTo>
                  <a:cubicBezTo>
                    <a:pt x="14171" y="21920"/>
                    <a:pt x="14212" y="21919"/>
                    <a:pt x="14256" y="21916"/>
                  </a:cubicBezTo>
                  <a:cubicBezTo>
                    <a:pt x="14742" y="21885"/>
                    <a:pt x="14682" y="21764"/>
                    <a:pt x="14742" y="21642"/>
                  </a:cubicBezTo>
                  <a:cubicBezTo>
                    <a:pt x="14766" y="21611"/>
                    <a:pt x="14779" y="21598"/>
                    <a:pt x="14787" y="21598"/>
                  </a:cubicBezTo>
                  <a:cubicBezTo>
                    <a:pt x="14810" y="21598"/>
                    <a:pt x="14788" y="21711"/>
                    <a:pt x="14833" y="21825"/>
                  </a:cubicBezTo>
                  <a:cubicBezTo>
                    <a:pt x="14842" y="21885"/>
                    <a:pt x="14853" y="21909"/>
                    <a:pt x="14875" y="21909"/>
                  </a:cubicBezTo>
                  <a:cubicBezTo>
                    <a:pt x="14928" y="21909"/>
                    <a:pt x="15046" y="21760"/>
                    <a:pt x="15350" y="21673"/>
                  </a:cubicBezTo>
                  <a:cubicBezTo>
                    <a:pt x="15584" y="21589"/>
                    <a:pt x="15607" y="21542"/>
                    <a:pt x="15686" y="21542"/>
                  </a:cubicBezTo>
                  <a:cubicBezTo>
                    <a:pt x="15750" y="21542"/>
                    <a:pt x="15853" y="21574"/>
                    <a:pt x="16140" y="21642"/>
                  </a:cubicBezTo>
                  <a:cubicBezTo>
                    <a:pt x="16748" y="21794"/>
                    <a:pt x="16140" y="22037"/>
                    <a:pt x="16718" y="22068"/>
                  </a:cubicBezTo>
                  <a:cubicBezTo>
                    <a:pt x="16745" y="22069"/>
                    <a:pt x="16771" y="22070"/>
                    <a:pt x="16796" y="22070"/>
                  </a:cubicBezTo>
                  <a:cubicBezTo>
                    <a:pt x="17285" y="22070"/>
                    <a:pt x="17190" y="21793"/>
                    <a:pt x="17508" y="21764"/>
                  </a:cubicBezTo>
                  <a:cubicBezTo>
                    <a:pt x="17565" y="21759"/>
                    <a:pt x="17612" y="21757"/>
                    <a:pt x="17653" y="21757"/>
                  </a:cubicBezTo>
                  <a:cubicBezTo>
                    <a:pt x="17877" y="21757"/>
                    <a:pt x="17901" y="21832"/>
                    <a:pt x="18055" y="22037"/>
                  </a:cubicBezTo>
                  <a:cubicBezTo>
                    <a:pt x="18238" y="22250"/>
                    <a:pt x="18511" y="22068"/>
                    <a:pt x="18572" y="22402"/>
                  </a:cubicBezTo>
                  <a:cubicBezTo>
                    <a:pt x="18694" y="22736"/>
                    <a:pt x="18481" y="22797"/>
                    <a:pt x="18481" y="23101"/>
                  </a:cubicBezTo>
                  <a:cubicBezTo>
                    <a:pt x="18481" y="23394"/>
                    <a:pt x="18594" y="23772"/>
                    <a:pt x="18765" y="23772"/>
                  </a:cubicBezTo>
                  <a:cubicBezTo>
                    <a:pt x="18772" y="23772"/>
                    <a:pt x="18778" y="23771"/>
                    <a:pt x="18785" y="23770"/>
                  </a:cubicBezTo>
                  <a:cubicBezTo>
                    <a:pt x="18794" y="23768"/>
                    <a:pt x="18802" y="23767"/>
                    <a:pt x="18809" y="23767"/>
                  </a:cubicBezTo>
                  <a:cubicBezTo>
                    <a:pt x="18898" y="23767"/>
                    <a:pt x="18850" y="23931"/>
                    <a:pt x="18907" y="24043"/>
                  </a:cubicBezTo>
                  <a:cubicBezTo>
                    <a:pt x="19028" y="24165"/>
                    <a:pt x="19454" y="24712"/>
                    <a:pt x="19575" y="24773"/>
                  </a:cubicBezTo>
                  <a:cubicBezTo>
                    <a:pt x="19606" y="24773"/>
                    <a:pt x="19653" y="24783"/>
                    <a:pt x="19713" y="24783"/>
                  </a:cubicBezTo>
                  <a:cubicBezTo>
                    <a:pt x="19832" y="24783"/>
                    <a:pt x="20001" y="24743"/>
                    <a:pt x="20183" y="24499"/>
                  </a:cubicBezTo>
                  <a:cubicBezTo>
                    <a:pt x="20426" y="24104"/>
                    <a:pt x="20366" y="23436"/>
                    <a:pt x="20122" y="23192"/>
                  </a:cubicBezTo>
                  <a:cubicBezTo>
                    <a:pt x="19879" y="22980"/>
                    <a:pt x="20031" y="22858"/>
                    <a:pt x="20062" y="22584"/>
                  </a:cubicBezTo>
                  <a:cubicBezTo>
                    <a:pt x="20092" y="22341"/>
                    <a:pt x="19940" y="22372"/>
                    <a:pt x="19788" y="22068"/>
                  </a:cubicBezTo>
                  <a:cubicBezTo>
                    <a:pt x="19606" y="21764"/>
                    <a:pt x="19575" y="21581"/>
                    <a:pt x="19454" y="21308"/>
                  </a:cubicBezTo>
                  <a:cubicBezTo>
                    <a:pt x="19393" y="21034"/>
                    <a:pt x="19241" y="21065"/>
                    <a:pt x="19393" y="20822"/>
                  </a:cubicBezTo>
                  <a:cubicBezTo>
                    <a:pt x="19545" y="20518"/>
                    <a:pt x="19606" y="20122"/>
                    <a:pt x="19788" y="19910"/>
                  </a:cubicBezTo>
                  <a:cubicBezTo>
                    <a:pt x="20001" y="19697"/>
                    <a:pt x="20031" y="19697"/>
                    <a:pt x="20517" y="19302"/>
                  </a:cubicBezTo>
                  <a:cubicBezTo>
                    <a:pt x="21004" y="18876"/>
                    <a:pt x="21065" y="18785"/>
                    <a:pt x="21308" y="18542"/>
                  </a:cubicBezTo>
                  <a:cubicBezTo>
                    <a:pt x="21581" y="18268"/>
                    <a:pt x="21976" y="18299"/>
                    <a:pt x="22037" y="18116"/>
                  </a:cubicBezTo>
                  <a:cubicBezTo>
                    <a:pt x="22068" y="17964"/>
                    <a:pt x="22189" y="17964"/>
                    <a:pt x="22584" y="17782"/>
                  </a:cubicBezTo>
                  <a:cubicBezTo>
                    <a:pt x="22949" y="17569"/>
                    <a:pt x="22828" y="17630"/>
                    <a:pt x="23132" y="17417"/>
                  </a:cubicBezTo>
                  <a:cubicBezTo>
                    <a:pt x="23435" y="17204"/>
                    <a:pt x="23648" y="16900"/>
                    <a:pt x="23283" y="16749"/>
                  </a:cubicBezTo>
                  <a:cubicBezTo>
                    <a:pt x="22949" y="16597"/>
                    <a:pt x="23283" y="16627"/>
                    <a:pt x="23800" y="16475"/>
                  </a:cubicBezTo>
                  <a:cubicBezTo>
                    <a:pt x="24287" y="16323"/>
                    <a:pt x="23709" y="16323"/>
                    <a:pt x="23527" y="16201"/>
                  </a:cubicBezTo>
                  <a:cubicBezTo>
                    <a:pt x="23344" y="16110"/>
                    <a:pt x="23375" y="15958"/>
                    <a:pt x="23375" y="15745"/>
                  </a:cubicBezTo>
                  <a:cubicBezTo>
                    <a:pt x="23375" y="15563"/>
                    <a:pt x="23435" y="15502"/>
                    <a:pt x="23375" y="15229"/>
                  </a:cubicBezTo>
                  <a:cubicBezTo>
                    <a:pt x="23283" y="14955"/>
                    <a:pt x="23405" y="14834"/>
                    <a:pt x="23587" y="14590"/>
                  </a:cubicBezTo>
                  <a:cubicBezTo>
                    <a:pt x="23643" y="14519"/>
                    <a:pt x="23669" y="14489"/>
                    <a:pt x="23678" y="14489"/>
                  </a:cubicBezTo>
                  <a:cubicBezTo>
                    <a:pt x="23704" y="14489"/>
                    <a:pt x="23587" y="14730"/>
                    <a:pt x="23587" y="14955"/>
                  </a:cubicBezTo>
                  <a:cubicBezTo>
                    <a:pt x="23587" y="15229"/>
                    <a:pt x="23648" y="15138"/>
                    <a:pt x="23831" y="15229"/>
                  </a:cubicBezTo>
                  <a:cubicBezTo>
                    <a:pt x="23912" y="15256"/>
                    <a:pt x="23957" y="15283"/>
                    <a:pt x="23982" y="15283"/>
                  </a:cubicBezTo>
                  <a:cubicBezTo>
                    <a:pt x="24013" y="15283"/>
                    <a:pt x="24013" y="15242"/>
                    <a:pt x="24013" y="15107"/>
                  </a:cubicBezTo>
                  <a:cubicBezTo>
                    <a:pt x="24043" y="14925"/>
                    <a:pt x="24013" y="14773"/>
                    <a:pt x="24043" y="14590"/>
                  </a:cubicBezTo>
                  <a:cubicBezTo>
                    <a:pt x="24065" y="14513"/>
                    <a:pt x="24080" y="14484"/>
                    <a:pt x="24100" y="14484"/>
                  </a:cubicBezTo>
                  <a:cubicBezTo>
                    <a:pt x="24136" y="14484"/>
                    <a:pt x="24192" y="14574"/>
                    <a:pt x="24347" y="14651"/>
                  </a:cubicBezTo>
                  <a:cubicBezTo>
                    <a:pt x="24400" y="14678"/>
                    <a:pt x="24435" y="14690"/>
                    <a:pt x="24461" y="14690"/>
                  </a:cubicBezTo>
                  <a:cubicBezTo>
                    <a:pt x="24552" y="14690"/>
                    <a:pt x="24508" y="14531"/>
                    <a:pt x="24651" y="14317"/>
                  </a:cubicBezTo>
                  <a:cubicBezTo>
                    <a:pt x="24864" y="14043"/>
                    <a:pt x="24803" y="14134"/>
                    <a:pt x="24864" y="13861"/>
                  </a:cubicBezTo>
                  <a:cubicBezTo>
                    <a:pt x="24864" y="13861"/>
                    <a:pt x="24591" y="13739"/>
                    <a:pt x="24925" y="13618"/>
                  </a:cubicBezTo>
                  <a:cubicBezTo>
                    <a:pt x="25320" y="13527"/>
                    <a:pt x="24955" y="13466"/>
                    <a:pt x="25107" y="13314"/>
                  </a:cubicBezTo>
                  <a:cubicBezTo>
                    <a:pt x="25170" y="13239"/>
                    <a:pt x="25201" y="13220"/>
                    <a:pt x="25251" y="13220"/>
                  </a:cubicBezTo>
                  <a:cubicBezTo>
                    <a:pt x="25299" y="13220"/>
                    <a:pt x="25364" y="13238"/>
                    <a:pt x="25490" y="13238"/>
                  </a:cubicBezTo>
                  <a:cubicBezTo>
                    <a:pt x="25550" y="13238"/>
                    <a:pt x="25623" y="13234"/>
                    <a:pt x="25715" y="13223"/>
                  </a:cubicBezTo>
                  <a:cubicBezTo>
                    <a:pt x="26262" y="13162"/>
                    <a:pt x="26232" y="13162"/>
                    <a:pt x="26323" y="12919"/>
                  </a:cubicBezTo>
                  <a:cubicBezTo>
                    <a:pt x="26362" y="12841"/>
                    <a:pt x="26385" y="12813"/>
                    <a:pt x="26409" y="12813"/>
                  </a:cubicBezTo>
                  <a:cubicBezTo>
                    <a:pt x="26460" y="12813"/>
                    <a:pt x="26512" y="12938"/>
                    <a:pt x="26718" y="12979"/>
                  </a:cubicBezTo>
                  <a:cubicBezTo>
                    <a:pt x="26748" y="12988"/>
                    <a:pt x="26775" y="12992"/>
                    <a:pt x="26799" y="12992"/>
                  </a:cubicBezTo>
                  <a:cubicBezTo>
                    <a:pt x="27033" y="12992"/>
                    <a:pt x="27077" y="12642"/>
                    <a:pt x="27022" y="12615"/>
                  </a:cubicBezTo>
                  <a:cubicBezTo>
                    <a:pt x="26931" y="12554"/>
                    <a:pt x="26718" y="12524"/>
                    <a:pt x="26718" y="12311"/>
                  </a:cubicBezTo>
                  <a:cubicBezTo>
                    <a:pt x="26718" y="12037"/>
                    <a:pt x="26688" y="12007"/>
                    <a:pt x="27174" y="11581"/>
                  </a:cubicBezTo>
                  <a:cubicBezTo>
                    <a:pt x="27442" y="11347"/>
                    <a:pt x="27516" y="11334"/>
                    <a:pt x="27570" y="11334"/>
                  </a:cubicBezTo>
                  <a:cubicBezTo>
                    <a:pt x="27576" y="11334"/>
                    <a:pt x="27583" y="11334"/>
                    <a:pt x="27589" y="11334"/>
                  </a:cubicBezTo>
                  <a:cubicBezTo>
                    <a:pt x="27624" y="11334"/>
                    <a:pt x="27659" y="11328"/>
                    <a:pt x="27752" y="11247"/>
                  </a:cubicBezTo>
                  <a:cubicBezTo>
                    <a:pt x="27964" y="11034"/>
                    <a:pt x="27904" y="11034"/>
                    <a:pt x="28147" y="11034"/>
                  </a:cubicBezTo>
                  <a:cubicBezTo>
                    <a:pt x="28390" y="11034"/>
                    <a:pt x="28420" y="10973"/>
                    <a:pt x="28603" y="10943"/>
                  </a:cubicBezTo>
                  <a:cubicBezTo>
                    <a:pt x="28755" y="10882"/>
                    <a:pt x="28755" y="10791"/>
                    <a:pt x="29119" y="10730"/>
                  </a:cubicBezTo>
                  <a:cubicBezTo>
                    <a:pt x="29454" y="10669"/>
                    <a:pt x="29302" y="10639"/>
                    <a:pt x="29271" y="10426"/>
                  </a:cubicBezTo>
                  <a:cubicBezTo>
                    <a:pt x="29211" y="10244"/>
                    <a:pt x="29302" y="10365"/>
                    <a:pt x="29667" y="10274"/>
                  </a:cubicBezTo>
                  <a:cubicBezTo>
                    <a:pt x="30062" y="10213"/>
                    <a:pt x="30275" y="10061"/>
                    <a:pt x="30639" y="9910"/>
                  </a:cubicBezTo>
                  <a:cubicBezTo>
                    <a:pt x="30711" y="9877"/>
                    <a:pt x="30752" y="9864"/>
                    <a:pt x="30772" y="9864"/>
                  </a:cubicBezTo>
                  <a:cubicBezTo>
                    <a:pt x="30847" y="9864"/>
                    <a:pt x="30646" y="10038"/>
                    <a:pt x="30670" y="10061"/>
                  </a:cubicBezTo>
                  <a:cubicBezTo>
                    <a:pt x="30670" y="10068"/>
                    <a:pt x="30676" y="10070"/>
                    <a:pt x="30688" y="10070"/>
                  </a:cubicBezTo>
                  <a:cubicBezTo>
                    <a:pt x="30738" y="10070"/>
                    <a:pt x="30888" y="10031"/>
                    <a:pt x="31156" y="10031"/>
                  </a:cubicBezTo>
                  <a:cubicBezTo>
                    <a:pt x="31551" y="10031"/>
                    <a:pt x="31186" y="10092"/>
                    <a:pt x="31156" y="10183"/>
                  </a:cubicBezTo>
                  <a:cubicBezTo>
                    <a:pt x="31126" y="10244"/>
                    <a:pt x="31004" y="10244"/>
                    <a:pt x="30852" y="10244"/>
                  </a:cubicBezTo>
                  <a:cubicBezTo>
                    <a:pt x="30776" y="10244"/>
                    <a:pt x="30738" y="10236"/>
                    <a:pt x="30700" y="10236"/>
                  </a:cubicBezTo>
                  <a:cubicBezTo>
                    <a:pt x="30662" y="10236"/>
                    <a:pt x="30624" y="10244"/>
                    <a:pt x="30548" y="10274"/>
                  </a:cubicBezTo>
                  <a:lnTo>
                    <a:pt x="30031" y="10548"/>
                  </a:lnTo>
                  <a:cubicBezTo>
                    <a:pt x="30031" y="10548"/>
                    <a:pt x="29971" y="10639"/>
                    <a:pt x="29910" y="10852"/>
                  </a:cubicBezTo>
                  <a:cubicBezTo>
                    <a:pt x="29819" y="11034"/>
                    <a:pt x="29819" y="11034"/>
                    <a:pt x="29819" y="11186"/>
                  </a:cubicBezTo>
                  <a:cubicBezTo>
                    <a:pt x="29819" y="11308"/>
                    <a:pt x="30031" y="11429"/>
                    <a:pt x="30123" y="11429"/>
                  </a:cubicBezTo>
                  <a:cubicBezTo>
                    <a:pt x="30244" y="11429"/>
                    <a:pt x="30487" y="11308"/>
                    <a:pt x="30639" y="11186"/>
                  </a:cubicBezTo>
                  <a:cubicBezTo>
                    <a:pt x="30791" y="11125"/>
                    <a:pt x="30882" y="10943"/>
                    <a:pt x="31004" y="10852"/>
                  </a:cubicBezTo>
                  <a:cubicBezTo>
                    <a:pt x="31126" y="10730"/>
                    <a:pt x="31004" y="10791"/>
                    <a:pt x="31034" y="10639"/>
                  </a:cubicBezTo>
                  <a:cubicBezTo>
                    <a:pt x="31058" y="10599"/>
                    <a:pt x="31084" y="10584"/>
                    <a:pt x="31110" y="10584"/>
                  </a:cubicBezTo>
                  <a:cubicBezTo>
                    <a:pt x="31181" y="10584"/>
                    <a:pt x="31247" y="10700"/>
                    <a:pt x="31247" y="10700"/>
                  </a:cubicBezTo>
                  <a:cubicBezTo>
                    <a:pt x="31247" y="10700"/>
                    <a:pt x="31338" y="10700"/>
                    <a:pt x="31460" y="10578"/>
                  </a:cubicBezTo>
                  <a:cubicBezTo>
                    <a:pt x="31521" y="10533"/>
                    <a:pt x="31544" y="10525"/>
                    <a:pt x="31578" y="10525"/>
                  </a:cubicBezTo>
                  <a:cubicBezTo>
                    <a:pt x="31595" y="10525"/>
                    <a:pt x="31615" y="10527"/>
                    <a:pt x="31644" y="10527"/>
                  </a:cubicBezTo>
                  <a:cubicBezTo>
                    <a:pt x="31673" y="10527"/>
                    <a:pt x="31711" y="10525"/>
                    <a:pt x="31764" y="10517"/>
                  </a:cubicBezTo>
                  <a:cubicBezTo>
                    <a:pt x="32007" y="10487"/>
                    <a:pt x="32037" y="10487"/>
                    <a:pt x="32159" y="10365"/>
                  </a:cubicBezTo>
                  <a:cubicBezTo>
                    <a:pt x="32250" y="10213"/>
                    <a:pt x="32220" y="10274"/>
                    <a:pt x="32615" y="10183"/>
                  </a:cubicBezTo>
                  <a:cubicBezTo>
                    <a:pt x="32980" y="10061"/>
                    <a:pt x="32767" y="10031"/>
                    <a:pt x="32645" y="9879"/>
                  </a:cubicBezTo>
                  <a:cubicBezTo>
                    <a:pt x="32599" y="9821"/>
                    <a:pt x="32575" y="9808"/>
                    <a:pt x="32553" y="9808"/>
                  </a:cubicBezTo>
                  <a:cubicBezTo>
                    <a:pt x="32532" y="9808"/>
                    <a:pt x="32513" y="9819"/>
                    <a:pt x="32480" y="9819"/>
                  </a:cubicBezTo>
                  <a:cubicBezTo>
                    <a:pt x="32454" y="9819"/>
                    <a:pt x="32421" y="9812"/>
                    <a:pt x="32372" y="9788"/>
                  </a:cubicBezTo>
                  <a:cubicBezTo>
                    <a:pt x="32311" y="9739"/>
                    <a:pt x="32299" y="9720"/>
                    <a:pt x="32298" y="9720"/>
                  </a:cubicBezTo>
                  <a:lnTo>
                    <a:pt x="32298" y="9720"/>
                  </a:lnTo>
                  <a:cubicBezTo>
                    <a:pt x="32298" y="9720"/>
                    <a:pt x="32323" y="9764"/>
                    <a:pt x="32250" y="9818"/>
                  </a:cubicBezTo>
                  <a:cubicBezTo>
                    <a:pt x="32217" y="9863"/>
                    <a:pt x="32187" y="9875"/>
                    <a:pt x="32145" y="9875"/>
                  </a:cubicBezTo>
                  <a:cubicBezTo>
                    <a:pt x="32099" y="9875"/>
                    <a:pt x="32037" y="9861"/>
                    <a:pt x="31938" y="9861"/>
                  </a:cubicBezTo>
                  <a:cubicBezTo>
                    <a:pt x="31883" y="9861"/>
                    <a:pt x="31816" y="9865"/>
                    <a:pt x="31733" y="9879"/>
                  </a:cubicBezTo>
                  <a:cubicBezTo>
                    <a:pt x="31640" y="9886"/>
                    <a:pt x="31559" y="9890"/>
                    <a:pt x="31488" y="9890"/>
                  </a:cubicBezTo>
                  <a:cubicBezTo>
                    <a:pt x="31261" y="9890"/>
                    <a:pt x="31149" y="9850"/>
                    <a:pt x="31126" y="9758"/>
                  </a:cubicBezTo>
                  <a:cubicBezTo>
                    <a:pt x="31095" y="9636"/>
                    <a:pt x="31126" y="9636"/>
                    <a:pt x="30730" y="9606"/>
                  </a:cubicBezTo>
                  <a:cubicBezTo>
                    <a:pt x="30366" y="9575"/>
                    <a:pt x="30548" y="9514"/>
                    <a:pt x="30518" y="9271"/>
                  </a:cubicBezTo>
                  <a:cubicBezTo>
                    <a:pt x="30506" y="9164"/>
                    <a:pt x="30503" y="9132"/>
                    <a:pt x="30490" y="9132"/>
                  </a:cubicBezTo>
                  <a:cubicBezTo>
                    <a:pt x="30469" y="9132"/>
                    <a:pt x="30423" y="9210"/>
                    <a:pt x="30275" y="9210"/>
                  </a:cubicBezTo>
                  <a:cubicBezTo>
                    <a:pt x="30231" y="9223"/>
                    <a:pt x="30204" y="9229"/>
                    <a:pt x="30189" y="9229"/>
                  </a:cubicBezTo>
                  <a:cubicBezTo>
                    <a:pt x="30132" y="9229"/>
                    <a:pt x="30263" y="9137"/>
                    <a:pt x="30335" y="8967"/>
                  </a:cubicBezTo>
                  <a:cubicBezTo>
                    <a:pt x="30396" y="8724"/>
                    <a:pt x="30426" y="8754"/>
                    <a:pt x="30487" y="8663"/>
                  </a:cubicBezTo>
                  <a:cubicBezTo>
                    <a:pt x="30496" y="8627"/>
                    <a:pt x="30478" y="8612"/>
                    <a:pt x="30444" y="8612"/>
                  </a:cubicBezTo>
                  <a:cubicBezTo>
                    <a:pt x="30364" y="8612"/>
                    <a:pt x="30198" y="8691"/>
                    <a:pt x="30092" y="8754"/>
                  </a:cubicBezTo>
                  <a:cubicBezTo>
                    <a:pt x="30016" y="8815"/>
                    <a:pt x="29948" y="8846"/>
                    <a:pt x="29887" y="8846"/>
                  </a:cubicBezTo>
                  <a:cubicBezTo>
                    <a:pt x="29826" y="8846"/>
                    <a:pt x="29773" y="8815"/>
                    <a:pt x="29727" y="8754"/>
                  </a:cubicBezTo>
                  <a:cubicBezTo>
                    <a:pt x="29654" y="8700"/>
                    <a:pt x="29625" y="8689"/>
                    <a:pt x="29561" y="8689"/>
                  </a:cubicBezTo>
                  <a:cubicBezTo>
                    <a:pt x="29518" y="8689"/>
                    <a:pt x="29460" y="8694"/>
                    <a:pt x="29363" y="8694"/>
                  </a:cubicBezTo>
                  <a:cubicBezTo>
                    <a:pt x="29150" y="8694"/>
                    <a:pt x="29302" y="8663"/>
                    <a:pt x="29363" y="8663"/>
                  </a:cubicBezTo>
                  <a:cubicBezTo>
                    <a:pt x="29454" y="8663"/>
                    <a:pt x="29454" y="8602"/>
                    <a:pt x="29636" y="8572"/>
                  </a:cubicBezTo>
                  <a:cubicBezTo>
                    <a:pt x="29667" y="8566"/>
                    <a:pt x="29696" y="8564"/>
                    <a:pt x="29723" y="8564"/>
                  </a:cubicBezTo>
                  <a:cubicBezTo>
                    <a:pt x="29832" y="8564"/>
                    <a:pt x="29910" y="8602"/>
                    <a:pt x="29910" y="8602"/>
                  </a:cubicBezTo>
                  <a:lnTo>
                    <a:pt x="30244" y="8511"/>
                  </a:lnTo>
                  <a:cubicBezTo>
                    <a:pt x="30244" y="8511"/>
                    <a:pt x="30426" y="8451"/>
                    <a:pt x="30700" y="8359"/>
                  </a:cubicBezTo>
                  <a:cubicBezTo>
                    <a:pt x="30974" y="8238"/>
                    <a:pt x="30974" y="8207"/>
                    <a:pt x="30730" y="8116"/>
                  </a:cubicBezTo>
                  <a:cubicBezTo>
                    <a:pt x="30547" y="8064"/>
                    <a:pt x="30499" y="7989"/>
                    <a:pt x="30196" y="7989"/>
                  </a:cubicBezTo>
                  <a:cubicBezTo>
                    <a:pt x="30148" y="7989"/>
                    <a:pt x="30094" y="7990"/>
                    <a:pt x="30031" y="7995"/>
                  </a:cubicBezTo>
                  <a:cubicBezTo>
                    <a:pt x="29575" y="8055"/>
                    <a:pt x="28816" y="8359"/>
                    <a:pt x="28816" y="8359"/>
                  </a:cubicBezTo>
                  <a:cubicBezTo>
                    <a:pt x="28816" y="8359"/>
                    <a:pt x="28360" y="8542"/>
                    <a:pt x="28147" y="8663"/>
                  </a:cubicBezTo>
                  <a:cubicBezTo>
                    <a:pt x="27934" y="8754"/>
                    <a:pt x="27782" y="8906"/>
                    <a:pt x="27539" y="9119"/>
                  </a:cubicBezTo>
                  <a:cubicBezTo>
                    <a:pt x="27481" y="9177"/>
                    <a:pt x="27429" y="9202"/>
                    <a:pt x="27389" y="9202"/>
                  </a:cubicBezTo>
                  <a:cubicBezTo>
                    <a:pt x="27304" y="9202"/>
                    <a:pt x="27274" y="9091"/>
                    <a:pt x="27357" y="8967"/>
                  </a:cubicBezTo>
                  <a:cubicBezTo>
                    <a:pt x="27478" y="8754"/>
                    <a:pt x="27691" y="8663"/>
                    <a:pt x="27964" y="8359"/>
                  </a:cubicBezTo>
                  <a:cubicBezTo>
                    <a:pt x="28078" y="8233"/>
                    <a:pt x="28150" y="8196"/>
                    <a:pt x="28219" y="8196"/>
                  </a:cubicBezTo>
                  <a:cubicBezTo>
                    <a:pt x="28316" y="8196"/>
                    <a:pt x="28408" y="8268"/>
                    <a:pt x="28603" y="8268"/>
                  </a:cubicBezTo>
                  <a:cubicBezTo>
                    <a:pt x="28967" y="8268"/>
                    <a:pt x="28876" y="8207"/>
                    <a:pt x="29059" y="7812"/>
                  </a:cubicBezTo>
                  <a:cubicBezTo>
                    <a:pt x="29186" y="7593"/>
                    <a:pt x="29237" y="7582"/>
                    <a:pt x="29323" y="7582"/>
                  </a:cubicBezTo>
                  <a:cubicBezTo>
                    <a:pt x="29333" y="7582"/>
                    <a:pt x="29343" y="7583"/>
                    <a:pt x="29354" y="7583"/>
                  </a:cubicBezTo>
                  <a:cubicBezTo>
                    <a:pt x="29407" y="7583"/>
                    <a:pt x="29474" y="7579"/>
                    <a:pt x="29575" y="7539"/>
                  </a:cubicBezTo>
                  <a:cubicBezTo>
                    <a:pt x="29819" y="7447"/>
                    <a:pt x="30426" y="7447"/>
                    <a:pt x="30426" y="7447"/>
                  </a:cubicBezTo>
                  <a:cubicBezTo>
                    <a:pt x="30426" y="7447"/>
                    <a:pt x="31126" y="7387"/>
                    <a:pt x="32159" y="7326"/>
                  </a:cubicBezTo>
                  <a:cubicBezTo>
                    <a:pt x="33162" y="7235"/>
                    <a:pt x="32615" y="7144"/>
                    <a:pt x="33162" y="6748"/>
                  </a:cubicBezTo>
                  <a:cubicBezTo>
                    <a:pt x="33740" y="6323"/>
                    <a:pt x="33436" y="6384"/>
                    <a:pt x="34044" y="6262"/>
                  </a:cubicBezTo>
                  <a:cubicBezTo>
                    <a:pt x="34651" y="6140"/>
                    <a:pt x="34469" y="6140"/>
                    <a:pt x="34469" y="6140"/>
                  </a:cubicBezTo>
                  <a:cubicBezTo>
                    <a:pt x="34469" y="6140"/>
                    <a:pt x="34621" y="6110"/>
                    <a:pt x="34834" y="5837"/>
                  </a:cubicBezTo>
                  <a:cubicBezTo>
                    <a:pt x="35077" y="5563"/>
                    <a:pt x="34682" y="5776"/>
                    <a:pt x="34743" y="5533"/>
                  </a:cubicBezTo>
                  <a:cubicBezTo>
                    <a:pt x="34743" y="5320"/>
                    <a:pt x="34651" y="5320"/>
                    <a:pt x="34378" y="5198"/>
                  </a:cubicBezTo>
                  <a:cubicBezTo>
                    <a:pt x="34302" y="5155"/>
                    <a:pt x="34242" y="5146"/>
                    <a:pt x="34194" y="5146"/>
                  </a:cubicBezTo>
                  <a:cubicBezTo>
                    <a:pt x="34163" y="5146"/>
                    <a:pt x="34137" y="5150"/>
                    <a:pt x="34115" y="5150"/>
                  </a:cubicBezTo>
                  <a:cubicBezTo>
                    <a:pt x="34079" y="5150"/>
                    <a:pt x="34056" y="5139"/>
                    <a:pt x="34044" y="5077"/>
                  </a:cubicBezTo>
                  <a:cubicBezTo>
                    <a:pt x="34031" y="5015"/>
                    <a:pt x="34034" y="4993"/>
                    <a:pt x="34007" y="4993"/>
                  </a:cubicBezTo>
                  <a:cubicBezTo>
                    <a:pt x="33968" y="4993"/>
                    <a:pt x="33865" y="5040"/>
                    <a:pt x="33557" y="5077"/>
                  </a:cubicBezTo>
                  <a:cubicBezTo>
                    <a:pt x="33010" y="5168"/>
                    <a:pt x="32919" y="5320"/>
                    <a:pt x="32767" y="5411"/>
                  </a:cubicBezTo>
                  <a:cubicBezTo>
                    <a:pt x="32615" y="5502"/>
                    <a:pt x="32524" y="5533"/>
                    <a:pt x="32372" y="5533"/>
                  </a:cubicBezTo>
                  <a:cubicBezTo>
                    <a:pt x="32220" y="5533"/>
                    <a:pt x="32493" y="5381"/>
                    <a:pt x="32493" y="5381"/>
                  </a:cubicBezTo>
                  <a:cubicBezTo>
                    <a:pt x="32493" y="5381"/>
                    <a:pt x="32858" y="5350"/>
                    <a:pt x="33010" y="5229"/>
                  </a:cubicBezTo>
                  <a:cubicBezTo>
                    <a:pt x="33162" y="5107"/>
                    <a:pt x="33162" y="5168"/>
                    <a:pt x="33436" y="5016"/>
                  </a:cubicBezTo>
                  <a:cubicBezTo>
                    <a:pt x="33709" y="4864"/>
                    <a:pt x="33740" y="4894"/>
                    <a:pt x="33557" y="4803"/>
                  </a:cubicBezTo>
                  <a:cubicBezTo>
                    <a:pt x="33440" y="4764"/>
                    <a:pt x="33498" y="4713"/>
                    <a:pt x="33459" y="4713"/>
                  </a:cubicBezTo>
                  <a:cubicBezTo>
                    <a:pt x="33437" y="4713"/>
                    <a:pt x="33384" y="4729"/>
                    <a:pt x="33253" y="4773"/>
                  </a:cubicBezTo>
                  <a:cubicBezTo>
                    <a:pt x="33101" y="4819"/>
                    <a:pt x="33003" y="4844"/>
                    <a:pt x="32933" y="4844"/>
                  </a:cubicBezTo>
                  <a:cubicBezTo>
                    <a:pt x="32821" y="4844"/>
                    <a:pt x="32781" y="4782"/>
                    <a:pt x="32706" y="4651"/>
                  </a:cubicBezTo>
                  <a:cubicBezTo>
                    <a:pt x="32688" y="4605"/>
                    <a:pt x="32677" y="4586"/>
                    <a:pt x="32664" y="4586"/>
                  </a:cubicBezTo>
                  <a:cubicBezTo>
                    <a:pt x="32633" y="4586"/>
                    <a:pt x="32583" y="4679"/>
                    <a:pt x="32372" y="4742"/>
                  </a:cubicBezTo>
                  <a:cubicBezTo>
                    <a:pt x="32283" y="4760"/>
                    <a:pt x="32221" y="4770"/>
                    <a:pt x="32175" y="4770"/>
                  </a:cubicBezTo>
                  <a:cubicBezTo>
                    <a:pt x="32063" y="4770"/>
                    <a:pt x="32050" y="4711"/>
                    <a:pt x="32007" y="4560"/>
                  </a:cubicBezTo>
                  <a:cubicBezTo>
                    <a:pt x="31977" y="4480"/>
                    <a:pt x="31922" y="4453"/>
                    <a:pt x="31851" y="4453"/>
                  </a:cubicBezTo>
                  <a:cubicBezTo>
                    <a:pt x="31707" y="4453"/>
                    <a:pt x="31502" y="4570"/>
                    <a:pt x="31338" y="4590"/>
                  </a:cubicBezTo>
                  <a:cubicBezTo>
                    <a:pt x="31320" y="4593"/>
                    <a:pt x="31304" y="4594"/>
                    <a:pt x="31290" y="4594"/>
                  </a:cubicBezTo>
                  <a:cubicBezTo>
                    <a:pt x="31136" y="4594"/>
                    <a:pt x="31194" y="4446"/>
                    <a:pt x="31278" y="4195"/>
                  </a:cubicBezTo>
                  <a:cubicBezTo>
                    <a:pt x="31399" y="3982"/>
                    <a:pt x="31247" y="4134"/>
                    <a:pt x="31186" y="3952"/>
                  </a:cubicBezTo>
                  <a:cubicBezTo>
                    <a:pt x="31156" y="3739"/>
                    <a:pt x="31126" y="3830"/>
                    <a:pt x="30639" y="3709"/>
                  </a:cubicBezTo>
                  <a:cubicBezTo>
                    <a:pt x="30123" y="3587"/>
                    <a:pt x="29971" y="3435"/>
                    <a:pt x="29606" y="3192"/>
                  </a:cubicBezTo>
                  <a:cubicBezTo>
                    <a:pt x="29485" y="3108"/>
                    <a:pt x="29424" y="3079"/>
                    <a:pt x="29396" y="3079"/>
                  </a:cubicBezTo>
                  <a:cubicBezTo>
                    <a:pt x="29334" y="3079"/>
                    <a:pt x="29445" y="3232"/>
                    <a:pt x="29423" y="3253"/>
                  </a:cubicBezTo>
                  <a:cubicBezTo>
                    <a:pt x="29363" y="3344"/>
                    <a:pt x="29180" y="3648"/>
                    <a:pt x="29119" y="3800"/>
                  </a:cubicBezTo>
                  <a:cubicBezTo>
                    <a:pt x="29028" y="3891"/>
                    <a:pt x="28876" y="3830"/>
                    <a:pt x="28512" y="4104"/>
                  </a:cubicBezTo>
                  <a:cubicBezTo>
                    <a:pt x="28336" y="4212"/>
                    <a:pt x="28244" y="4242"/>
                    <a:pt x="28197" y="4242"/>
                  </a:cubicBezTo>
                  <a:cubicBezTo>
                    <a:pt x="28137" y="4242"/>
                    <a:pt x="28147" y="4195"/>
                    <a:pt x="28147" y="4195"/>
                  </a:cubicBezTo>
                  <a:cubicBezTo>
                    <a:pt x="28147" y="4195"/>
                    <a:pt x="27904" y="4013"/>
                    <a:pt x="27630" y="3891"/>
                  </a:cubicBezTo>
                  <a:cubicBezTo>
                    <a:pt x="27357" y="3800"/>
                    <a:pt x="27630" y="3891"/>
                    <a:pt x="27357" y="3739"/>
                  </a:cubicBezTo>
                  <a:cubicBezTo>
                    <a:pt x="27083" y="3587"/>
                    <a:pt x="27326" y="3587"/>
                    <a:pt x="27326" y="3222"/>
                  </a:cubicBezTo>
                  <a:cubicBezTo>
                    <a:pt x="27326" y="3097"/>
                    <a:pt x="27326" y="3051"/>
                    <a:pt x="27313" y="3051"/>
                  </a:cubicBezTo>
                  <a:cubicBezTo>
                    <a:pt x="27286" y="3051"/>
                    <a:pt x="27200" y="3261"/>
                    <a:pt x="26931" y="3344"/>
                  </a:cubicBezTo>
                  <a:cubicBezTo>
                    <a:pt x="26814" y="3373"/>
                    <a:pt x="26750" y="3387"/>
                    <a:pt x="26714" y="3387"/>
                  </a:cubicBezTo>
                  <a:cubicBezTo>
                    <a:pt x="26639" y="3387"/>
                    <a:pt x="26689" y="3326"/>
                    <a:pt x="26627" y="3222"/>
                  </a:cubicBezTo>
                  <a:cubicBezTo>
                    <a:pt x="26566" y="3071"/>
                    <a:pt x="26384" y="3131"/>
                    <a:pt x="26019" y="2979"/>
                  </a:cubicBezTo>
                  <a:cubicBezTo>
                    <a:pt x="25914" y="2932"/>
                    <a:pt x="25857" y="2914"/>
                    <a:pt x="25817" y="2914"/>
                  </a:cubicBezTo>
                  <a:cubicBezTo>
                    <a:pt x="25729" y="2914"/>
                    <a:pt x="25722" y="2998"/>
                    <a:pt x="25472" y="3040"/>
                  </a:cubicBezTo>
                  <a:cubicBezTo>
                    <a:pt x="25077" y="3040"/>
                    <a:pt x="24925" y="3101"/>
                    <a:pt x="24317" y="3222"/>
                  </a:cubicBezTo>
                  <a:cubicBezTo>
                    <a:pt x="23739" y="3344"/>
                    <a:pt x="24195" y="3405"/>
                    <a:pt x="24104" y="3557"/>
                  </a:cubicBezTo>
                  <a:cubicBezTo>
                    <a:pt x="23983" y="3709"/>
                    <a:pt x="23679" y="3709"/>
                    <a:pt x="23891" y="4013"/>
                  </a:cubicBezTo>
                  <a:cubicBezTo>
                    <a:pt x="24135" y="4317"/>
                    <a:pt x="23739" y="4408"/>
                    <a:pt x="23253" y="4499"/>
                  </a:cubicBezTo>
                  <a:cubicBezTo>
                    <a:pt x="22767" y="4621"/>
                    <a:pt x="23132" y="4590"/>
                    <a:pt x="23861" y="4925"/>
                  </a:cubicBezTo>
                  <a:cubicBezTo>
                    <a:pt x="24591" y="5229"/>
                    <a:pt x="23983" y="5320"/>
                    <a:pt x="23861" y="5654"/>
                  </a:cubicBezTo>
                  <a:cubicBezTo>
                    <a:pt x="23739" y="5958"/>
                    <a:pt x="23344" y="6110"/>
                    <a:pt x="22767" y="6232"/>
                  </a:cubicBezTo>
                  <a:cubicBezTo>
                    <a:pt x="22189" y="6384"/>
                    <a:pt x="22037" y="6384"/>
                    <a:pt x="22341" y="6475"/>
                  </a:cubicBezTo>
                  <a:cubicBezTo>
                    <a:pt x="22645" y="6596"/>
                    <a:pt x="22432" y="7235"/>
                    <a:pt x="22432" y="7235"/>
                  </a:cubicBezTo>
                  <a:lnTo>
                    <a:pt x="22372" y="8299"/>
                  </a:lnTo>
                  <a:cubicBezTo>
                    <a:pt x="22372" y="8299"/>
                    <a:pt x="22189" y="8998"/>
                    <a:pt x="21976" y="9028"/>
                  </a:cubicBezTo>
                  <a:lnTo>
                    <a:pt x="21824" y="9028"/>
                  </a:lnTo>
                  <a:cubicBezTo>
                    <a:pt x="21821" y="9029"/>
                    <a:pt x="21818" y="9029"/>
                    <a:pt x="21814" y="9029"/>
                  </a:cubicBezTo>
                  <a:cubicBezTo>
                    <a:pt x="21660" y="9029"/>
                    <a:pt x="21399" y="8390"/>
                    <a:pt x="21399" y="8390"/>
                  </a:cubicBezTo>
                  <a:cubicBezTo>
                    <a:pt x="21399" y="8390"/>
                    <a:pt x="21095" y="7964"/>
                    <a:pt x="20973" y="7660"/>
                  </a:cubicBezTo>
                  <a:cubicBezTo>
                    <a:pt x="20852" y="7356"/>
                    <a:pt x="20852" y="7204"/>
                    <a:pt x="20913" y="7083"/>
                  </a:cubicBezTo>
                  <a:cubicBezTo>
                    <a:pt x="20913" y="6931"/>
                    <a:pt x="20973" y="6748"/>
                    <a:pt x="21125" y="6444"/>
                  </a:cubicBezTo>
                  <a:cubicBezTo>
                    <a:pt x="21174" y="6338"/>
                    <a:pt x="21164" y="6299"/>
                    <a:pt x="21120" y="6299"/>
                  </a:cubicBezTo>
                  <a:cubicBezTo>
                    <a:pt x="21027" y="6299"/>
                    <a:pt x="20784" y="6474"/>
                    <a:pt x="20639" y="6536"/>
                  </a:cubicBezTo>
                  <a:cubicBezTo>
                    <a:pt x="20396" y="6596"/>
                    <a:pt x="20214" y="6596"/>
                    <a:pt x="19910" y="6627"/>
                  </a:cubicBezTo>
                  <a:cubicBezTo>
                    <a:pt x="19846" y="6639"/>
                    <a:pt x="19797" y="6646"/>
                    <a:pt x="19755" y="6646"/>
                  </a:cubicBezTo>
                  <a:cubicBezTo>
                    <a:pt x="19594" y="6646"/>
                    <a:pt x="19528" y="6558"/>
                    <a:pt x="19119" y="6414"/>
                  </a:cubicBezTo>
                  <a:cubicBezTo>
                    <a:pt x="18572" y="6232"/>
                    <a:pt x="18694" y="6384"/>
                    <a:pt x="18238" y="6140"/>
                  </a:cubicBezTo>
                  <a:cubicBezTo>
                    <a:pt x="18133" y="6092"/>
                    <a:pt x="18028" y="6072"/>
                    <a:pt x="17925" y="6072"/>
                  </a:cubicBezTo>
                  <a:cubicBezTo>
                    <a:pt x="17577" y="6072"/>
                    <a:pt x="17242" y="6297"/>
                    <a:pt x="16961" y="6414"/>
                  </a:cubicBezTo>
                  <a:cubicBezTo>
                    <a:pt x="16889" y="6442"/>
                    <a:pt x="16841" y="6454"/>
                    <a:pt x="16811" y="6454"/>
                  </a:cubicBezTo>
                  <a:cubicBezTo>
                    <a:pt x="16677" y="6454"/>
                    <a:pt x="16900" y="6206"/>
                    <a:pt x="16900" y="5958"/>
                  </a:cubicBezTo>
                  <a:cubicBezTo>
                    <a:pt x="16900" y="5654"/>
                    <a:pt x="16840" y="5654"/>
                    <a:pt x="16688" y="5563"/>
                  </a:cubicBezTo>
                  <a:cubicBezTo>
                    <a:pt x="16536" y="5502"/>
                    <a:pt x="16809" y="5320"/>
                    <a:pt x="17478" y="4773"/>
                  </a:cubicBezTo>
                  <a:cubicBezTo>
                    <a:pt x="18177" y="4256"/>
                    <a:pt x="18086" y="4256"/>
                    <a:pt x="18694" y="4134"/>
                  </a:cubicBezTo>
                  <a:cubicBezTo>
                    <a:pt x="19302" y="4013"/>
                    <a:pt x="19089" y="3830"/>
                    <a:pt x="19545" y="3587"/>
                  </a:cubicBezTo>
                  <a:cubicBezTo>
                    <a:pt x="19697" y="3516"/>
                    <a:pt x="19869" y="3499"/>
                    <a:pt x="20037" y="3499"/>
                  </a:cubicBezTo>
                  <a:cubicBezTo>
                    <a:pt x="20189" y="3499"/>
                    <a:pt x="20338" y="3513"/>
                    <a:pt x="20464" y="3513"/>
                  </a:cubicBezTo>
                  <a:cubicBezTo>
                    <a:pt x="20616" y="3513"/>
                    <a:pt x="20736" y="3493"/>
                    <a:pt x="20791" y="3405"/>
                  </a:cubicBezTo>
                  <a:cubicBezTo>
                    <a:pt x="20943" y="3192"/>
                    <a:pt x="21095" y="3192"/>
                    <a:pt x="21399" y="2919"/>
                  </a:cubicBezTo>
                  <a:cubicBezTo>
                    <a:pt x="21703" y="2645"/>
                    <a:pt x="21703" y="2675"/>
                    <a:pt x="21764" y="2584"/>
                  </a:cubicBezTo>
                  <a:cubicBezTo>
                    <a:pt x="21855" y="2463"/>
                    <a:pt x="22311" y="2523"/>
                    <a:pt x="22493" y="2432"/>
                  </a:cubicBezTo>
                  <a:cubicBezTo>
                    <a:pt x="22736" y="2311"/>
                    <a:pt x="23101" y="2159"/>
                    <a:pt x="23527" y="1976"/>
                  </a:cubicBezTo>
                  <a:cubicBezTo>
                    <a:pt x="23952" y="1733"/>
                    <a:pt x="23557" y="1703"/>
                    <a:pt x="23496" y="1429"/>
                  </a:cubicBezTo>
                  <a:cubicBezTo>
                    <a:pt x="23467" y="1331"/>
                    <a:pt x="23560" y="1300"/>
                    <a:pt x="23710" y="1300"/>
                  </a:cubicBezTo>
                  <a:cubicBezTo>
                    <a:pt x="23984" y="1300"/>
                    <a:pt x="24447" y="1406"/>
                    <a:pt x="24684" y="1406"/>
                  </a:cubicBezTo>
                  <a:cubicBezTo>
                    <a:pt x="24719" y="1406"/>
                    <a:pt x="24749" y="1404"/>
                    <a:pt x="24773" y="1399"/>
                  </a:cubicBezTo>
                  <a:cubicBezTo>
                    <a:pt x="25016" y="1368"/>
                    <a:pt x="24955" y="943"/>
                    <a:pt x="25016" y="943"/>
                  </a:cubicBezTo>
                  <a:lnTo>
                    <a:pt x="25077" y="943"/>
                  </a:lnTo>
                  <a:cubicBezTo>
                    <a:pt x="25016" y="943"/>
                    <a:pt x="25046" y="1095"/>
                    <a:pt x="25077" y="1308"/>
                  </a:cubicBezTo>
                  <a:cubicBezTo>
                    <a:pt x="25087" y="1428"/>
                    <a:pt x="25090" y="1469"/>
                    <a:pt x="25099" y="1469"/>
                  </a:cubicBezTo>
                  <a:cubicBezTo>
                    <a:pt x="25117" y="1469"/>
                    <a:pt x="25157" y="1298"/>
                    <a:pt x="25320" y="1277"/>
                  </a:cubicBezTo>
                  <a:cubicBezTo>
                    <a:pt x="25373" y="1270"/>
                    <a:pt x="25413" y="1266"/>
                    <a:pt x="25447" y="1266"/>
                  </a:cubicBezTo>
                  <a:cubicBezTo>
                    <a:pt x="25550" y="1266"/>
                    <a:pt x="25601" y="1300"/>
                    <a:pt x="25806" y="1368"/>
                  </a:cubicBezTo>
                  <a:cubicBezTo>
                    <a:pt x="26080" y="1429"/>
                    <a:pt x="25806" y="1429"/>
                    <a:pt x="25776" y="1520"/>
                  </a:cubicBezTo>
                  <a:cubicBezTo>
                    <a:pt x="25715" y="1581"/>
                    <a:pt x="25259" y="1733"/>
                    <a:pt x="25259" y="1733"/>
                  </a:cubicBezTo>
                  <a:cubicBezTo>
                    <a:pt x="25259" y="1733"/>
                    <a:pt x="24923" y="1888"/>
                    <a:pt x="25038" y="1888"/>
                  </a:cubicBezTo>
                  <a:cubicBezTo>
                    <a:pt x="25048" y="1888"/>
                    <a:pt x="25060" y="1887"/>
                    <a:pt x="25077" y="1885"/>
                  </a:cubicBezTo>
                  <a:cubicBezTo>
                    <a:pt x="25320" y="1885"/>
                    <a:pt x="25411" y="1855"/>
                    <a:pt x="25654" y="1824"/>
                  </a:cubicBezTo>
                  <a:cubicBezTo>
                    <a:pt x="25928" y="1733"/>
                    <a:pt x="25806" y="1672"/>
                    <a:pt x="25989" y="1460"/>
                  </a:cubicBezTo>
                  <a:cubicBezTo>
                    <a:pt x="26055" y="1382"/>
                    <a:pt x="26089" y="1361"/>
                    <a:pt x="26119" y="1361"/>
                  </a:cubicBezTo>
                  <a:cubicBezTo>
                    <a:pt x="26155" y="1361"/>
                    <a:pt x="26185" y="1392"/>
                    <a:pt x="26257" y="1392"/>
                  </a:cubicBezTo>
                  <a:cubicBezTo>
                    <a:pt x="26289" y="1392"/>
                    <a:pt x="26330" y="1386"/>
                    <a:pt x="26384" y="1368"/>
                  </a:cubicBezTo>
                  <a:cubicBezTo>
                    <a:pt x="26450" y="1335"/>
                    <a:pt x="26498" y="1323"/>
                    <a:pt x="26533" y="1323"/>
                  </a:cubicBezTo>
                  <a:cubicBezTo>
                    <a:pt x="26627" y="1323"/>
                    <a:pt x="26627" y="1415"/>
                    <a:pt x="26627" y="1460"/>
                  </a:cubicBezTo>
                  <a:cubicBezTo>
                    <a:pt x="26627" y="1551"/>
                    <a:pt x="26536" y="1612"/>
                    <a:pt x="26262" y="1733"/>
                  </a:cubicBezTo>
                  <a:cubicBezTo>
                    <a:pt x="26019" y="1855"/>
                    <a:pt x="25989" y="1885"/>
                    <a:pt x="25928" y="1976"/>
                  </a:cubicBezTo>
                  <a:cubicBezTo>
                    <a:pt x="25806" y="2067"/>
                    <a:pt x="25259" y="2219"/>
                    <a:pt x="25259" y="2219"/>
                  </a:cubicBezTo>
                  <a:cubicBezTo>
                    <a:pt x="25259" y="2219"/>
                    <a:pt x="24408" y="2493"/>
                    <a:pt x="24317" y="2584"/>
                  </a:cubicBezTo>
                  <a:cubicBezTo>
                    <a:pt x="24227" y="2629"/>
                    <a:pt x="24422" y="2708"/>
                    <a:pt x="24678" y="2708"/>
                  </a:cubicBezTo>
                  <a:cubicBezTo>
                    <a:pt x="24766" y="2708"/>
                    <a:pt x="24862" y="2699"/>
                    <a:pt x="24955" y="2675"/>
                  </a:cubicBezTo>
                  <a:cubicBezTo>
                    <a:pt x="25350" y="2615"/>
                    <a:pt x="25472" y="2523"/>
                    <a:pt x="25867" y="2463"/>
                  </a:cubicBezTo>
                  <a:cubicBezTo>
                    <a:pt x="25943" y="2447"/>
                    <a:pt x="26002" y="2441"/>
                    <a:pt x="26050" y="2441"/>
                  </a:cubicBezTo>
                  <a:cubicBezTo>
                    <a:pt x="26287" y="2441"/>
                    <a:pt x="26232" y="2610"/>
                    <a:pt x="26536" y="2736"/>
                  </a:cubicBezTo>
                  <a:cubicBezTo>
                    <a:pt x="26724" y="2822"/>
                    <a:pt x="26768" y="2859"/>
                    <a:pt x="26797" y="2859"/>
                  </a:cubicBezTo>
                  <a:cubicBezTo>
                    <a:pt x="26820" y="2859"/>
                    <a:pt x="26834" y="2837"/>
                    <a:pt x="26901" y="2797"/>
                  </a:cubicBezTo>
                  <a:cubicBezTo>
                    <a:pt x="27053" y="2736"/>
                    <a:pt x="27296" y="2736"/>
                    <a:pt x="27296" y="2736"/>
                  </a:cubicBezTo>
                  <a:lnTo>
                    <a:pt x="28420" y="2675"/>
                  </a:lnTo>
                  <a:cubicBezTo>
                    <a:pt x="28420" y="2675"/>
                    <a:pt x="28907" y="2615"/>
                    <a:pt x="29119" y="2493"/>
                  </a:cubicBezTo>
                  <a:cubicBezTo>
                    <a:pt x="29172" y="2458"/>
                    <a:pt x="29144" y="2446"/>
                    <a:pt x="29079" y="2446"/>
                  </a:cubicBezTo>
                  <a:cubicBezTo>
                    <a:pt x="28915" y="2446"/>
                    <a:pt x="28512" y="2523"/>
                    <a:pt x="28512" y="2523"/>
                  </a:cubicBezTo>
                  <a:cubicBezTo>
                    <a:pt x="28512" y="2523"/>
                    <a:pt x="27964" y="2463"/>
                    <a:pt x="27782" y="2311"/>
                  </a:cubicBezTo>
                  <a:cubicBezTo>
                    <a:pt x="27709" y="2262"/>
                    <a:pt x="27816" y="2247"/>
                    <a:pt x="27971" y="2247"/>
                  </a:cubicBezTo>
                  <a:cubicBezTo>
                    <a:pt x="28203" y="2247"/>
                    <a:pt x="28542" y="2280"/>
                    <a:pt x="28542" y="2280"/>
                  </a:cubicBezTo>
                  <a:lnTo>
                    <a:pt x="29271" y="2280"/>
                  </a:lnTo>
                  <a:cubicBezTo>
                    <a:pt x="29271" y="2280"/>
                    <a:pt x="29484" y="2128"/>
                    <a:pt x="29575" y="2007"/>
                  </a:cubicBezTo>
                  <a:cubicBezTo>
                    <a:pt x="29636" y="1855"/>
                    <a:pt x="29515" y="1824"/>
                    <a:pt x="29180" y="1763"/>
                  </a:cubicBezTo>
                  <a:cubicBezTo>
                    <a:pt x="29127" y="1753"/>
                    <a:pt x="29076" y="1749"/>
                    <a:pt x="29028" y="1749"/>
                  </a:cubicBezTo>
                  <a:cubicBezTo>
                    <a:pt x="28868" y="1749"/>
                    <a:pt x="28734" y="1793"/>
                    <a:pt x="28607" y="1793"/>
                  </a:cubicBezTo>
                  <a:cubicBezTo>
                    <a:pt x="28554" y="1793"/>
                    <a:pt x="28502" y="1786"/>
                    <a:pt x="28451" y="1763"/>
                  </a:cubicBezTo>
                  <a:cubicBezTo>
                    <a:pt x="28238" y="1672"/>
                    <a:pt x="28360" y="1551"/>
                    <a:pt x="28360" y="1520"/>
                  </a:cubicBezTo>
                  <a:cubicBezTo>
                    <a:pt x="28363" y="1514"/>
                    <a:pt x="28378" y="1511"/>
                    <a:pt x="28402" y="1511"/>
                  </a:cubicBezTo>
                  <a:cubicBezTo>
                    <a:pt x="28594" y="1511"/>
                    <a:pt x="29363" y="1703"/>
                    <a:pt x="29363" y="1703"/>
                  </a:cubicBezTo>
                  <a:cubicBezTo>
                    <a:pt x="29363" y="1703"/>
                    <a:pt x="29380" y="1705"/>
                    <a:pt x="29408" y="1705"/>
                  </a:cubicBezTo>
                  <a:cubicBezTo>
                    <a:pt x="29494" y="1705"/>
                    <a:pt x="29682" y="1688"/>
                    <a:pt x="29819" y="1551"/>
                  </a:cubicBezTo>
                  <a:cubicBezTo>
                    <a:pt x="30062" y="1368"/>
                    <a:pt x="30214" y="1216"/>
                    <a:pt x="30335" y="1095"/>
                  </a:cubicBezTo>
                  <a:cubicBezTo>
                    <a:pt x="30361" y="1056"/>
                    <a:pt x="30175" y="1045"/>
                    <a:pt x="29954" y="1045"/>
                  </a:cubicBezTo>
                  <a:cubicBezTo>
                    <a:pt x="29659" y="1045"/>
                    <a:pt x="29302" y="1064"/>
                    <a:pt x="29302" y="1064"/>
                  </a:cubicBezTo>
                  <a:lnTo>
                    <a:pt x="28542" y="1095"/>
                  </a:lnTo>
                  <a:lnTo>
                    <a:pt x="27843" y="973"/>
                  </a:lnTo>
                  <a:cubicBezTo>
                    <a:pt x="27843" y="973"/>
                    <a:pt x="27964" y="943"/>
                    <a:pt x="28238" y="760"/>
                  </a:cubicBezTo>
                  <a:cubicBezTo>
                    <a:pt x="28351" y="673"/>
                    <a:pt x="28324" y="647"/>
                    <a:pt x="28254" y="647"/>
                  </a:cubicBezTo>
                  <a:cubicBezTo>
                    <a:pt x="28154" y="647"/>
                    <a:pt x="27964" y="700"/>
                    <a:pt x="27964" y="700"/>
                  </a:cubicBezTo>
                  <a:lnTo>
                    <a:pt x="27387" y="700"/>
                  </a:lnTo>
                  <a:lnTo>
                    <a:pt x="26718" y="760"/>
                  </a:lnTo>
                  <a:lnTo>
                    <a:pt x="25989" y="517"/>
                  </a:lnTo>
                  <a:lnTo>
                    <a:pt x="26445" y="305"/>
                  </a:lnTo>
                  <a:cubicBezTo>
                    <a:pt x="26445" y="305"/>
                    <a:pt x="26718" y="153"/>
                    <a:pt x="26931" y="1"/>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47"/>
            <p:cNvSpPr/>
            <p:nvPr/>
          </p:nvSpPr>
          <p:spPr>
            <a:xfrm>
              <a:off x="5791400" y="1416100"/>
              <a:ext cx="816150" cy="352375"/>
            </a:xfrm>
            <a:custGeom>
              <a:avLst/>
              <a:gdLst/>
              <a:ahLst/>
              <a:cxnLst/>
              <a:rect l="l" t="t" r="r" b="b"/>
              <a:pathLst>
                <a:path w="32646" h="14095" extrusionOk="0">
                  <a:moveTo>
                    <a:pt x="3595" y="0"/>
                  </a:moveTo>
                  <a:cubicBezTo>
                    <a:pt x="3349" y="0"/>
                    <a:pt x="3117" y="66"/>
                    <a:pt x="2949" y="234"/>
                  </a:cubicBezTo>
                  <a:cubicBezTo>
                    <a:pt x="2828" y="325"/>
                    <a:pt x="2736" y="447"/>
                    <a:pt x="2645" y="538"/>
                  </a:cubicBezTo>
                  <a:cubicBezTo>
                    <a:pt x="2599" y="557"/>
                    <a:pt x="2554" y="566"/>
                    <a:pt x="2509" y="566"/>
                  </a:cubicBezTo>
                  <a:cubicBezTo>
                    <a:pt x="2203" y="566"/>
                    <a:pt x="1934" y="162"/>
                    <a:pt x="1642" y="82"/>
                  </a:cubicBezTo>
                  <a:cubicBezTo>
                    <a:pt x="1579" y="56"/>
                    <a:pt x="1517" y="44"/>
                    <a:pt x="1456" y="44"/>
                  </a:cubicBezTo>
                  <a:cubicBezTo>
                    <a:pt x="1014" y="44"/>
                    <a:pt x="639" y="669"/>
                    <a:pt x="639" y="1176"/>
                  </a:cubicBezTo>
                  <a:cubicBezTo>
                    <a:pt x="639" y="1754"/>
                    <a:pt x="761" y="2392"/>
                    <a:pt x="426" y="2848"/>
                  </a:cubicBezTo>
                  <a:cubicBezTo>
                    <a:pt x="305" y="2970"/>
                    <a:pt x="183" y="3061"/>
                    <a:pt x="122" y="3182"/>
                  </a:cubicBezTo>
                  <a:cubicBezTo>
                    <a:pt x="1" y="3365"/>
                    <a:pt x="31" y="3638"/>
                    <a:pt x="92" y="3912"/>
                  </a:cubicBezTo>
                  <a:cubicBezTo>
                    <a:pt x="457" y="5614"/>
                    <a:pt x="1399" y="7225"/>
                    <a:pt x="2828" y="8319"/>
                  </a:cubicBezTo>
                  <a:cubicBezTo>
                    <a:pt x="3527" y="8897"/>
                    <a:pt x="4347" y="9292"/>
                    <a:pt x="5138" y="9717"/>
                  </a:cubicBezTo>
                  <a:cubicBezTo>
                    <a:pt x="6050" y="10204"/>
                    <a:pt x="6961" y="10720"/>
                    <a:pt x="7873" y="11176"/>
                  </a:cubicBezTo>
                  <a:cubicBezTo>
                    <a:pt x="9697" y="12119"/>
                    <a:pt x="11521" y="13091"/>
                    <a:pt x="13527" y="13517"/>
                  </a:cubicBezTo>
                  <a:cubicBezTo>
                    <a:pt x="14895" y="13821"/>
                    <a:pt x="16293" y="13851"/>
                    <a:pt x="17722" y="13912"/>
                  </a:cubicBezTo>
                  <a:lnTo>
                    <a:pt x="21825" y="14003"/>
                  </a:lnTo>
                  <a:cubicBezTo>
                    <a:pt x="23041" y="14064"/>
                    <a:pt x="24257" y="14094"/>
                    <a:pt x="25503" y="14094"/>
                  </a:cubicBezTo>
                  <a:cubicBezTo>
                    <a:pt x="26415" y="14094"/>
                    <a:pt x="27357" y="14064"/>
                    <a:pt x="28238" y="13699"/>
                  </a:cubicBezTo>
                  <a:cubicBezTo>
                    <a:pt x="29728" y="13152"/>
                    <a:pt x="30883" y="11663"/>
                    <a:pt x="32494" y="11663"/>
                  </a:cubicBezTo>
                  <a:lnTo>
                    <a:pt x="32646" y="10265"/>
                  </a:lnTo>
                  <a:cubicBezTo>
                    <a:pt x="32646" y="9353"/>
                    <a:pt x="31916" y="8471"/>
                    <a:pt x="31004" y="8350"/>
                  </a:cubicBezTo>
                  <a:cubicBezTo>
                    <a:pt x="30917" y="8341"/>
                    <a:pt x="30829" y="8338"/>
                    <a:pt x="30740" y="8338"/>
                  </a:cubicBezTo>
                  <a:cubicBezTo>
                    <a:pt x="30453" y="8338"/>
                    <a:pt x="30163" y="8372"/>
                    <a:pt x="29882" y="8372"/>
                  </a:cubicBezTo>
                  <a:cubicBezTo>
                    <a:pt x="29618" y="8372"/>
                    <a:pt x="29361" y="8342"/>
                    <a:pt x="29120" y="8228"/>
                  </a:cubicBezTo>
                  <a:cubicBezTo>
                    <a:pt x="28542" y="8015"/>
                    <a:pt x="28208" y="7347"/>
                    <a:pt x="27631" y="7225"/>
                  </a:cubicBezTo>
                  <a:cubicBezTo>
                    <a:pt x="27537" y="7202"/>
                    <a:pt x="27444" y="7193"/>
                    <a:pt x="27350" y="7193"/>
                  </a:cubicBezTo>
                  <a:cubicBezTo>
                    <a:pt x="27068" y="7193"/>
                    <a:pt x="26784" y="7272"/>
                    <a:pt x="26492" y="7272"/>
                  </a:cubicBezTo>
                  <a:cubicBezTo>
                    <a:pt x="26376" y="7272"/>
                    <a:pt x="26260" y="7260"/>
                    <a:pt x="26141" y="7225"/>
                  </a:cubicBezTo>
                  <a:cubicBezTo>
                    <a:pt x="25807" y="7073"/>
                    <a:pt x="25594" y="6708"/>
                    <a:pt x="25320" y="6495"/>
                  </a:cubicBezTo>
                  <a:cubicBezTo>
                    <a:pt x="25062" y="6274"/>
                    <a:pt x="24733" y="6167"/>
                    <a:pt x="24403" y="6167"/>
                  </a:cubicBezTo>
                  <a:cubicBezTo>
                    <a:pt x="23919" y="6167"/>
                    <a:pt x="23433" y="6396"/>
                    <a:pt x="23162" y="6830"/>
                  </a:cubicBezTo>
                  <a:cubicBezTo>
                    <a:pt x="23033" y="7037"/>
                    <a:pt x="22859" y="7245"/>
                    <a:pt x="22679" y="7245"/>
                  </a:cubicBezTo>
                  <a:cubicBezTo>
                    <a:pt x="22647" y="7245"/>
                    <a:pt x="22616" y="7238"/>
                    <a:pt x="22585" y="7225"/>
                  </a:cubicBezTo>
                  <a:cubicBezTo>
                    <a:pt x="22463" y="7134"/>
                    <a:pt x="22433" y="6982"/>
                    <a:pt x="22342" y="6860"/>
                  </a:cubicBezTo>
                  <a:cubicBezTo>
                    <a:pt x="22233" y="6628"/>
                    <a:pt x="21984" y="6514"/>
                    <a:pt x="21732" y="6514"/>
                  </a:cubicBezTo>
                  <a:cubicBezTo>
                    <a:pt x="21490" y="6514"/>
                    <a:pt x="21245" y="6621"/>
                    <a:pt x="21126" y="6830"/>
                  </a:cubicBezTo>
                  <a:cubicBezTo>
                    <a:pt x="20275" y="6040"/>
                    <a:pt x="20305" y="4672"/>
                    <a:pt x="19819" y="3638"/>
                  </a:cubicBezTo>
                  <a:cubicBezTo>
                    <a:pt x="19424" y="2818"/>
                    <a:pt x="18633" y="2119"/>
                    <a:pt x="17722" y="1906"/>
                  </a:cubicBezTo>
                  <a:cubicBezTo>
                    <a:pt x="17433" y="1819"/>
                    <a:pt x="17135" y="1778"/>
                    <a:pt x="16837" y="1778"/>
                  </a:cubicBezTo>
                  <a:cubicBezTo>
                    <a:pt x="16196" y="1778"/>
                    <a:pt x="15556" y="1969"/>
                    <a:pt x="15016" y="2301"/>
                  </a:cubicBezTo>
                  <a:cubicBezTo>
                    <a:pt x="14712" y="2514"/>
                    <a:pt x="14439" y="2757"/>
                    <a:pt x="14074" y="2818"/>
                  </a:cubicBezTo>
                  <a:cubicBezTo>
                    <a:pt x="14065" y="2818"/>
                    <a:pt x="14056" y="2818"/>
                    <a:pt x="14046" y="2818"/>
                  </a:cubicBezTo>
                  <a:cubicBezTo>
                    <a:pt x="13226" y="2818"/>
                    <a:pt x="12650" y="1599"/>
                    <a:pt x="11890" y="1599"/>
                  </a:cubicBezTo>
                  <a:cubicBezTo>
                    <a:pt x="11819" y="1599"/>
                    <a:pt x="11747" y="1609"/>
                    <a:pt x="11673" y="1632"/>
                  </a:cubicBezTo>
                  <a:cubicBezTo>
                    <a:pt x="11490" y="1693"/>
                    <a:pt x="11308" y="1845"/>
                    <a:pt x="11065" y="1906"/>
                  </a:cubicBezTo>
                  <a:cubicBezTo>
                    <a:pt x="11049" y="1907"/>
                    <a:pt x="11034" y="1908"/>
                    <a:pt x="11019" y="1908"/>
                  </a:cubicBezTo>
                  <a:cubicBezTo>
                    <a:pt x="10677" y="1908"/>
                    <a:pt x="10416" y="1589"/>
                    <a:pt x="10183" y="1298"/>
                  </a:cubicBezTo>
                  <a:cubicBezTo>
                    <a:pt x="9514" y="490"/>
                    <a:pt x="8441" y="32"/>
                    <a:pt x="7378" y="32"/>
                  </a:cubicBezTo>
                  <a:cubicBezTo>
                    <a:pt x="7041" y="32"/>
                    <a:pt x="6705" y="78"/>
                    <a:pt x="6384" y="173"/>
                  </a:cubicBezTo>
                  <a:cubicBezTo>
                    <a:pt x="6080" y="295"/>
                    <a:pt x="5776" y="416"/>
                    <a:pt x="5472" y="447"/>
                  </a:cubicBezTo>
                  <a:cubicBezTo>
                    <a:pt x="5442" y="449"/>
                    <a:pt x="5413" y="450"/>
                    <a:pt x="5384" y="450"/>
                  </a:cubicBezTo>
                  <a:cubicBezTo>
                    <a:pt x="4964" y="450"/>
                    <a:pt x="4593" y="254"/>
                    <a:pt x="4195" y="112"/>
                  </a:cubicBezTo>
                  <a:cubicBezTo>
                    <a:pt x="4004" y="44"/>
                    <a:pt x="3795" y="0"/>
                    <a:pt x="3595"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47"/>
            <p:cNvSpPr/>
            <p:nvPr/>
          </p:nvSpPr>
          <p:spPr>
            <a:xfrm>
              <a:off x="5179700" y="734650"/>
              <a:ext cx="750025" cy="767075"/>
            </a:xfrm>
            <a:custGeom>
              <a:avLst/>
              <a:gdLst/>
              <a:ahLst/>
              <a:cxnLst/>
              <a:rect l="l" t="t" r="r" b="b"/>
              <a:pathLst>
                <a:path w="30001" h="30683" extrusionOk="0">
                  <a:moveTo>
                    <a:pt x="26372" y="1"/>
                  </a:moveTo>
                  <a:cubicBezTo>
                    <a:pt x="26080" y="1"/>
                    <a:pt x="25766" y="89"/>
                    <a:pt x="25502" y="227"/>
                  </a:cubicBezTo>
                  <a:cubicBezTo>
                    <a:pt x="24971" y="507"/>
                    <a:pt x="24490" y="967"/>
                    <a:pt x="23896" y="967"/>
                  </a:cubicBezTo>
                  <a:cubicBezTo>
                    <a:pt x="23844" y="967"/>
                    <a:pt x="23792" y="964"/>
                    <a:pt x="23739" y="957"/>
                  </a:cubicBezTo>
                  <a:lnTo>
                    <a:pt x="23739" y="957"/>
                  </a:lnTo>
                  <a:lnTo>
                    <a:pt x="24165" y="1017"/>
                  </a:lnTo>
                  <a:cubicBezTo>
                    <a:pt x="23101" y="1291"/>
                    <a:pt x="22159" y="1929"/>
                    <a:pt x="21520" y="2811"/>
                  </a:cubicBezTo>
                  <a:cubicBezTo>
                    <a:pt x="21368" y="3054"/>
                    <a:pt x="21156" y="3297"/>
                    <a:pt x="20943" y="3419"/>
                  </a:cubicBezTo>
                  <a:cubicBezTo>
                    <a:pt x="20806" y="3487"/>
                    <a:pt x="20663" y="3515"/>
                    <a:pt x="20516" y="3515"/>
                  </a:cubicBezTo>
                  <a:cubicBezTo>
                    <a:pt x="19927" y="3515"/>
                    <a:pt x="19282" y="3070"/>
                    <a:pt x="18713" y="3070"/>
                  </a:cubicBezTo>
                  <a:cubicBezTo>
                    <a:pt x="18547" y="3070"/>
                    <a:pt x="18387" y="3108"/>
                    <a:pt x="18238" y="3206"/>
                  </a:cubicBezTo>
                  <a:cubicBezTo>
                    <a:pt x="18086" y="3297"/>
                    <a:pt x="17934" y="3510"/>
                    <a:pt x="17812" y="3662"/>
                  </a:cubicBezTo>
                  <a:cubicBezTo>
                    <a:pt x="17052" y="4635"/>
                    <a:pt x="15958" y="5273"/>
                    <a:pt x="14742" y="5516"/>
                  </a:cubicBezTo>
                  <a:cubicBezTo>
                    <a:pt x="14408" y="6002"/>
                    <a:pt x="14317" y="6641"/>
                    <a:pt x="14529" y="7218"/>
                  </a:cubicBezTo>
                  <a:cubicBezTo>
                    <a:pt x="14621" y="7553"/>
                    <a:pt x="14864" y="7856"/>
                    <a:pt x="14894" y="8252"/>
                  </a:cubicBezTo>
                  <a:cubicBezTo>
                    <a:pt x="14925" y="9072"/>
                    <a:pt x="13982" y="9589"/>
                    <a:pt x="13162" y="9589"/>
                  </a:cubicBezTo>
                  <a:cubicBezTo>
                    <a:pt x="12549" y="9544"/>
                    <a:pt x="11935" y="9362"/>
                    <a:pt x="11335" y="9362"/>
                  </a:cubicBezTo>
                  <a:cubicBezTo>
                    <a:pt x="11132" y="9362"/>
                    <a:pt x="10930" y="9383"/>
                    <a:pt x="10730" y="9437"/>
                  </a:cubicBezTo>
                  <a:cubicBezTo>
                    <a:pt x="9575" y="9650"/>
                    <a:pt x="8906" y="10805"/>
                    <a:pt x="7994" y="11504"/>
                  </a:cubicBezTo>
                  <a:cubicBezTo>
                    <a:pt x="6839" y="12416"/>
                    <a:pt x="5411" y="12781"/>
                    <a:pt x="4073" y="13267"/>
                  </a:cubicBezTo>
                  <a:cubicBezTo>
                    <a:pt x="2736" y="13753"/>
                    <a:pt x="1338" y="14513"/>
                    <a:pt x="760" y="15820"/>
                  </a:cubicBezTo>
                  <a:cubicBezTo>
                    <a:pt x="456" y="16489"/>
                    <a:pt x="395" y="17249"/>
                    <a:pt x="335" y="18009"/>
                  </a:cubicBezTo>
                  <a:cubicBezTo>
                    <a:pt x="274" y="19559"/>
                    <a:pt x="152" y="21170"/>
                    <a:pt x="31" y="22750"/>
                  </a:cubicBezTo>
                  <a:cubicBezTo>
                    <a:pt x="0" y="22993"/>
                    <a:pt x="0" y="23267"/>
                    <a:pt x="122" y="23449"/>
                  </a:cubicBezTo>
                  <a:cubicBezTo>
                    <a:pt x="274" y="23662"/>
                    <a:pt x="578" y="23814"/>
                    <a:pt x="730" y="24057"/>
                  </a:cubicBezTo>
                  <a:cubicBezTo>
                    <a:pt x="912" y="24331"/>
                    <a:pt x="912" y="24635"/>
                    <a:pt x="1003" y="24878"/>
                  </a:cubicBezTo>
                  <a:cubicBezTo>
                    <a:pt x="1280" y="26094"/>
                    <a:pt x="2461" y="27034"/>
                    <a:pt x="3702" y="27034"/>
                  </a:cubicBezTo>
                  <a:cubicBezTo>
                    <a:pt x="3826" y="27034"/>
                    <a:pt x="3950" y="27025"/>
                    <a:pt x="4073" y="27006"/>
                  </a:cubicBezTo>
                  <a:cubicBezTo>
                    <a:pt x="4706" y="26935"/>
                    <a:pt x="5374" y="26595"/>
                    <a:pt x="6009" y="26595"/>
                  </a:cubicBezTo>
                  <a:cubicBezTo>
                    <a:pt x="6198" y="26595"/>
                    <a:pt x="6384" y="26625"/>
                    <a:pt x="6566" y="26702"/>
                  </a:cubicBezTo>
                  <a:cubicBezTo>
                    <a:pt x="6779" y="26793"/>
                    <a:pt x="6961" y="26945"/>
                    <a:pt x="7174" y="26945"/>
                  </a:cubicBezTo>
                  <a:cubicBezTo>
                    <a:pt x="7417" y="26945"/>
                    <a:pt x="7599" y="26823"/>
                    <a:pt x="7782" y="26702"/>
                  </a:cubicBezTo>
                  <a:cubicBezTo>
                    <a:pt x="8026" y="26584"/>
                    <a:pt x="8295" y="26528"/>
                    <a:pt x="8565" y="26528"/>
                  </a:cubicBezTo>
                  <a:cubicBezTo>
                    <a:pt x="9201" y="26528"/>
                    <a:pt x="9841" y="26837"/>
                    <a:pt x="10183" y="27370"/>
                  </a:cubicBezTo>
                  <a:cubicBezTo>
                    <a:pt x="10487" y="27857"/>
                    <a:pt x="10608" y="28495"/>
                    <a:pt x="11064" y="28829"/>
                  </a:cubicBezTo>
                  <a:cubicBezTo>
                    <a:pt x="11368" y="29073"/>
                    <a:pt x="11794" y="29103"/>
                    <a:pt x="12128" y="29225"/>
                  </a:cubicBezTo>
                  <a:cubicBezTo>
                    <a:pt x="12766" y="29407"/>
                    <a:pt x="13314" y="29954"/>
                    <a:pt x="13861" y="30288"/>
                  </a:cubicBezTo>
                  <a:cubicBezTo>
                    <a:pt x="14257" y="30515"/>
                    <a:pt x="14701" y="30683"/>
                    <a:pt x="15111" y="30683"/>
                  </a:cubicBezTo>
                  <a:cubicBezTo>
                    <a:pt x="15361" y="30683"/>
                    <a:pt x="15599" y="30620"/>
                    <a:pt x="15806" y="30471"/>
                  </a:cubicBezTo>
                  <a:cubicBezTo>
                    <a:pt x="16110" y="29529"/>
                    <a:pt x="14955" y="28769"/>
                    <a:pt x="14712" y="27826"/>
                  </a:cubicBezTo>
                  <a:cubicBezTo>
                    <a:pt x="14560" y="27097"/>
                    <a:pt x="14894" y="26307"/>
                    <a:pt x="14803" y="25577"/>
                  </a:cubicBezTo>
                  <a:cubicBezTo>
                    <a:pt x="14742" y="25395"/>
                    <a:pt x="14681" y="25152"/>
                    <a:pt x="14499" y="25030"/>
                  </a:cubicBezTo>
                  <a:cubicBezTo>
                    <a:pt x="14347" y="24939"/>
                    <a:pt x="14134" y="24878"/>
                    <a:pt x="13952" y="24878"/>
                  </a:cubicBezTo>
                  <a:cubicBezTo>
                    <a:pt x="13283" y="24939"/>
                    <a:pt x="12706" y="25304"/>
                    <a:pt x="12067" y="25547"/>
                  </a:cubicBezTo>
                  <a:cubicBezTo>
                    <a:pt x="11795" y="25646"/>
                    <a:pt x="11503" y="25704"/>
                    <a:pt x="11224" y="25704"/>
                  </a:cubicBezTo>
                  <a:cubicBezTo>
                    <a:pt x="10816" y="25704"/>
                    <a:pt x="10435" y="25580"/>
                    <a:pt x="10183" y="25273"/>
                  </a:cubicBezTo>
                  <a:cubicBezTo>
                    <a:pt x="10791" y="25091"/>
                    <a:pt x="11216" y="24392"/>
                    <a:pt x="11156" y="23753"/>
                  </a:cubicBezTo>
                  <a:cubicBezTo>
                    <a:pt x="11064" y="23297"/>
                    <a:pt x="10760" y="22811"/>
                    <a:pt x="10912" y="22355"/>
                  </a:cubicBezTo>
                  <a:cubicBezTo>
                    <a:pt x="11034" y="21960"/>
                    <a:pt x="11490" y="21747"/>
                    <a:pt x="11794" y="21443"/>
                  </a:cubicBezTo>
                  <a:cubicBezTo>
                    <a:pt x="12098" y="21139"/>
                    <a:pt x="12250" y="20531"/>
                    <a:pt x="11855" y="20319"/>
                  </a:cubicBezTo>
                  <a:lnTo>
                    <a:pt x="11855" y="20319"/>
                  </a:lnTo>
                  <a:cubicBezTo>
                    <a:pt x="11663" y="20583"/>
                    <a:pt x="11372" y="20659"/>
                    <a:pt x="11042" y="20659"/>
                  </a:cubicBezTo>
                  <a:cubicBezTo>
                    <a:pt x="10602" y="20659"/>
                    <a:pt x="10091" y="20525"/>
                    <a:pt x="9647" y="20525"/>
                  </a:cubicBezTo>
                  <a:cubicBezTo>
                    <a:pt x="9313" y="20525"/>
                    <a:pt x="9016" y="20601"/>
                    <a:pt x="8815" y="20866"/>
                  </a:cubicBezTo>
                  <a:cubicBezTo>
                    <a:pt x="8572" y="21200"/>
                    <a:pt x="8724" y="21686"/>
                    <a:pt x="8754" y="22142"/>
                  </a:cubicBezTo>
                  <a:cubicBezTo>
                    <a:pt x="8785" y="22598"/>
                    <a:pt x="8602" y="23176"/>
                    <a:pt x="8146" y="23176"/>
                  </a:cubicBezTo>
                  <a:cubicBezTo>
                    <a:pt x="7870" y="23176"/>
                    <a:pt x="7534" y="22967"/>
                    <a:pt x="7305" y="22967"/>
                  </a:cubicBezTo>
                  <a:cubicBezTo>
                    <a:pt x="7206" y="22967"/>
                    <a:pt x="7128" y="23006"/>
                    <a:pt x="7082" y="23115"/>
                  </a:cubicBezTo>
                  <a:cubicBezTo>
                    <a:pt x="6991" y="23267"/>
                    <a:pt x="7113" y="23449"/>
                    <a:pt x="7082" y="23601"/>
                  </a:cubicBezTo>
                  <a:cubicBezTo>
                    <a:pt x="7045" y="23778"/>
                    <a:pt x="6912" y="23845"/>
                    <a:pt x="6746" y="23845"/>
                  </a:cubicBezTo>
                  <a:cubicBezTo>
                    <a:pt x="6513" y="23845"/>
                    <a:pt x="6214" y="23713"/>
                    <a:pt x="6019" y="23571"/>
                  </a:cubicBezTo>
                  <a:cubicBezTo>
                    <a:pt x="5593" y="23206"/>
                    <a:pt x="5137" y="22841"/>
                    <a:pt x="4712" y="22507"/>
                  </a:cubicBezTo>
                  <a:cubicBezTo>
                    <a:pt x="4529" y="22355"/>
                    <a:pt x="4316" y="22142"/>
                    <a:pt x="4225" y="21930"/>
                  </a:cubicBezTo>
                  <a:cubicBezTo>
                    <a:pt x="3952" y="21200"/>
                    <a:pt x="4985" y="20562"/>
                    <a:pt x="5016" y="19772"/>
                  </a:cubicBezTo>
                  <a:cubicBezTo>
                    <a:pt x="5016" y="19498"/>
                    <a:pt x="4924" y="19194"/>
                    <a:pt x="5076" y="18920"/>
                  </a:cubicBezTo>
                  <a:cubicBezTo>
                    <a:pt x="5228" y="18616"/>
                    <a:pt x="5684" y="18556"/>
                    <a:pt x="5836" y="18252"/>
                  </a:cubicBezTo>
                  <a:cubicBezTo>
                    <a:pt x="5927" y="17978"/>
                    <a:pt x="5775" y="17674"/>
                    <a:pt x="5775" y="17401"/>
                  </a:cubicBezTo>
                  <a:cubicBezTo>
                    <a:pt x="5775" y="16793"/>
                    <a:pt x="6475" y="16367"/>
                    <a:pt x="7082" y="16367"/>
                  </a:cubicBezTo>
                  <a:cubicBezTo>
                    <a:pt x="7690" y="16367"/>
                    <a:pt x="8298" y="16610"/>
                    <a:pt x="8906" y="16641"/>
                  </a:cubicBezTo>
                  <a:cubicBezTo>
                    <a:pt x="8940" y="16642"/>
                    <a:pt x="8974" y="16643"/>
                    <a:pt x="9008" y="16643"/>
                  </a:cubicBezTo>
                  <a:cubicBezTo>
                    <a:pt x="9593" y="16643"/>
                    <a:pt x="10252" y="16396"/>
                    <a:pt x="10396" y="15850"/>
                  </a:cubicBezTo>
                  <a:cubicBezTo>
                    <a:pt x="10487" y="15395"/>
                    <a:pt x="10456" y="14665"/>
                    <a:pt x="10912" y="14665"/>
                  </a:cubicBezTo>
                  <a:cubicBezTo>
                    <a:pt x="11277" y="14665"/>
                    <a:pt x="11399" y="15243"/>
                    <a:pt x="11794" y="15364"/>
                  </a:cubicBezTo>
                  <a:cubicBezTo>
                    <a:pt x="11976" y="15091"/>
                    <a:pt x="12159" y="14847"/>
                    <a:pt x="12341" y="14604"/>
                  </a:cubicBezTo>
                  <a:cubicBezTo>
                    <a:pt x="12471" y="14891"/>
                    <a:pt x="12690" y="15244"/>
                    <a:pt x="12961" y="15244"/>
                  </a:cubicBezTo>
                  <a:cubicBezTo>
                    <a:pt x="13006" y="15244"/>
                    <a:pt x="13053" y="15234"/>
                    <a:pt x="13101" y="15212"/>
                  </a:cubicBezTo>
                  <a:cubicBezTo>
                    <a:pt x="13253" y="15121"/>
                    <a:pt x="13344" y="14969"/>
                    <a:pt x="13496" y="14847"/>
                  </a:cubicBezTo>
                  <a:cubicBezTo>
                    <a:pt x="13590" y="14778"/>
                    <a:pt x="13690" y="14748"/>
                    <a:pt x="13790" y="14748"/>
                  </a:cubicBezTo>
                  <a:cubicBezTo>
                    <a:pt x="14173" y="14748"/>
                    <a:pt x="14561" y="15191"/>
                    <a:pt x="14681" y="15577"/>
                  </a:cubicBezTo>
                  <a:cubicBezTo>
                    <a:pt x="14833" y="16124"/>
                    <a:pt x="14955" y="16762"/>
                    <a:pt x="15441" y="16945"/>
                  </a:cubicBezTo>
                  <a:cubicBezTo>
                    <a:pt x="15525" y="16984"/>
                    <a:pt x="15610" y="17002"/>
                    <a:pt x="15696" y="17002"/>
                  </a:cubicBezTo>
                  <a:cubicBezTo>
                    <a:pt x="16141" y="17002"/>
                    <a:pt x="16586" y="16517"/>
                    <a:pt x="16688" y="16033"/>
                  </a:cubicBezTo>
                  <a:cubicBezTo>
                    <a:pt x="16809" y="15425"/>
                    <a:pt x="16627" y="14847"/>
                    <a:pt x="16627" y="14240"/>
                  </a:cubicBezTo>
                  <a:cubicBezTo>
                    <a:pt x="16566" y="12872"/>
                    <a:pt x="17569" y="11565"/>
                    <a:pt x="18906" y="11200"/>
                  </a:cubicBezTo>
                  <a:cubicBezTo>
                    <a:pt x="19119" y="11170"/>
                    <a:pt x="19302" y="11139"/>
                    <a:pt x="19454" y="10987"/>
                  </a:cubicBezTo>
                  <a:cubicBezTo>
                    <a:pt x="19909" y="10592"/>
                    <a:pt x="19545" y="9771"/>
                    <a:pt x="19970" y="9376"/>
                  </a:cubicBezTo>
                  <a:cubicBezTo>
                    <a:pt x="20213" y="9133"/>
                    <a:pt x="20761" y="9163"/>
                    <a:pt x="20913" y="8829"/>
                  </a:cubicBezTo>
                  <a:cubicBezTo>
                    <a:pt x="20973" y="8616"/>
                    <a:pt x="20943" y="8404"/>
                    <a:pt x="20913" y="8221"/>
                  </a:cubicBezTo>
                  <a:cubicBezTo>
                    <a:pt x="20882" y="7644"/>
                    <a:pt x="21277" y="7066"/>
                    <a:pt x="21855" y="6945"/>
                  </a:cubicBezTo>
                  <a:cubicBezTo>
                    <a:pt x="21959" y="6931"/>
                    <a:pt x="22070" y="6928"/>
                    <a:pt x="22182" y="6928"/>
                  </a:cubicBezTo>
                  <a:cubicBezTo>
                    <a:pt x="22256" y="6928"/>
                    <a:pt x="22331" y="6929"/>
                    <a:pt x="22405" y="6929"/>
                  </a:cubicBezTo>
                  <a:cubicBezTo>
                    <a:pt x="22710" y="6929"/>
                    <a:pt x="23004" y="6909"/>
                    <a:pt x="23192" y="6701"/>
                  </a:cubicBezTo>
                  <a:cubicBezTo>
                    <a:pt x="23466" y="6397"/>
                    <a:pt x="23314" y="5881"/>
                    <a:pt x="23192" y="5516"/>
                  </a:cubicBezTo>
                  <a:cubicBezTo>
                    <a:pt x="23071" y="5090"/>
                    <a:pt x="23071" y="4574"/>
                    <a:pt x="23466" y="4422"/>
                  </a:cubicBezTo>
                  <a:cubicBezTo>
                    <a:pt x="23537" y="4386"/>
                    <a:pt x="23612" y="4378"/>
                    <a:pt x="23690" y="4378"/>
                  </a:cubicBezTo>
                  <a:cubicBezTo>
                    <a:pt x="23753" y="4378"/>
                    <a:pt x="23819" y="4384"/>
                    <a:pt x="23885" y="4384"/>
                  </a:cubicBezTo>
                  <a:cubicBezTo>
                    <a:pt x="23947" y="4384"/>
                    <a:pt x="24010" y="4379"/>
                    <a:pt x="24074" y="4361"/>
                  </a:cubicBezTo>
                  <a:cubicBezTo>
                    <a:pt x="24560" y="4331"/>
                    <a:pt x="24864" y="3844"/>
                    <a:pt x="25046" y="3388"/>
                  </a:cubicBezTo>
                  <a:cubicBezTo>
                    <a:pt x="25229" y="2932"/>
                    <a:pt x="25381" y="2446"/>
                    <a:pt x="25776" y="2142"/>
                  </a:cubicBezTo>
                  <a:cubicBezTo>
                    <a:pt x="25914" y="2027"/>
                    <a:pt x="26105" y="1968"/>
                    <a:pt x="26293" y="1968"/>
                  </a:cubicBezTo>
                  <a:cubicBezTo>
                    <a:pt x="26602" y="1968"/>
                    <a:pt x="26905" y="2125"/>
                    <a:pt x="26961" y="2446"/>
                  </a:cubicBezTo>
                  <a:cubicBezTo>
                    <a:pt x="27022" y="3084"/>
                    <a:pt x="25837" y="3479"/>
                    <a:pt x="25989" y="4118"/>
                  </a:cubicBezTo>
                  <a:cubicBezTo>
                    <a:pt x="26156" y="4206"/>
                    <a:pt x="26336" y="4245"/>
                    <a:pt x="26518" y="4245"/>
                  </a:cubicBezTo>
                  <a:cubicBezTo>
                    <a:pt x="26963" y="4245"/>
                    <a:pt x="27419" y="4007"/>
                    <a:pt x="27721" y="3662"/>
                  </a:cubicBezTo>
                  <a:cubicBezTo>
                    <a:pt x="28086" y="3176"/>
                    <a:pt x="28268" y="2507"/>
                    <a:pt x="28420" y="1899"/>
                  </a:cubicBezTo>
                  <a:cubicBezTo>
                    <a:pt x="28568" y="2113"/>
                    <a:pt x="28824" y="2220"/>
                    <a:pt x="29075" y="2220"/>
                  </a:cubicBezTo>
                  <a:cubicBezTo>
                    <a:pt x="29287" y="2220"/>
                    <a:pt x="29497" y="2143"/>
                    <a:pt x="29636" y="1990"/>
                  </a:cubicBezTo>
                  <a:cubicBezTo>
                    <a:pt x="30001" y="1656"/>
                    <a:pt x="29910" y="987"/>
                    <a:pt x="29545" y="713"/>
                  </a:cubicBezTo>
                  <a:cubicBezTo>
                    <a:pt x="29362" y="569"/>
                    <a:pt x="29145" y="516"/>
                    <a:pt x="28913" y="516"/>
                  </a:cubicBezTo>
                  <a:cubicBezTo>
                    <a:pt x="28607" y="516"/>
                    <a:pt x="28276" y="610"/>
                    <a:pt x="27964" y="713"/>
                  </a:cubicBezTo>
                  <a:cubicBezTo>
                    <a:pt x="27851" y="746"/>
                    <a:pt x="27728" y="778"/>
                    <a:pt x="27616" y="778"/>
                  </a:cubicBezTo>
                  <a:cubicBezTo>
                    <a:pt x="27518" y="778"/>
                    <a:pt x="27427" y="754"/>
                    <a:pt x="27356" y="683"/>
                  </a:cubicBezTo>
                  <a:cubicBezTo>
                    <a:pt x="27296" y="622"/>
                    <a:pt x="27265" y="501"/>
                    <a:pt x="27204" y="440"/>
                  </a:cubicBezTo>
                  <a:cubicBezTo>
                    <a:pt x="27039" y="126"/>
                    <a:pt x="26721" y="1"/>
                    <a:pt x="26372" y="1"/>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47"/>
            <p:cNvSpPr/>
            <p:nvPr/>
          </p:nvSpPr>
          <p:spPr>
            <a:xfrm>
              <a:off x="6665275" y="852775"/>
              <a:ext cx="293350" cy="541850"/>
            </a:xfrm>
            <a:custGeom>
              <a:avLst/>
              <a:gdLst/>
              <a:ahLst/>
              <a:cxnLst/>
              <a:rect l="l" t="t" r="r" b="b"/>
              <a:pathLst>
                <a:path w="11734" h="21674" extrusionOk="0">
                  <a:moveTo>
                    <a:pt x="244" y="1"/>
                  </a:moveTo>
                  <a:cubicBezTo>
                    <a:pt x="256" y="318"/>
                    <a:pt x="363" y="644"/>
                    <a:pt x="467" y="968"/>
                  </a:cubicBezTo>
                  <a:lnTo>
                    <a:pt x="467" y="968"/>
                  </a:lnTo>
                  <a:lnTo>
                    <a:pt x="244" y="1"/>
                  </a:lnTo>
                  <a:close/>
                  <a:moveTo>
                    <a:pt x="467" y="968"/>
                  </a:moveTo>
                  <a:lnTo>
                    <a:pt x="671" y="1851"/>
                  </a:lnTo>
                  <a:lnTo>
                    <a:pt x="671" y="1851"/>
                  </a:lnTo>
                  <a:cubicBezTo>
                    <a:pt x="659" y="1566"/>
                    <a:pt x="564" y="1268"/>
                    <a:pt x="467" y="968"/>
                  </a:cubicBezTo>
                  <a:close/>
                  <a:moveTo>
                    <a:pt x="671" y="1851"/>
                  </a:moveTo>
                  <a:cubicBezTo>
                    <a:pt x="680" y="2053"/>
                    <a:pt x="648" y="2247"/>
                    <a:pt x="548" y="2432"/>
                  </a:cubicBezTo>
                  <a:cubicBezTo>
                    <a:pt x="426" y="2615"/>
                    <a:pt x="274" y="2767"/>
                    <a:pt x="214" y="2949"/>
                  </a:cubicBezTo>
                  <a:cubicBezTo>
                    <a:pt x="1" y="3405"/>
                    <a:pt x="366" y="3922"/>
                    <a:pt x="730" y="4165"/>
                  </a:cubicBezTo>
                  <a:cubicBezTo>
                    <a:pt x="1126" y="4469"/>
                    <a:pt x="1581" y="4682"/>
                    <a:pt x="1825" y="5077"/>
                  </a:cubicBezTo>
                  <a:cubicBezTo>
                    <a:pt x="1809" y="5075"/>
                    <a:pt x="1793" y="5073"/>
                    <a:pt x="1777" y="5073"/>
                  </a:cubicBezTo>
                  <a:cubicBezTo>
                    <a:pt x="1578" y="5073"/>
                    <a:pt x="1371" y="5247"/>
                    <a:pt x="1399" y="5472"/>
                  </a:cubicBezTo>
                  <a:cubicBezTo>
                    <a:pt x="1451" y="5653"/>
                    <a:pt x="1634" y="5789"/>
                    <a:pt x="1818" y="5789"/>
                  </a:cubicBezTo>
                  <a:cubicBezTo>
                    <a:pt x="1851" y="5789"/>
                    <a:pt x="1884" y="5785"/>
                    <a:pt x="1916" y="5776"/>
                  </a:cubicBezTo>
                  <a:lnTo>
                    <a:pt x="1916" y="5776"/>
                  </a:lnTo>
                  <a:cubicBezTo>
                    <a:pt x="1581" y="5958"/>
                    <a:pt x="1217" y="6141"/>
                    <a:pt x="913" y="6293"/>
                  </a:cubicBezTo>
                  <a:cubicBezTo>
                    <a:pt x="1176" y="6374"/>
                    <a:pt x="1426" y="6414"/>
                    <a:pt x="1681" y="6414"/>
                  </a:cubicBezTo>
                  <a:cubicBezTo>
                    <a:pt x="1808" y="6414"/>
                    <a:pt x="1936" y="6404"/>
                    <a:pt x="2068" y="6384"/>
                  </a:cubicBezTo>
                  <a:lnTo>
                    <a:pt x="2068" y="6384"/>
                  </a:lnTo>
                  <a:cubicBezTo>
                    <a:pt x="2159" y="6718"/>
                    <a:pt x="2007" y="7052"/>
                    <a:pt x="1977" y="7417"/>
                  </a:cubicBezTo>
                  <a:cubicBezTo>
                    <a:pt x="1946" y="7752"/>
                    <a:pt x="2068" y="8177"/>
                    <a:pt x="2372" y="8268"/>
                  </a:cubicBezTo>
                  <a:cubicBezTo>
                    <a:pt x="1977" y="8390"/>
                    <a:pt x="1612" y="8572"/>
                    <a:pt x="1217" y="8785"/>
                  </a:cubicBezTo>
                  <a:cubicBezTo>
                    <a:pt x="1065" y="8846"/>
                    <a:pt x="913" y="8967"/>
                    <a:pt x="852" y="9089"/>
                  </a:cubicBezTo>
                  <a:cubicBezTo>
                    <a:pt x="578" y="9484"/>
                    <a:pt x="943" y="10001"/>
                    <a:pt x="1369" y="10244"/>
                  </a:cubicBezTo>
                  <a:cubicBezTo>
                    <a:pt x="1794" y="10518"/>
                    <a:pt x="2281" y="10670"/>
                    <a:pt x="2463" y="11095"/>
                  </a:cubicBezTo>
                  <a:cubicBezTo>
                    <a:pt x="2767" y="11703"/>
                    <a:pt x="2281" y="12493"/>
                    <a:pt x="2524" y="13132"/>
                  </a:cubicBezTo>
                  <a:cubicBezTo>
                    <a:pt x="2767" y="13861"/>
                    <a:pt x="3800" y="14043"/>
                    <a:pt x="4074" y="14773"/>
                  </a:cubicBezTo>
                  <a:cubicBezTo>
                    <a:pt x="4317" y="15350"/>
                    <a:pt x="3922" y="15989"/>
                    <a:pt x="3983" y="16597"/>
                  </a:cubicBezTo>
                  <a:cubicBezTo>
                    <a:pt x="4135" y="17600"/>
                    <a:pt x="5320" y="17995"/>
                    <a:pt x="6171" y="18603"/>
                  </a:cubicBezTo>
                  <a:cubicBezTo>
                    <a:pt x="6475" y="18846"/>
                    <a:pt x="6718" y="19120"/>
                    <a:pt x="6992" y="19363"/>
                  </a:cubicBezTo>
                  <a:cubicBezTo>
                    <a:pt x="7600" y="19971"/>
                    <a:pt x="8208" y="20579"/>
                    <a:pt x="8785" y="21186"/>
                  </a:cubicBezTo>
                  <a:cubicBezTo>
                    <a:pt x="8937" y="21338"/>
                    <a:pt x="9120" y="21551"/>
                    <a:pt x="9302" y="21612"/>
                  </a:cubicBezTo>
                  <a:cubicBezTo>
                    <a:pt x="9413" y="21655"/>
                    <a:pt x="9527" y="21673"/>
                    <a:pt x="9640" y="21673"/>
                  </a:cubicBezTo>
                  <a:cubicBezTo>
                    <a:pt x="9927" y="21673"/>
                    <a:pt x="10208" y="21552"/>
                    <a:pt x="10427" y="21399"/>
                  </a:cubicBezTo>
                  <a:cubicBezTo>
                    <a:pt x="10731" y="21156"/>
                    <a:pt x="10943" y="20822"/>
                    <a:pt x="11126" y="20487"/>
                  </a:cubicBezTo>
                  <a:cubicBezTo>
                    <a:pt x="11369" y="20092"/>
                    <a:pt x="11582" y="19727"/>
                    <a:pt x="11673" y="19302"/>
                  </a:cubicBezTo>
                  <a:cubicBezTo>
                    <a:pt x="11734" y="18876"/>
                    <a:pt x="11673" y="18390"/>
                    <a:pt x="11369" y="18086"/>
                  </a:cubicBezTo>
                  <a:cubicBezTo>
                    <a:pt x="11033" y="17750"/>
                    <a:pt x="10562" y="17717"/>
                    <a:pt x="10071" y="17717"/>
                  </a:cubicBezTo>
                  <a:cubicBezTo>
                    <a:pt x="9953" y="17717"/>
                    <a:pt x="9833" y="17719"/>
                    <a:pt x="9715" y="17719"/>
                  </a:cubicBezTo>
                  <a:cubicBezTo>
                    <a:pt x="9390" y="17719"/>
                    <a:pt x="9069" y="17705"/>
                    <a:pt x="8785" y="17600"/>
                  </a:cubicBezTo>
                  <a:cubicBezTo>
                    <a:pt x="8041" y="17281"/>
                    <a:pt x="7692" y="16474"/>
                    <a:pt x="7575" y="15667"/>
                  </a:cubicBezTo>
                  <a:lnTo>
                    <a:pt x="7575" y="15667"/>
                  </a:lnTo>
                  <a:cubicBezTo>
                    <a:pt x="7955" y="16404"/>
                    <a:pt x="8671" y="16993"/>
                    <a:pt x="9462" y="16993"/>
                  </a:cubicBezTo>
                  <a:cubicBezTo>
                    <a:pt x="9479" y="16993"/>
                    <a:pt x="9497" y="16992"/>
                    <a:pt x="9515" y="16992"/>
                  </a:cubicBezTo>
                  <a:cubicBezTo>
                    <a:pt x="9576" y="16992"/>
                    <a:pt x="9697" y="16992"/>
                    <a:pt x="9728" y="16901"/>
                  </a:cubicBezTo>
                  <a:cubicBezTo>
                    <a:pt x="9819" y="16840"/>
                    <a:pt x="9849" y="16749"/>
                    <a:pt x="9849" y="16688"/>
                  </a:cubicBezTo>
                  <a:cubicBezTo>
                    <a:pt x="10335" y="15016"/>
                    <a:pt x="9819" y="13071"/>
                    <a:pt x="8512" y="11855"/>
                  </a:cubicBezTo>
                  <a:cubicBezTo>
                    <a:pt x="7843" y="11217"/>
                    <a:pt x="6962" y="10791"/>
                    <a:pt x="6262" y="10153"/>
                  </a:cubicBezTo>
                  <a:cubicBezTo>
                    <a:pt x="5047" y="8967"/>
                    <a:pt x="4591" y="7204"/>
                    <a:pt x="3952" y="5654"/>
                  </a:cubicBezTo>
                  <a:cubicBezTo>
                    <a:pt x="3314" y="4104"/>
                    <a:pt x="2372" y="2432"/>
                    <a:pt x="700" y="1976"/>
                  </a:cubicBezTo>
                  <a:lnTo>
                    <a:pt x="671" y="1851"/>
                  </a:ln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7"/>
            <p:cNvSpPr/>
            <p:nvPr/>
          </p:nvSpPr>
          <p:spPr>
            <a:xfrm>
              <a:off x="6686550" y="943975"/>
              <a:ext cx="87425" cy="110200"/>
            </a:xfrm>
            <a:custGeom>
              <a:avLst/>
              <a:gdLst/>
              <a:ahLst/>
              <a:cxnLst/>
              <a:rect l="l" t="t" r="r" b="b"/>
              <a:pathLst>
                <a:path w="3497" h="4408" extrusionOk="0">
                  <a:moveTo>
                    <a:pt x="1369" y="0"/>
                  </a:moveTo>
                  <a:cubicBezTo>
                    <a:pt x="943" y="0"/>
                    <a:pt x="639" y="335"/>
                    <a:pt x="366" y="638"/>
                  </a:cubicBezTo>
                  <a:cubicBezTo>
                    <a:pt x="214" y="790"/>
                    <a:pt x="123" y="912"/>
                    <a:pt x="62" y="1094"/>
                  </a:cubicBezTo>
                  <a:cubicBezTo>
                    <a:pt x="1" y="1338"/>
                    <a:pt x="62" y="1550"/>
                    <a:pt x="153" y="1794"/>
                  </a:cubicBezTo>
                  <a:cubicBezTo>
                    <a:pt x="366" y="2432"/>
                    <a:pt x="609" y="3101"/>
                    <a:pt x="1065" y="3617"/>
                  </a:cubicBezTo>
                  <a:cubicBezTo>
                    <a:pt x="1490" y="4073"/>
                    <a:pt x="2098" y="4316"/>
                    <a:pt x="2706" y="4408"/>
                  </a:cubicBezTo>
                  <a:lnTo>
                    <a:pt x="1703" y="3435"/>
                  </a:lnTo>
                  <a:lnTo>
                    <a:pt x="1703" y="3435"/>
                  </a:lnTo>
                  <a:cubicBezTo>
                    <a:pt x="1937" y="3584"/>
                    <a:pt x="2216" y="3658"/>
                    <a:pt x="2477" y="3658"/>
                  </a:cubicBezTo>
                  <a:cubicBezTo>
                    <a:pt x="2589" y="3658"/>
                    <a:pt x="2697" y="3645"/>
                    <a:pt x="2797" y="3617"/>
                  </a:cubicBezTo>
                  <a:cubicBezTo>
                    <a:pt x="3162" y="3496"/>
                    <a:pt x="3466" y="3161"/>
                    <a:pt x="3496" y="2766"/>
                  </a:cubicBezTo>
                  <a:cubicBezTo>
                    <a:pt x="3496" y="2584"/>
                    <a:pt x="3466" y="2401"/>
                    <a:pt x="3405" y="2249"/>
                  </a:cubicBezTo>
                  <a:cubicBezTo>
                    <a:pt x="3223" y="1490"/>
                    <a:pt x="2737" y="760"/>
                    <a:pt x="2037" y="274"/>
                  </a:cubicBezTo>
                  <a:cubicBezTo>
                    <a:pt x="1855" y="122"/>
                    <a:pt x="1642" y="0"/>
                    <a:pt x="1369" y="0"/>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7"/>
            <p:cNvSpPr/>
            <p:nvPr/>
          </p:nvSpPr>
          <p:spPr>
            <a:xfrm>
              <a:off x="5995825" y="1709175"/>
              <a:ext cx="591225" cy="770475"/>
            </a:xfrm>
            <a:custGeom>
              <a:avLst/>
              <a:gdLst/>
              <a:ahLst/>
              <a:cxnLst/>
              <a:rect l="l" t="t" r="r" b="b"/>
              <a:pathLst>
                <a:path w="23649" h="30819" extrusionOk="0">
                  <a:moveTo>
                    <a:pt x="23648" y="1"/>
                  </a:moveTo>
                  <a:lnTo>
                    <a:pt x="23648" y="1"/>
                  </a:lnTo>
                  <a:cubicBezTo>
                    <a:pt x="23192" y="912"/>
                    <a:pt x="22736" y="1794"/>
                    <a:pt x="22280" y="2706"/>
                  </a:cubicBezTo>
                  <a:cubicBezTo>
                    <a:pt x="22159" y="2949"/>
                    <a:pt x="22037" y="3192"/>
                    <a:pt x="22068" y="3466"/>
                  </a:cubicBezTo>
                  <a:cubicBezTo>
                    <a:pt x="22123" y="3800"/>
                    <a:pt x="22397" y="4026"/>
                    <a:pt x="22676" y="4240"/>
                  </a:cubicBezTo>
                  <a:lnTo>
                    <a:pt x="22676" y="4240"/>
                  </a:lnTo>
                  <a:lnTo>
                    <a:pt x="23648" y="1"/>
                  </a:lnTo>
                  <a:close/>
                  <a:moveTo>
                    <a:pt x="22676" y="4240"/>
                  </a:moveTo>
                  <a:lnTo>
                    <a:pt x="22444" y="5255"/>
                  </a:lnTo>
                  <a:lnTo>
                    <a:pt x="22444" y="5255"/>
                  </a:lnTo>
                  <a:cubicBezTo>
                    <a:pt x="22742" y="5210"/>
                    <a:pt x="23043" y="5162"/>
                    <a:pt x="23344" y="5107"/>
                  </a:cubicBezTo>
                  <a:cubicBezTo>
                    <a:pt x="23344" y="4729"/>
                    <a:pt x="23006" y="4493"/>
                    <a:pt x="22676" y="4240"/>
                  </a:cubicBezTo>
                  <a:close/>
                  <a:moveTo>
                    <a:pt x="22444" y="5255"/>
                  </a:moveTo>
                  <a:cubicBezTo>
                    <a:pt x="22080" y="5311"/>
                    <a:pt x="21719" y="5361"/>
                    <a:pt x="21368" y="5411"/>
                  </a:cubicBezTo>
                  <a:cubicBezTo>
                    <a:pt x="21247" y="5441"/>
                    <a:pt x="21095" y="5441"/>
                    <a:pt x="21004" y="5563"/>
                  </a:cubicBezTo>
                  <a:cubicBezTo>
                    <a:pt x="20913" y="5684"/>
                    <a:pt x="20943" y="5867"/>
                    <a:pt x="20973" y="6049"/>
                  </a:cubicBezTo>
                  <a:cubicBezTo>
                    <a:pt x="21098" y="6533"/>
                    <a:pt x="21367" y="6993"/>
                    <a:pt x="21579" y="7458"/>
                  </a:cubicBezTo>
                  <a:lnTo>
                    <a:pt x="21579" y="7458"/>
                  </a:lnTo>
                  <a:cubicBezTo>
                    <a:pt x="21712" y="7408"/>
                    <a:pt x="21845" y="7354"/>
                    <a:pt x="21976" y="7295"/>
                  </a:cubicBezTo>
                  <a:lnTo>
                    <a:pt x="22444" y="5255"/>
                  </a:lnTo>
                  <a:close/>
                  <a:moveTo>
                    <a:pt x="21579" y="7458"/>
                  </a:moveTo>
                  <a:cubicBezTo>
                    <a:pt x="20466" y="7872"/>
                    <a:pt x="19288" y="7987"/>
                    <a:pt x="18086" y="7987"/>
                  </a:cubicBezTo>
                  <a:cubicBezTo>
                    <a:pt x="16669" y="7987"/>
                    <a:pt x="15218" y="7828"/>
                    <a:pt x="13800" y="7812"/>
                  </a:cubicBezTo>
                  <a:cubicBezTo>
                    <a:pt x="13070" y="7812"/>
                    <a:pt x="12341" y="7812"/>
                    <a:pt x="11703" y="8055"/>
                  </a:cubicBezTo>
                  <a:cubicBezTo>
                    <a:pt x="11064" y="8329"/>
                    <a:pt x="10517" y="8785"/>
                    <a:pt x="10000" y="9210"/>
                  </a:cubicBezTo>
                  <a:cubicBezTo>
                    <a:pt x="9089" y="9970"/>
                    <a:pt x="8207" y="10700"/>
                    <a:pt x="7295" y="11460"/>
                  </a:cubicBezTo>
                  <a:cubicBezTo>
                    <a:pt x="6231" y="12311"/>
                    <a:pt x="5137" y="13192"/>
                    <a:pt x="4408" y="14378"/>
                  </a:cubicBezTo>
                  <a:cubicBezTo>
                    <a:pt x="3769" y="15441"/>
                    <a:pt x="3405" y="16657"/>
                    <a:pt x="3070" y="17873"/>
                  </a:cubicBezTo>
                  <a:cubicBezTo>
                    <a:pt x="2645" y="19271"/>
                    <a:pt x="2280" y="20700"/>
                    <a:pt x="1885" y="22129"/>
                  </a:cubicBezTo>
                  <a:cubicBezTo>
                    <a:pt x="1490" y="23587"/>
                    <a:pt x="1095" y="25077"/>
                    <a:pt x="669" y="26566"/>
                  </a:cubicBezTo>
                  <a:cubicBezTo>
                    <a:pt x="335" y="27782"/>
                    <a:pt x="0" y="29059"/>
                    <a:pt x="335" y="30305"/>
                  </a:cubicBezTo>
                  <a:cubicBezTo>
                    <a:pt x="365" y="30427"/>
                    <a:pt x="456" y="30639"/>
                    <a:pt x="608" y="30730"/>
                  </a:cubicBezTo>
                  <a:cubicBezTo>
                    <a:pt x="685" y="30792"/>
                    <a:pt x="771" y="30818"/>
                    <a:pt x="860" y="30818"/>
                  </a:cubicBezTo>
                  <a:cubicBezTo>
                    <a:pt x="1123" y="30818"/>
                    <a:pt x="1406" y="30585"/>
                    <a:pt x="1520" y="30335"/>
                  </a:cubicBezTo>
                  <a:cubicBezTo>
                    <a:pt x="1672" y="29971"/>
                    <a:pt x="1672" y="29575"/>
                    <a:pt x="1824" y="29211"/>
                  </a:cubicBezTo>
                  <a:cubicBezTo>
                    <a:pt x="2250" y="28268"/>
                    <a:pt x="3709" y="27934"/>
                    <a:pt x="3830" y="26901"/>
                  </a:cubicBezTo>
                  <a:cubicBezTo>
                    <a:pt x="3921" y="26293"/>
                    <a:pt x="3557" y="25411"/>
                    <a:pt x="4134" y="25198"/>
                  </a:cubicBezTo>
                  <a:cubicBezTo>
                    <a:pt x="4222" y="25155"/>
                    <a:pt x="4305" y="25139"/>
                    <a:pt x="4387" y="25139"/>
                  </a:cubicBezTo>
                  <a:cubicBezTo>
                    <a:pt x="4534" y="25139"/>
                    <a:pt x="4677" y="25190"/>
                    <a:pt x="4833" y="25229"/>
                  </a:cubicBezTo>
                  <a:cubicBezTo>
                    <a:pt x="5066" y="25290"/>
                    <a:pt x="5316" y="25323"/>
                    <a:pt x="5565" y="25323"/>
                  </a:cubicBezTo>
                  <a:cubicBezTo>
                    <a:pt x="6063" y="25323"/>
                    <a:pt x="6556" y="25188"/>
                    <a:pt x="6900" y="24864"/>
                  </a:cubicBezTo>
                  <a:cubicBezTo>
                    <a:pt x="7447" y="24347"/>
                    <a:pt x="7538" y="23344"/>
                    <a:pt x="6900" y="22919"/>
                  </a:cubicBezTo>
                  <a:cubicBezTo>
                    <a:pt x="7964" y="22888"/>
                    <a:pt x="8997" y="22615"/>
                    <a:pt x="9940" y="22189"/>
                  </a:cubicBezTo>
                  <a:cubicBezTo>
                    <a:pt x="10244" y="22037"/>
                    <a:pt x="10578" y="21855"/>
                    <a:pt x="10760" y="21581"/>
                  </a:cubicBezTo>
                  <a:cubicBezTo>
                    <a:pt x="11155" y="20852"/>
                    <a:pt x="10700" y="19636"/>
                    <a:pt x="11459" y="19302"/>
                  </a:cubicBezTo>
                  <a:lnTo>
                    <a:pt x="11459" y="19302"/>
                  </a:lnTo>
                  <a:cubicBezTo>
                    <a:pt x="11429" y="19788"/>
                    <a:pt x="11459" y="20366"/>
                    <a:pt x="11611" y="20852"/>
                  </a:cubicBezTo>
                  <a:cubicBezTo>
                    <a:pt x="12128" y="20092"/>
                    <a:pt x="12736" y="19393"/>
                    <a:pt x="13435" y="18815"/>
                  </a:cubicBezTo>
                  <a:cubicBezTo>
                    <a:pt x="13739" y="18603"/>
                    <a:pt x="14043" y="18390"/>
                    <a:pt x="14256" y="18086"/>
                  </a:cubicBezTo>
                  <a:cubicBezTo>
                    <a:pt x="14408" y="17904"/>
                    <a:pt x="14469" y="17630"/>
                    <a:pt x="14590" y="17417"/>
                  </a:cubicBezTo>
                  <a:cubicBezTo>
                    <a:pt x="14925" y="16657"/>
                    <a:pt x="15229" y="15867"/>
                    <a:pt x="15563" y="15046"/>
                  </a:cubicBezTo>
                  <a:cubicBezTo>
                    <a:pt x="15776" y="14530"/>
                    <a:pt x="16049" y="13952"/>
                    <a:pt x="16566" y="13770"/>
                  </a:cubicBezTo>
                  <a:cubicBezTo>
                    <a:pt x="16738" y="13705"/>
                    <a:pt x="16928" y="13686"/>
                    <a:pt x="17124" y="13686"/>
                  </a:cubicBezTo>
                  <a:cubicBezTo>
                    <a:pt x="17403" y="13686"/>
                    <a:pt x="17694" y="13725"/>
                    <a:pt x="17960" y="13725"/>
                  </a:cubicBezTo>
                  <a:cubicBezTo>
                    <a:pt x="18302" y="13725"/>
                    <a:pt x="18602" y="13662"/>
                    <a:pt x="18785" y="13375"/>
                  </a:cubicBezTo>
                  <a:cubicBezTo>
                    <a:pt x="18967" y="13131"/>
                    <a:pt x="18937" y="12767"/>
                    <a:pt x="18967" y="12463"/>
                  </a:cubicBezTo>
                  <a:cubicBezTo>
                    <a:pt x="19180" y="10913"/>
                    <a:pt x="21612" y="10426"/>
                    <a:pt x="21855" y="8815"/>
                  </a:cubicBezTo>
                  <a:cubicBezTo>
                    <a:pt x="21929" y="8342"/>
                    <a:pt x="21780" y="7898"/>
                    <a:pt x="21579" y="7458"/>
                  </a:cubicBezTo>
                  <a:close/>
                </a:path>
              </a:pathLst>
            </a:custGeom>
            <a:solidFill>
              <a:srgbClr val="0777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8" name="Google Shape;838;p47"/>
          <p:cNvSpPr/>
          <p:nvPr/>
        </p:nvSpPr>
        <p:spPr>
          <a:xfrm>
            <a:off x="3778092" y="2677000"/>
            <a:ext cx="1076400" cy="478200"/>
          </a:xfrm>
          <a:prstGeom prst="roundRect">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7"/>
          <p:cNvSpPr/>
          <p:nvPr/>
        </p:nvSpPr>
        <p:spPr>
          <a:xfrm>
            <a:off x="2154900" y="1681025"/>
            <a:ext cx="1076400" cy="478200"/>
          </a:xfrm>
          <a:prstGeom prst="roundRect">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7"/>
          <p:cNvSpPr txBox="1"/>
          <p:nvPr/>
        </p:nvSpPr>
        <p:spPr>
          <a:xfrm>
            <a:off x="2107350" y="1575375"/>
            <a:ext cx="1171500" cy="597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000" b="1">
                <a:solidFill>
                  <a:srgbClr val="107A6F"/>
                </a:solidFill>
                <a:latin typeface="Merriweather"/>
                <a:ea typeface="Merriweather"/>
                <a:cs typeface="Merriweather"/>
                <a:sym typeface="Merriweather"/>
              </a:rPr>
              <a:t>01</a:t>
            </a:r>
            <a:endParaRPr sz="3000" b="1">
              <a:solidFill>
                <a:srgbClr val="107A6F"/>
              </a:solidFill>
              <a:latin typeface="Merriweather"/>
              <a:ea typeface="Merriweather"/>
              <a:cs typeface="Merriweather"/>
              <a:sym typeface="Merriweather"/>
            </a:endParaRPr>
          </a:p>
        </p:txBody>
      </p:sp>
      <p:sp>
        <p:nvSpPr>
          <p:cNvPr id="841" name="Google Shape;841;p47"/>
          <p:cNvSpPr txBox="1"/>
          <p:nvPr/>
        </p:nvSpPr>
        <p:spPr>
          <a:xfrm>
            <a:off x="3730542" y="2571350"/>
            <a:ext cx="1171500" cy="57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000" b="1">
                <a:solidFill>
                  <a:srgbClr val="107A6F"/>
                </a:solidFill>
                <a:latin typeface="Merriweather"/>
                <a:ea typeface="Merriweather"/>
                <a:cs typeface="Merriweather"/>
                <a:sym typeface="Merriweather"/>
              </a:rPr>
              <a:t>02</a:t>
            </a:r>
            <a:endParaRPr sz="3000" b="1">
              <a:solidFill>
                <a:srgbClr val="107A6F"/>
              </a:solidFill>
              <a:latin typeface="Merriweather"/>
              <a:ea typeface="Merriweather"/>
              <a:cs typeface="Merriweather"/>
              <a:sym typeface="Merriweather"/>
            </a:endParaRPr>
          </a:p>
        </p:txBody>
      </p:sp>
      <p:sp>
        <p:nvSpPr>
          <p:cNvPr id="842" name="Google Shape;842;p47"/>
          <p:cNvSpPr/>
          <p:nvPr/>
        </p:nvSpPr>
        <p:spPr>
          <a:xfrm>
            <a:off x="5440435" y="1669800"/>
            <a:ext cx="1076400" cy="478200"/>
          </a:xfrm>
          <a:prstGeom prst="roundRect">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7"/>
          <p:cNvSpPr txBox="1"/>
          <p:nvPr/>
        </p:nvSpPr>
        <p:spPr>
          <a:xfrm>
            <a:off x="5392885" y="1564150"/>
            <a:ext cx="1171500" cy="57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000" b="1">
                <a:solidFill>
                  <a:srgbClr val="107A6F"/>
                </a:solidFill>
                <a:latin typeface="Merriweather"/>
                <a:ea typeface="Merriweather"/>
                <a:cs typeface="Merriweather"/>
                <a:sym typeface="Merriweather"/>
              </a:rPr>
              <a:t>03</a:t>
            </a:r>
            <a:endParaRPr sz="3000" b="1">
              <a:solidFill>
                <a:srgbClr val="107A6F"/>
              </a:solidFill>
              <a:latin typeface="Merriweather"/>
              <a:ea typeface="Merriweather"/>
              <a:cs typeface="Merriweather"/>
              <a:sym typeface="Merriweather"/>
            </a:endParaRPr>
          </a:p>
        </p:txBody>
      </p:sp>
      <p:sp>
        <p:nvSpPr>
          <p:cNvPr id="844" name="Google Shape;844;p47"/>
          <p:cNvSpPr/>
          <p:nvPr/>
        </p:nvSpPr>
        <p:spPr>
          <a:xfrm>
            <a:off x="7069502" y="2677000"/>
            <a:ext cx="1076400" cy="478200"/>
          </a:xfrm>
          <a:prstGeom prst="roundRect">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47"/>
          <p:cNvSpPr txBox="1"/>
          <p:nvPr/>
        </p:nvSpPr>
        <p:spPr>
          <a:xfrm>
            <a:off x="7021952" y="2571350"/>
            <a:ext cx="1171500" cy="57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000" b="1">
                <a:solidFill>
                  <a:srgbClr val="107A6F"/>
                </a:solidFill>
                <a:latin typeface="Merriweather"/>
                <a:ea typeface="Merriweather"/>
                <a:cs typeface="Merriweather"/>
                <a:sym typeface="Merriweather"/>
              </a:rPr>
              <a:t>04</a:t>
            </a:r>
            <a:endParaRPr sz="3000" b="1">
              <a:solidFill>
                <a:srgbClr val="107A6F"/>
              </a:solidFill>
              <a:latin typeface="Merriweather"/>
              <a:ea typeface="Merriweather"/>
              <a:cs typeface="Merriweather"/>
              <a:sym typeface="Merriweather"/>
            </a:endParaRPr>
          </a:p>
        </p:txBody>
      </p:sp>
      <p:sp>
        <p:nvSpPr>
          <p:cNvPr id="846" name="Google Shape;846;p47"/>
          <p:cNvSpPr txBox="1">
            <a:spLocks noGrp="1"/>
          </p:cNvSpPr>
          <p:nvPr>
            <p:ph type="body" idx="1"/>
          </p:nvPr>
        </p:nvSpPr>
        <p:spPr>
          <a:xfrm>
            <a:off x="3278751" y="3647000"/>
            <a:ext cx="1938900" cy="7941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dirty="0">
                <a:latin typeface="Times New Roman" panose="02020603050405020304" pitchFamily="18" charset="0"/>
                <a:cs typeface="Times New Roman" panose="02020603050405020304" pitchFamily="18" charset="0"/>
              </a:rPr>
              <a:t>What departments will be engaged / involved?</a:t>
            </a:r>
            <a:endParaRPr dirty="0">
              <a:latin typeface="Times New Roman" panose="02020603050405020304" pitchFamily="18" charset="0"/>
              <a:cs typeface="Times New Roman" panose="02020603050405020304" pitchFamily="18" charset="0"/>
            </a:endParaRPr>
          </a:p>
        </p:txBody>
      </p:sp>
      <p:sp>
        <p:nvSpPr>
          <p:cNvPr id="847" name="Google Shape;847;p47"/>
          <p:cNvSpPr txBox="1">
            <a:spLocks noGrp="1"/>
          </p:cNvSpPr>
          <p:nvPr>
            <p:ph type="subTitle" idx="2"/>
          </p:nvPr>
        </p:nvSpPr>
        <p:spPr>
          <a:xfrm>
            <a:off x="3513642" y="3155363"/>
            <a:ext cx="1605300" cy="4101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a:t>Step 2</a:t>
            </a:r>
            <a:endParaRPr/>
          </a:p>
        </p:txBody>
      </p:sp>
      <p:sp>
        <p:nvSpPr>
          <p:cNvPr id="848" name="Google Shape;848;p47"/>
          <p:cNvSpPr txBox="1">
            <a:spLocks noGrp="1"/>
          </p:cNvSpPr>
          <p:nvPr>
            <p:ph type="body" idx="3"/>
          </p:nvPr>
        </p:nvSpPr>
        <p:spPr>
          <a:xfrm>
            <a:off x="5077285" y="2663587"/>
            <a:ext cx="1802700" cy="7941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dirty="0">
                <a:latin typeface="Times New Roman" panose="02020603050405020304" pitchFamily="18" charset="0"/>
                <a:cs typeface="Times New Roman" panose="02020603050405020304" pitchFamily="18" charset="0"/>
              </a:rPr>
              <a:t>Show your campus research results!</a:t>
            </a:r>
            <a:endParaRPr dirty="0">
              <a:latin typeface="Times New Roman" panose="02020603050405020304" pitchFamily="18" charset="0"/>
              <a:cs typeface="Times New Roman" panose="02020603050405020304" pitchFamily="18" charset="0"/>
            </a:endParaRPr>
          </a:p>
        </p:txBody>
      </p:sp>
      <p:sp>
        <p:nvSpPr>
          <p:cNvPr id="849" name="Google Shape;849;p47"/>
          <p:cNvSpPr txBox="1">
            <a:spLocks noGrp="1"/>
          </p:cNvSpPr>
          <p:nvPr>
            <p:ph type="subTitle" idx="4"/>
          </p:nvPr>
        </p:nvSpPr>
        <p:spPr>
          <a:xfrm>
            <a:off x="5175985" y="2173050"/>
            <a:ext cx="1605300" cy="4101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a:t>Step 3</a:t>
            </a:r>
            <a:endParaRPr/>
          </a:p>
        </p:txBody>
      </p:sp>
      <p:sp>
        <p:nvSpPr>
          <p:cNvPr id="850" name="Google Shape;850;p47"/>
          <p:cNvSpPr txBox="1">
            <a:spLocks noGrp="1"/>
          </p:cNvSpPr>
          <p:nvPr>
            <p:ph type="body" idx="5"/>
          </p:nvPr>
        </p:nvSpPr>
        <p:spPr>
          <a:xfrm>
            <a:off x="6706352" y="3646988"/>
            <a:ext cx="1802700" cy="7941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dirty="0">
                <a:latin typeface="Times New Roman" panose="02020603050405020304" pitchFamily="18" charset="0"/>
                <a:cs typeface="Times New Roman" panose="02020603050405020304" pitchFamily="18" charset="0"/>
              </a:rPr>
              <a:t>Answer any questions you think committee members might have.</a:t>
            </a:r>
            <a:endParaRPr dirty="0">
              <a:latin typeface="Times New Roman" panose="02020603050405020304" pitchFamily="18" charset="0"/>
              <a:cs typeface="Times New Roman" panose="02020603050405020304" pitchFamily="18" charset="0"/>
            </a:endParaRPr>
          </a:p>
        </p:txBody>
      </p:sp>
      <p:sp>
        <p:nvSpPr>
          <p:cNvPr id="851" name="Google Shape;851;p47"/>
          <p:cNvSpPr txBox="1">
            <a:spLocks noGrp="1"/>
          </p:cNvSpPr>
          <p:nvPr>
            <p:ph type="subTitle" idx="6"/>
          </p:nvPr>
        </p:nvSpPr>
        <p:spPr>
          <a:xfrm>
            <a:off x="6805052" y="3155363"/>
            <a:ext cx="1605300" cy="4101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a:t>Step 4</a:t>
            </a:r>
            <a:endParaRPr/>
          </a:p>
        </p:txBody>
      </p:sp>
      <p:sp>
        <p:nvSpPr>
          <p:cNvPr id="852" name="Google Shape;852;p47"/>
          <p:cNvSpPr txBox="1">
            <a:spLocks noGrp="1"/>
          </p:cNvSpPr>
          <p:nvPr>
            <p:ph type="body" idx="7"/>
          </p:nvPr>
        </p:nvSpPr>
        <p:spPr>
          <a:xfrm>
            <a:off x="1791750" y="2663575"/>
            <a:ext cx="1938900" cy="7941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Clr>
                <a:schemeClr val="dk1"/>
              </a:buClr>
              <a:buSzPts val="1100"/>
              <a:buFont typeface="Arial"/>
              <a:buNone/>
            </a:pPr>
            <a:r>
              <a:rPr lang="en" dirty="0">
                <a:latin typeface="Times New Roman" panose="02020603050405020304" pitchFamily="18" charset="0"/>
                <a:cs typeface="Times New Roman" panose="02020603050405020304" pitchFamily="18" charset="0"/>
              </a:rPr>
              <a:t>Describe your proposed steps for implementation</a:t>
            </a:r>
            <a:endParaRPr dirty="0">
              <a:latin typeface="Times New Roman" panose="02020603050405020304" pitchFamily="18" charset="0"/>
              <a:cs typeface="Times New Roman" panose="02020603050405020304" pitchFamily="18" charset="0"/>
            </a:endParaRPr>
          </a:p>
        </p:txBody>
      </p:sp>
      <p:sp>
        <p:nvSpPr>
          <p:cNvPr id="853" name="Google Shape;853;p47"/>
          <p:cNvSpPr txBox="1">
            <a:spLocks noGrp="1"/>
          </p:cNvSpPr>
          <p:nvPr>
            <p:ph type="subTitle" idx="8"/>
          </p:nvPr>
        </p:nvSpPr>
        <p:spPr>
          <a:xfrm>
            <a:off x="1890450" y="2173050"/>
            <a:ext cx="1605300" cy="4101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a:t>Step 1</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4ECE4"/>
        </a:solidFill>
        <a:effectLst/>
      </p:bgPr>
    </p:bg>
    <p:spTree>
      <p:nvGrpSpPr>
        <p:cNvPr id="1" name="Shape 857"/>
        <p:cNvGrpSpPr/>
        <p:nvPr/>
      </p:nvGrpSpPr>
      <p:grpSpPr>
        <a:xfrm>
          <a:off x="0" y="0"/>
          <a:ext cx="0" cy="0"/>
          <a:chOff x="0" y="0"/>
          <a:chExt cx="0" cy="0"/>
        </a:xfrm>
      </p:grpSpPr>
      <p:sp>
        <p:nvSpPr>
          <p:cNvPr id="858" name="Google Shape;858;p48"/>
          <p:cNvSpPr txBox="1">
            <a:spLocks noGrp="1"/>
          </p:cNvSpPr>
          <p:nvPr>
            <p:ph type="title"/>
          </p:nvPr>
        </p:nvSpPr>
        <p:spPr>
          <a:xfrm>
            <a:off x="603175" y="112118"/>
            <a:ext cx="7717500" cy="478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5. SGEF Bylaw Adherence</a:t>
            </a:r>
            <a:endParaRPr dirty="0"/>
          </a:p>
        </p:txBody>
      </p:sp>
      <p:sp>
        <p:nvSpPr>
          <p:cNvPr id="859" name="Google Shape;859;p48"/>
          <p:cNvSpPr txBox="1">
            <a:spLocks noGrp="1"/>
          </p:cNvSpPr>
          <p:nvPr>
            <p:ph type="body" idx="1"/>
          </p:nvPr>
        </p:nvSpPr>
        <p:spPr>
          <a:xfrm>
            <a:off x="466524" y="787084"/>
            <a:ext cx="8240153" cy="38790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sz="1400" dirty="0">
                <a:latin typeface="Times New Roman" panose="02020603050405020304" pitchFamily="18" charset="0"/>
                <a:cs typeface="Times New Roman" panose="02020603050405020304" pitchFamily="18" charset="0"/>
              </a:rPr>
              <a:t>In this section, cite the </a:t>
            </a:r>
            <a:r>
              <a:rPr lang="en" sz="1400" u="sng" dirty="0">
                <a:solidFill>
                  <a:schemeClr val="hlink"/>
                </a:solidFill>
                <a:latin typeface="Times New Roman" panose="02020603050405020304" pitchFamily="18" charset="0"/>
                <a:cs typeface="Times New Roman" panose="02020603050405020304" pitchFamily="18" charset="0"/>
                <a:hlinkClick r:id="rId3"/>
              </a:rPr>
              <a:t>SGEF Bylaws</a:t>
            </a:r>
            <a:r>
              <a:rPr lang="en" sz="1400" dirty="0">
                <a:latin typeface="Times New Roman" panose="02020603050405020304" pitchFamily="18" charset="0"/>
                <a:cs typeface="Times New Roman" panose="02020603050405020304" pitchFamily="18" charset="0"/>
              </a:rPr>
              <a:t> and show  that your project aligns with our Project Criteria.</a:t>
            </a:r>
            <a:endParaRPr sz="1400"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None/>
            </a:pPr>
            <a:r>
              <a:rPr lang="en" sz="1400" dirty="0">
                <a:latin typeface="Times New Roman" panose="02020603050405020304" pitchFamily="18" charset="0"/>
                <a:cs typeface="Times New Roman" panose="02020603050405020304" pitchFamily="18" charset="0"/>
              </a:rPr>
              <a:t>For example:</a:t>
            </a:r>
            <a:endParaRPr sz="1400"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None/>
            </a:pPr>
            <a:endParaRPr sz="1400"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None/>
            </a:pPr>
            <a:r>
              <a:rPr lang="en" sz="1400" dirty="0">
                <a:latin typeface="Times New Roman" panose="02020603050405020304" pitchFamily="18" charset="0"/>
                <a:cs typeface="Times New Roman" panose="02020603050405020304" pitchFamily="18" charset="0"/>
              </a:rPr>
              <a:t>“Article 4:  Project Criteria</a:t>
            </a:r>
            <a:endParaRPr sz="1400"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Clr>
                <a:schemeClr val="dk1"/>
              </a:buClr>
              <a:buSzPts val="1100"/>
              <a:buFont typeface="Arial"/>
              <a:buNone/>
            </a:pPr>
            <a:r>
              <a:rPr lang="en" sz="1400" dirty="0">
                <a:latin typeface="Times New Roman" panose="02020603050405020304" pitchFamily="18" charset="0"/>
                <a:cs typeface="Times New Roman" panose="02020603050405020304" pitchFamily="18" charset="0"/>
              </a:rPr>
              <a:t>Required Criteria for Proposals</a:t>
            </a:r>
            <a:endParaRPr sz="1400"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Clr>
                <a:schemeClr val="dk1"/>
              </a:buClr>
              <a:buSzPts val="1100"/>
              <a:buFont typeface="Arial"/>
              <a:buNone/>
            </a:pPr>
            <a:r>
              <a:rPr lang="en" sz="1400" dirty="0">
                <a:latin typeface="Times New Roman" panose="02020603050405020304" pitchFamily="18" charset="0"/>
                <a:cs typeface="Times New Roman" panose="02020603050405020304" pitchFamily="18" charset="0"/>
              </a:rPr>
              <a:t>SGEF accepts proposals in the following two categories:</a:t>
            </a:r>
            <a:endParaRPr sz="1400"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Clr>
                <a:schemeClr val="dk1"/>
              </a:buClr>
              <a:buSzPts val="1100"/>
              <a:buFont typeface="Arial"/>
              <a:buNone/>
            </a:pPr>
            <a:r>
              <a:rPr lang="en" sz="1400" b="1" dirty="0">
                <a:latin typeface="Times New Roman" panose="02020603050405020304" pitchFamily="18" charset="0"/>
                <a:cs typeface="Times New Roman" panose="02020603050405020304" pitchFamily="18" charset="0"/>
              </a:rPr>
              <a:t>Reduce the university’s greenhouse gas emissions, waste, and/or energy costs</a:t>
            </a:r>
            <a:endParaRPr sz="1400" b="1"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Clr>
                <a:schemeClr val="dk1"/>
              </a:buClr>
              <a:buSzPts val="1100"/>
              <a:buFont typeface="Arial"/>
              <a:buNone/>
            </a:pPr>
            <a:r>
              <a:rPr lang="en" sz="1400" dirty="0">
                <a:latin typeface="Times New Roman" panose="02020603050405020304" pitchFamily="18" charset="0"/>
                <a:cs typeface="Times New Roman" panose="02020603050405020304" pitchFamily="18" charset="0"/>
              </a:rPr>
              <a:t>Proposals with indirect impact on the university’s greenhouse gas emissions may be considered for approval by the committee but should not exceed 10% of the overall budget per fiscal year. The indirect project categories as listed by the Association for the Advancement of Sustainability in Higher Education (AASHE) are; Education, Research, Campus Education and Public Education.” </a:t>
            </a:r>
            <a:r>
              <a:rPr lang="en" sz="1400" b="1" i="1" dirty="0">
                <a:latin typeface="Times New Roman" panose="02020603050405020304" pitchFamily="18" charset="0"/>
                <a:cs typeface="Times New Roman" panose="02020603050405020304" pitchFamily="18" charset="0"/>
              </a:rPr>
              <a:t>(copied and pasted from SGEF Bylaws.)</a:t>
            </a:r>
            <a:endParaRPr sz="1400" b="1" i="1"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Clr>
                <a:schemeClr val="dk1"/>
              </a:buClr>
              <a:buSzPts val="1100"/>
              <a:buFont typeface="Arial"/>
              <a:buNone/>
            </a:pPr>
            <a:endParaRPr sz="1400" dirty="0">
              <a:latin typeface="Times New Roman" panose="02020603050405020304" pitchFamily="18" charset="0"/>
              <a:cs typeface="Times New Roman" panose="02020603050405020304" pitchFamily="18" charset="0"/>
            </a:endParaRPr>
          </a:p>
          <a:p>
            <a:pPr marL="457200" lvl="0" indent="-304800" algn="l" rtl="0">
              <a:lnSpc>
                <a:spcPct val="100000"/>
              </a:lnSpc>
              <a:spcBef>
                <a:spcPts val="0"/>
              </a:spcBef>
              <a:spcAft>
                <a:spcPts val="0"/>
              </a:spcAft>
              <a:buSzPts val="1200"/>
              <a:buChar char="-"/>
            </a:pPr>
            <a:r>
              <a:rPr lang="en" sz="1400" dirty="0">
                <a:latin typeface="Times New Roman" panose="02020603050405020304" pitchFamily="18" charset="0"/>
                <a:cs typeface="Times New Roman" panose="02020603050405020304" pitchFamily="18" charset="0"/>
              </a:rPr>
              <a:t>How does your project align with the SGEF Bylaws?</a:t>
            </a:r>
            <a:endParaRPr sz="1400"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None/>
            </a:pPr>
            <a:r>
              <a:rPr lang="en" sz="1400" dirty="0">
                <a:latin typeface="Times New Roman" panose="02020603050405020304" pitchFamily="18" charset="0"/>
                <a:cs typeface="Times New Roman" panose="02020603050405020304" pitchFamily="18" charset="0"/>
              </a:rPr>
              <a:t>Cite the bylaws’ Project Criteria section and explain why SGEF is the right organization to fund this project.</a:t>
            </a:r>
            <a:endParaRPr sz="1400"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None/>
            </a:pPr>
            <a:r>
              <a:rPr lang="en" sz="1400" dirty="0">
                <a:latin typeface="Times New Roman" panose="02020603050405020304" pitchFamily="18" charset="0"/>
                <a:cs typeface="Times New Roman" panose="02020603050405020304" pitchFamily="18" charset="0"/>
              </a:rPr>
              <a:t>Remember to include what category your project falls under: </a:t>
            </a:r>
            <a:endParaRPr sz="1400"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None/>
            </a:pPr>
            <a:r>
              <a:rPr lang="en" sz="1400" b="1" dirty="0">
                <a:latin typeface="Times New Roman" panose="02020603050405020304" pitchFamily="18" charset="0"/>
                <a:cs typeface="Times New Roman" panose="02020603050405020304" pitchFamily="18" charset="0"/>
              </a:rPr>
              <a:t>Category 1 = directly reduce GHGs, waste, and/or energy costs. </a:t>
            </a:r>
            <a:endParaRPr sz="1400" b="1" dirty="0">
              <a:latin typeface="Times New Roman" panose="02020603050405020304" pitchFamily="18" charset="0"/>
              <a:cs typeface="Times New Roman" panose="02020603050405020304" pitchFamily="18" charset="0"/>
            </a:endParaRPr>
          </a:p>
          <a:p>
            <a:pPr marL="0" lvl="0" indent="0" algn="l" rtl="0">
              <a:lnSpc>
                <a:spcPct val="100000"/>
              </a:lnSpc>
              <a:spcBef>
                <a:spcPts val="0"/>
              </a:spcBef>
              <a:spcAft>
                <a:spcPts val="0"/>
              </a:spcAft>
              <a:buNone/>
            </a:pPr>
            <a:r>
              <a:rPr lang="en" sz="1400" b="1" dirty="0">
                <a:latin typeface="Times New Roman" panose="02020603050405020304" pitchFamily="18" charset="0"/>
                <a:cs typeface="Times New Roman" panose="02020603050405020304" pitchFamily="18" charset="0"/>
              </a:rPr>
              <a:t>Category 2 = indirectly reduce above listed factors through professional development / educational opportunities.</a:t>
            </a:r>
            <a:endParaRPr sz="1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3"/>
        <p:cNvGrpSpPr/>
        <p:nvPr/>
      </p:nvGrpSpPr>
      <p:grpSpPr>
        <a:xfrm>
          <a:off x="0" y="0"/>
          <a:ext cx="0" cy="0"/>
          <a:chOff x="0" y="0"/>
          <a:chExt cx="0" cy="0"/>
        </a:xfrm>
      </p:grpSpPr>
      <p:grpSp>
        <p:nvGrpSpPr>
          <p:cNvPr id="864" name="Google Shape;864;p49"/>
          <p:cNvGrpSpPr/>
          <p:nvPr/>
        </p:nvGrpSpPr>
        <p:grpSpPr>
          <a:xfrm flipH="1">
            <a:off x="5716384" y="251187"/>
            <a:ext cx="2729079" cy="4399279"/>
            <a:chOff x="1339950" y="1761600"/>
            <a:chExt cx="1713600" cy="2762325"/>
          </a:xfrm>
        </p:grpSpPr>
        <p:sp>
          <p:nvSpPr>
            <p:cNvPr id="865" name="Google Shape;865;p49"/>
            <p:cNvSpPr/>
            <p:nvPr/>
          </p:nvSpPr>
          <p:spPr>
            <a:xfrm>
              <a:off x="2011700" y="2368125"/>
              <a:ext cx="156575" cy="65350"/>
            </a:xfrm>
            <a:custGeom>
              <a:avLst/>
              <a:gdLst/>
              <a:ahLst/>
              <a:cxnLst/>
              <a:rect l="l" t="t" r="r" b="b"/>
              <a:pathLst>
                <a:path w="6263" h="2614" extrusionOk="0">
                  <a:moveTo>
                    <a:pt x="2356" y="1"/>
                  </a:moveTo>
                  <a:cubicBezTo>
                    <a:pt x="1865" y="1"/>
                    <a:pt x="1520" y="30"/>
                    <a:pt x="1520" y="30"/>
                  </a:cubicBezTo>
                  <a:lnTo>
                    <a:pt x="1" y="2614"/>
                  </a:lnTo>
                  <a:cubicBezTo>
                    <a:pt x="1" y="2614"/>
                    <a:pt x="6262" y="2036"/>
                    <a:pt x="5502" y="881"/>
                  </a:cubicBezTo>
                  <a:cubicBezTo>
                    <a:pt x="4991" y="125"/>
                    <a:pt x="3366" y="1"/>
                    <a:pt x="2356" y="1"/>
                  </a:cubicBezTo>
                  <a:close/>
                </a:path>
              </a:pathLst>
            </a:custGeom>
            <a:solidFill>
              <a:srgbClr val="F499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49"/>
            <p:cNvSpPr/>
            <p:nvPr/>
          </p:nvSpPr>
          <p:spPr>
            <a:xfrm>
              <a:off x="1518525" y="2279950"/>
              <a:ext cx="542600" cy="231825"/>
            </a:xfrm>
            <a:custGeom>
              <a:avLst/>
              <a:gdLst/>
              <a:ahLst/>
              <a:cxnLst/>
              <a:rect l="l" t="t" r="r" b="b"/>
              <a:pathLst>
                <a:path w="21704" h="9273" extrusionOk="0">
                  <a:moveTo>
                    <a:pt x="6353" y="1"/>
                  </a:moveTo>
                  <a:lnTo>
                    <a:pt x="1" y="5898"/>
                  </a:lnTo>
                  <a:cubicBezTo>
                    <a:pt x="1" y="5898"/>
                    <a:pt x="7198" y="9272"/>
                    <a:pt x="9663" y="9272"/>
                  </a:cubicBezTo>
                  <a:cubicBezTo>
                    <a:pt x="9685" y="9272"/>
                    <a:pt x="9706" y="9272"/>
                    <a:pt x="9727" y="9272"/>
                  </a:cubicBezTo>
                  <a:cubicBezTo>
                    <a:pt x="12129" y="9241"/>
                    <a:pt x="21703" y="7752"/>
                    <a:pt x="21703" y="7752"/>
                  </a:cubicBezTo>
                  <a:lnTo>
                    <a:pt x="21217" y="2980"/>
                  </a:lnTo>
                  <a:lnTo>
                    <a:pt x="10518" y="3557"/>
                  </a:lnTo>
                  <a:lnTo>
                    <a:pt x="6353" y="1"/>
                  </a:lnTo>
                  <a:close/>
                </a:path>
              </a:pathLst>
            </a:custGeom>
            <a:solidFill>
              <a:srgbClr val="127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49"/>
            <p:cNvSpPr/>
            <p:nvPr/>
          </p:nvSpPr>
          <p:spPr>
            <a:xfrm>
              <a:off x="1659875" y="3472225"/>
              <a:ext cx="82100" cy="142875"/>
            </a:xfrm>
            <a:custGeom>
              <a:avLst/>
              <a:gdLst/>
              <a:ahLst/>
              <a:cxnLst/>
              <a:rect l="l" t="t" r="r" b="b"/>
              <a:pathLst>
                <a:path w="3284" h="5715" extrusionOk="0">
                  <a:moveTo>
                    <a:pt x="1459" y="1"/>
                  </a:moveTo>
                  <a:cubicBezTo>
                    <a:pt x="1459" y="1"/>
                    <a:pt x="0" y="852"/>
                    <a:pt x="365" y="3283"/>
                  </a:cubicBezTo>
                  <a:cubicBezTo>
                    <a:pt x="669" y="5715"/>
                    <a:pt x="2554" y="5715"/>
                    <a:pt x="2554" y="5715"/>
                  </a:cubicBezTo>
                  <a:lnTo>
                    <a:pt x="3283" y="1915"/>
                  </a:lnTo>
                  <a:lnTo>
                    <a:pt x="3162" y="1004"/>
                  </a:lnTo>
                  <a:lnTo>
                    <a:pt x="1459" y="1"/>
                  </a:lnTo>
                  <a:close/>
                </a:path>
              </a:pathLst>
            </a:custGeom>
            <a:solidFill>
              <a:srgbClr val="127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49"/>
            <p:cNvSpPr/>
            <p:nvPr/>
          </p:nvSpPr>
          <p:spPr>
            <a:xfrm>
              <a:off x="1576275" y="2665225"/>
              <a:ext cx="347300" cy="854900"/>
            </a:xfrm>
            <a:custGeom>
              <a:avLst/>
              <a:gdLst/>
              <a:ahLst/>
              <a:cxnLst/>
              <a:rect l="l" t="t" r="r" b="b"/>
              <a:pathLst>
                <a:path w="13892" h="34196" extrusionOk="0">
                  <a:moveTo>
                    <a:pt x="5898" y="0"/>
                  </a:moveTo>
                  <a:lnTo>
                    <a:pt x="1" y="943"/>
                  </a:lnTo>
                  <a:cubicBezTo>
                    <a:pt x="1" y="943"/>
                    <a:pt x="2493" y="29150"/>
                    <a:pt x="3101" y="31673"/>
                  </a:cubicBezTo>
                  <a:cubicBezTo>
                    <a:pt x="3709" y="34195"/>
                    <a:pt x="7721" y="34195"/>
                    <a:pt x="7721" y="34195"/>
                  </a:cubicBezTo>
                  <a:cubicBezTo>
                    <a:pt x="12828" y="22128"/>
                    <a:pt x="13892" y="18177"/>
                    <a:pt x="12980" y="14803"/>
                  </a:cubicBezTo>
                  <a:cubicBezTo>
                    <a:pt x="12068" y="11429"/>
                    <a:pt x="5898" y="0"/>
                    <a:pt x="5898" y="0"/>
                  </a:cubicBezTo>
                  <a:close/>
                </a:path>
              </a:pathLst>
            </a:custGeom>
            <a:solidFill>
              <a:srgbClr val="D64F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49"/>
            <p:cNvSpPr/>
            <p:nvPr/>
          </p:nvSpPr>
          <p:spPr>
            <a:xfrm>
              <a:off x="1507125" y="3678150"/>
              <a:ext cx="253825" cy="148500"/>
            </a:xfrm>
            <a:custGeom>
              <a:avLst/>
              <a:gdLst/>
              <a:ahLst/>
              <a:cxnLst/>
              <a:rect l="l" t="t" r="r" b="b"/>
              <a:pathLst>
                <a:path w="10153" h="5940" extrusionOk="0">
                  <a:moveTo>
                    <a:pt x="913" y="1"/>
                  </a:moveTo>
                  <a:cubicBezTo>
                    <a:pt x="913" y="1"/>
                    <a:pt x="1" y="3162"/>
                    <a:pt x="426" y="5016"/>
                  </a:cubicBezTo>
                  <a:cubicBezTo>
                    <a:pt x="426" y="5016"/>
                    <a:pt x="3974" y="5939"/>
                    <a:pt x="7919" y="5939"/>
                  </a:cubicBezTo>
                  <a:cubicBezTo>
                    <a:pt x="8386" y="5939"/>
                    <a:pt x="8859" y="5926"/>
                    <a:pt x="9332" y="5897"/>
                  </a:cubicBezTo>
                  <a:cubicBezTo>
                    <a:pt x="9332" y="5897"/>
                    <a:pt x="10153" y="3800"/>
                    <a:pt x="8056" y="3314"/>
                  </a:cubicBezTo>
                  <a:cubicBezTo>
                    <a:pt x="5958" y="2828"/>
                    <a:pt x="5776" y="1672"/>
                    <a:pt x="5776" y="1672"/>
                  </a:cubicBezTo>
                  <a:lnTo>
                    <a:pt x="5472" y="31"/>
                  </a:lnTo>
                  <a:lnTo>
                    <a:pt x="913" y="31"/>
                  </a:lnTo>
                  <a:lnTo>
                    <a:pt x="913" y="1"/>
                  </a:lnTo>
                  <a:close/>
                </a:path>
              </a:pathLst>
            </a:custGeom>
            <a:solidFill>
              <a:srgbClr val="1498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49"/>
            <p:cNvSpPr/>
            <p:nvPr/>
          </p:nvSpPr>
          <p:spPr>
            <a:xfrm>
              <a:off x="1355925" y="2684975"/>
              <a:ext cx="374650" cy="1028925"/>
            </a:xfrm>
            <a:custGeom>
              <a:avLst/>
              <a:gdLst/>
              <a:ahLst/>
              <a:cxnLst/>
              <a:rect l="l" t="t" r="r" b="b"/>
              <a:pathLst>
                <a:path w="14986" h="41157" extrusionOk="0">
                  <a:moveTo>
                    <a:pt x="304" y="1"/>
                  </a:moveTo>
                  <a:cubicBezTo>
                    <a:pt x="304" y="1"/>
                    <a:pt x="0" y="2706"/>
                    <a:pt x="2219" y="8876"/>
                  </a:cubicBezTo>
                  <a:cubicBezTo>
                    <a:pt x="4407" y="15077"/>
                    <a:pt x="6383" y="19667"/>
                    <a:pt x="6383" y="19667"/>
                  </a:cubicBezTo>
                  <a:lnTo>
                    <a:pt x="6383" y="40244"/>
                  </a:lnTo>
                  <a:cubicBezTo>
                    <a:pt x="6383" y="40244"/>
                    <a:pt x="7508" y="41156"/>
                    <a:pt x="12158" y="40244"/>
                  </a:cubicBezTo>
                  <a:cubicBezTo>
                    <a:pt x="12158" y="40244"/>
                    <a:pt x="14985" y="21156"/>
                    <a:pt x="14681" y="17782"/>
                  </a:cubicBezTo>
                  <a:cubicBezTo>
                    <a:pt x="14377" y="14408"/>
                    <a:pt x="12402" y="31"/>
                    <a:pt x="12402" y="31"/>
                  </a:cubicBezTo>
                  <a:lnTo>
                    <a:pt x="304" y="31"/>
                  </a:lnTo>
                  <a:close/>
                </a:path>
              </a:pathLst>
            </a:custGeom>
            <a:solidFill>
              <a:srgbClr val="ED68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49"/>
            <p:cNvSpPr/>
            <p:nvPr/>
          </p:nvSpPr>
          <p:spPr>
            <a:xfrm>
              <a:off x="1538300" y="1761600"/>
              <a:ext cx="356675" cy="247875"/>
            </a:xfrm>
            <a:custGeom>
              <a:avLst/>
              <a:gdLst/>
              <a:ahLst/>
              <a:cxnLst/>
              <a:rect l="l" t="t" r="r" b="b"/>
              <a:pathLst>
                <a:path w="14267" h="9915" extrusionOk="0">
                  <a:moveTo>
                    <a:pt x="5228" y="0"/>
                  </a:moveTo>
                  <a:cubicBezTo>
                    <a:pt x="3826" y="0"/>
                    <a:pt x="2565" y="766"/>
                    <a:pt x="2067" y="2710"/>
                  </a:cubicBezTo>
                  <a:cubicBezTo>
                    <a:pt x="2067" y="2710"/>
                    <a:pt x="0" y="4169"/>
                    <a:pt x="1094" y="6662"/>
                  </a:cubicBezTo>
                  <a:cubicBezTo>
                    <a:pt x="2219" y="9154"/>
                    <a:pt x="1672" y="9914"/>
                    <a:pt x="1672" y="9914"/>
                  </a:cubicBezTo>
                  <a:lnTo>
                    <a:pt x="9970" y="8546"/>
                  </a:lnTo>
                  <a:cubicBezTo>
                    <a:pt x="9970" y="8546"/>
                    <a:pt x="10077" y="8564"/>
                    <a:pt x="10239" y="8564"/>
                  </a:cubicBezTo>
                  <a:cubicBezTo>
                    <a:pt x="10743" y="8564"/>
                    <a:pt x="11785" y="8391"/>
                    <a:pt x="11854" y="6966"/>
                  </a:cubicBezTo>
                  <a:cubicBezTo>
                    <a:pt x="11854" y="6966"/>
                    <a:pt x="11976" y="6989"/>
                    <a:pt x="12161" y="6989"/>
                  </a:cubicBezTo>
                  <a:cubicBezTo>
                    <a:pt x="12815" y="6989"/>
                    <a:pt x="14266" y="6694"/>
                    <a:pt x="13982" y="4017"/>
                  </a:cubicBezTo>
                  <a:lnTo>
                    <a:pt x="13982" y="4017"/>
                  </a:lnTo>
                  <a:cubicBezTo>
                    <a:pt x="13982" y="4017"/>
                    <a:pt x="13469" y="4193"/>
                    <a:pt x="12883" y="4193"/>
                  </a:cubicBezTo>
                  <a:cubicBezTo>
                    <a:pt x="12591" y="4193"/>
                    <a:pt x="12280" y="4149"/>
                    <a:pt x="12006" y="4017"/>
                  </a:cubicBezTo>
                  <a:cubicBezTo>
                    <a:pt x="12006" y="4017"/>
                    <a:pt x="12736" y="3926"/>
                    <a:pt x="12827" y="2862"/>
                  </a:cubicBezTo>
                  <a:lnTo>
                    <a:pt x="12827" y="2862"/>
                  </a:lnTo>
                  <a:cubicBezTo>
                    <a:pt x="12827" y="2862"/>
                    <a:pt x="12458" y="3121"/>
                    <a:pt x="11817" y="3121"/>
                  </a:cubicBezTo>
                  <a:cubicBezTo>
                    <a:pt x="11159" y="3121"/>
                    <a:pt x="10213" y="2847"/>
                    <a:pt x="9088" y="1738"/>
                  </a:cubicBezTo>
                  <a:cubicBezTo>
                    <a:pt x="8034" y="698"/>
                    <a:pt x="6567" y="0"/>
                    <a:pt x="5228" y="0"/>
                  </a:cubicBezTo>
                  <a:close/>
                </a:path>
              </a:pathLst>
            </a:custGeom>
            <a:solidFill>
              <a:srgbClr val="3320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49"/>
            <p:cNvSpPr/>
            <p:nvPr/>
          </p:nvSpPr>
          <p:spPr>
            <a:xfrm>
              <a:off x="1541325" y="1957000"/>
              <a:ext cx="150475" cy="177850"/>
            </a:xfrm>
            <a:custGeom>
              <a:avLst/>
              <a:gdLst/>
              <a:ahLst/>
              <a:cxnLst/>
              <a:rect l="l" t="t" r="r" b="b"/>
              <a:pathLst>
                <a:path w="6019" h="7114" extrusionOk="0">
                  <a:moveTo>
                    <a:pt x="2979" y="1"/>
                  </a:moveTo>
                  <a:cubicBezTo>
                    <a:pt x="2979" y="1"/>
                    <a:pt x="2827" y="274"/>
                    <a:pt x="2554" y="639"/>
                  </a:cubicBezTo>
                  <a:cubicBezTo>
                    <a:pt x="2068" y="1399"/>
                    <a:pt x="1216" y="2676"/>
                    <a:pt x="730" y="3162"/>
                  </a:cubicBezTo>
                  <a:cubicBezTo>
                    <a:pt x="1" y="3891"/>
                    <a:pt x="3770" y="7113"/>
                    <a:pt x="3770" y="7113"/>
                  </a:cubicBezTo>
                  <a:lnTo>
                    <a:pt x="3800" y="7083"/>
                  </a:lnTo>
                  <a:lnTo>
                    <a:pt x="6019" y="4925"/>
                  </a:lnTo>
                  <a:lnTo>
                    <a:pt x="2979" y="1"/>
                  </a:lnTo>
                  <a:close/>
                </a:path>
              </a:pathLst>
            </a:custGeom>
            <a:solidFill>
              <a:srgbClr val="FEB1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49"/>
            <p:cNvSpPr/>
            <p:nvPr/>
          </p:nvSpPr>
          <p:spPr>
            <a:xfrm>
              <a:off x="1583875" y="1956250"/>
              <a:ext cx="107925" cy="177825"/>
            </a:xfrm>
            <a:custGeom>
              <a:avLst/>
              <a:gdLst/>
              <a:ahLst/>
              <a:cxnLst/>
              <a:rect l="l" t="t" r="r" b="b"/>
              <a:pathLst>
                <a:path w="4317" h="7113" extrusionOk="0">
                  <a:moveTo>
                    <a:pt x="1277" y="0"/>
                  </a:moveTo>
                  <a:cubicBezTo>
                    <a:pt x="1277" y="0"/>
                    <a:pt x="1125" y="274"/>
                    <a:pt x="852" y="639"/>
                  </a:cubicBezTo>
                  <a:cubicBezTo>
                    <a:pt x="1" y="4681"/>
                    <a:pt x="2037" y="6931"/>
                    <a:pt x="2037" y="6931"/>
                  </a:cubicBezTo>
                  <a:cubicBezTo>
                    <a:pt x="2037" y="6991"/>
                    <a:pt x="2068" y="7083"/>
                    <a:pt x="2098" y="7113"/>
                  </a:cubicBezTo>
                  <a:lnTo>
                    <a:pt x="4317" y="4955"/>
                  </a:lnTo>
                  <a:lnTo>
                    <a:pt x="1277" y="0"/>
                  </a:lnTo>
                  <a:close/>
                </a:path>
              </a:pathLst>
            </a:custGeom>
            <a:solidFill>
              <a:srgbClr val="FF85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49"/>
            <p:cNvSpPr/>
            <p:nvPr/>
          </p:nvSpPr>
          <p:spPr>
            <a:xfrm>
              <a:off x="1586925" y="1908850"/>
              <a:ext cx="215825" cy="187250"/>
            </a:xfrm>
            <a:custGeom>
              <a:avLst/>
              <a:gdLst/>
              <a:ahLst/>
              <a:cxnLst/>
              <a:rect l="l" t="t" r="r" b="b"/>
              <a:pathLst>
                <a:path w="8633" h="7490" extrusionOk="0">
                  <a:moveTo>
                    <a:pt x="1707" y="0"/>
                  </a:moveTo>
                  <a:cubicBezTo>
                    <a:pt x="1538" y="0"/>
                    <a:pt x="1331" y="69"/>
                    <a:pt x="1095" y="225"/>
                  </a:cubicBezTo>
                  <a:cubicBezTo>
                    <a:pt x="0" y="954"/>
                    <a:pt x="1155" y="1927"/>
                    <a:pt x="1155" y="1927"/>
                  </a:cubicBezTo>
                  <a:cubicBezTo>
                    <a:pt x="0" y="3842"/>
                    <a:pt x="2189" y="7489"/>
                    <a:pt x="3830" y="7489"/>
                  </a:cubicBezTo>
                  <a:cubicBezTo>
                    <a:pt x="6079" y="7459"/>
                    <a:pt x="8633" y="1319"/>
                    <a:pt x="8633" y="1319"/>
                  </a:cubicBezTo>
                  <a:lnTo>
                    <a:pt x="8633" y="1319"/>
                  </a:lnTo>
                  <a:cubicBezTo>
                    <a:pt x="8123" y="1591"/>
                    <a:pt x="7614" y="1675"/>
                    <a:pt x="7183" y="1675"/>
                  </a:cubicBezTo>
                  <a:cubicBezTo>
                    <a:pt x="6510" y="1675"/>
                    <a:pt x="6031" y="1471"/>
                    <a:pt x="6049" y="1471"/>
                  </a:cubicBezTo>
                  <a:cubicBezTo>
                    <a:pt x="7751" y="1319"/>
                    <a:pt x="8541" y="225"/>
                    <a:pt x="8542" y="225"/>
                  </a:cubicBezTo>
                  <a:lnTo>
                    <a:pt x="8542" y="225"/>
                  </a:lnTo>
                  <a:cubicBezTo>
                    <a:pt x="7725" y="884"/>
                    <a:pt x="6873" y="1100"/>
                    <a:pt x="6106" y="1100"/>
                  </a:cubicBezTo>
                  <a:cubicBezTo>
                    <a:pt x="4646" y="1100"/>
                    <a:pt x="3496" y="316"/>
                    <a:pt x="3496" y="316"/>
                  </a:cubicBezTo>
                  <a:cubicBezTo>
                    <a:pt x="3386" y="1349"/>
                    <a:pt x="2656" y="1492"/>
                    <a:pt x="2261" y="1492"/>
                  </a:cubicBezTo>
                  <a:cubicBezTo>
                    <a:pt x="2109" y="1492"/>
                    <a:pt x="2006" y="1471"/>
                    <a:pt x="2006" y="1471"/>
                  </a:cubicBezTo>
                  <a:cubicBezTo>
                    <a:pt x="2397" y="666"/>
                    <a:pt x="2232" y="0"/>
                    <a:pt x="1707" y="0"/>
                  </a:cubicBezTo>
                  <a:close/>
                </a:path>
              </a:pathLst>
            </a:custGeom>
            <a:solidFill>
              <a:srgbClr val="FEB1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49"/>
            <p:cNvSpPr/>
            <p:nvPr/>
          </p:nvSpPr>
          <p:spPr>
            <a:xfrm>
              <a:off x="1504100" y="2390150"/>
              <a:ext cx="529675" cy="2133775"/>
            </a:xfrm>
            <a:custGeom>
              <a:avLst/>
              <a:gdLst/>
              <a:ahLst/>
              <a:cxnLst/>
              <a:rect l="l" t="t" r="r" b="b"/>
              <a:pathLst>
                <a:path w="21187" h="85351" extrusionOk="0">
                  <a:moveTo>
                    <a:pt x="18238" y="0"/>
                  </a:moveTo>
                  <a:lnTo>
                    <a:pt x="0" y="85351"/>
                  </a:lnTo>
                  <a:lnTo>
                    <a:pt x="2949" y="85351"/>
                  </a:lnTo>
                  <a:lnTo>
                    <a:pt x="21186" y="0"/>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49"/>
            <p:cNvSpPr/>
            <p:nvPr/>
          </p:nvSpPr>
          <p:spPr>
            <a:xfrm>
              <a:off x="2218400" y="2390150"/>
              <a:ext cx="529675" cy="2133775"/>
            </a:xfrm>
            <a:custGeom>
              <a:avLst/>
              <a:gdLst/>
              <a:ahLst/>
              <a:cxnLst/>
              <a:rect l="l" t="t" r="r" b="b"/>
              <a:pathLst>
                <a:path w="21187" h="85351" extrusionOk="0">
                  <a:moveTo>
                    <a:pt x="0" y="0"/>
                  </a:moveTo>
                  <a:lnTo>
                    <a:pt x="18238" y="85351"/>
                  </a:lnTo>
                  <a:lnTo>
                    <a:pt x="21186" y="85351"/>
                  </a:lnTo>
                  <a:lnTo>
                    <a:pt x="2949" y="0"/>
                  </a:ln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49"/>
            <p:cNvSpPr/>
            <p:nvPr/>
          </p:nvSpPr>
          <p:spPr>
            <a:xfrm>
              <a:off x="1909125" y="2391675"/>
              <a:ext cx="432400" cy="95750"/>
            </a:xfrm>
            <a:custGeom>
              <a:avLst/>
              <a:gdLst/>
              <a:ahLst/>
              <a:cxnLst/>
              <a:rect l="l" t="t" r="r" b="b"/>
              <a:pathLst>
                <a:path w="17296" h="3830" extrusionOk="0">
                  <a:moveTo>
                    <a:pt x="942" y="0"/>
                  </a:moveTo>
                  <a:cubicBezTo>
                    <a:pt x="426" y="0"/>
                    <a:pt x="0" y="395"/>
                    <a:pt x="0" y="942"/>
                  </a:cubicBezTo>
                  <a:lnTo>
                    <a:pt x="0" y="2888"/>
                  </a:lnTo>
                  <a:cubicBezTo>
                    <a:pt x="0" y="3404"/>
                    <a:pt x="426" y="3830"/>
                    <a:pt x="942" y="3830"/>
                  </a:cubicBezTo>
                  <a:lnTo>
                    <a:pt x="16323" y="3830"/>
                  </a:lnTo>
                  <a:cubicBezTo>
                    <a:pt x="16870" y="3830"/>
                    <a:pt x="17295" y="3374"/>
                    <a:pt x="17295" y="2888"/>
                  </a:cubicBezTo>
                  <a:lnTo>
                    <a:pt x="17295" y="942"/>
                  </a:lnTo>
                  <a:cubicBezTo>
                    <a:pt x="17295" y="395"/>
                    <a:pt x="16870" y="0"/>
                    <a:pt x="16323" y="0"/>
                  </a:cubicBezTo>
                  <a:close/>
                </a:path>
              </a:pathLst>
            </a:custGeom>
            <a:solidFill>
              <a:srgbClr val="98AE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49"/>
            <p:cNvSpPr/>
            <p:nvPr/>
          </p:nvSpPr>
          <p:spPr>
            <a:xfrm>
              <a:off x="1779925" y="3339250"/>
              <a:ext cx="691525" cy="60800"/>
            </a:xfrm>
            <a:custGeom>
              <a:avLst/>
              <a:gdLst/>
              <a:ahLst/>
              <a:cxnLst/>
              <a:rect l="l" t="t" r="r" b="b"/>
              <a:pathLst>
                <a:path w="27661" h="2432" extrusionOk="0">
                  <a:moveTo>
                    <a:pt x="1217" y="0"/>
                  </a:moveTo>
                  <a:cubicBezTo>
                    <a:pt x="518" y="0"/>
                    <a:pt x="1" y="578"/>
                    <a:pt x="1" y="1216"/>
                  </a:cubicBezTo>
                  <a:cubicBezTo>
                    <a:pt x="1" y="1915"/>
                    <a:pt x="578" y="2432"/>
                    <a:pt x="1217" y="2432"/>
                  </a:cubicBezTo>
                  <a:lnTo>
                    <a:pt x="26445" y="2432"/>
                  </a:lnTo>
                  <a:cubicBezTo>
                    <a:pt x="27083" y="2432"/>
                    <a:pt x="27631" y="1915"/>
                    <a:pt x="27661" y="1216"/>
                  </a:cubicBezTo>
                  <a:cubicBezTo>
                    <a:pt x="27661" y="517"/>
                    <a:pt x="27083" y="0"/>
                    <a:pt x="26445" y="0"/>
                  </a:cubicBezTo>
                  <a:close/>
                </a:path>
              </a:pathLst>
            </a:custGeom>
            <a:solidFill>
              <a:srgbClr val="98AE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49"/>
            <p:cNvSpPr/>
            <p:nvPr/>
          </p:nvSpPr>
          <p:spPr>
            <a:xfrm>
              <a:off x="1795125" y="3354450"/>
              <a:ext cx="30425" cy="30425"/>
            </a:xfrm>
            <a:custGeom>
              <a:avLst/>
              <a:gdLst/>
              <a:ahLst/>
              <a:cxnLst/>
              <a:rect l="l" t="t" r="r" b="b"/>
              <a:pathLst>
                <a:path w="1217" h="1217" extrusionOk="0">
                  <a:moveTo>
                    <a:pt x="609" y="0"/>
                  </a:moveTo>
                  <a:cubicBezTo>
                    <a:pt x="274" y="0"/>
                    <a:pt x="1" y="274"/>
                    <a:pt x="1" y="608"/>
                  </a:cubicBezTo>
                  <a:cubicBezTo>
                    <a:pt x="1" y="942"/>
                    <a:pt x="274" y="1216"/>
                    <a:pt x="609" y="1216"/>
                  </a:cubicBezTo>
                  <a:cubicBezTo>
                    <a:pt x="943" y="1216"/>
                    <a:pt x="1217" y="942"/>
                    <a:pt x="1217" y="608"/>
                  </a:cubicBezTo>
                  <a:cubicBezTo>
                    <a:pt x="1217" y="304"/>
                    <a:pt x="943" y="0"/>
                    <a:pt x="609" y="0"/>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49"/>
            <p:cNvSpPr/>
            <p:nvPr/>
          </p:nvSpPr>
          <p:spPr>
            <a:xfrm>
              <a:off x="2425075" y="3354450"/>
              <a:ext cx="30425" cy="30425"/>
            </a:xfrm>
            <a:custGeom>
              <a:avLst/>
              <a:gdLst/>
              <a:ahLst/>
              <a:cxnLst/>
              <a:rect l="l" t="t" r="r" b="b"/>
              <a:pathLst>
                <a:path w="1217" h="1217" extrusionOk="0">
                  <a:moveTo>
                    <a:pt x="609" y="0"/>
                  </a:moveTo>
                  <a:cubicBezTo>
                    <a:pt x="244" y="0"/>
                    <a:pt x="1" y="274"/>
                    <a:pt x="1" y="608"/>
                  </a:cubicBezTo>
                  <a:cubicBezTo>
                    <a:pt x="1" y="942"/>
                    <a:pt x="244" y="1216"/>
                    <a:pt x="609" y="1216"/>
                  </a:cubicBezTo>
                  <a:cubicBezTo>
                    <a:pt x="943" y="1216"/>
                    <a:pt x="1217" y="942"/>
                    <a:pt x="1217" y="608"/>
                  </a:cubicBezTo>
                  <a:cubicBezTo>
                    <a:pt x="1217" y="304"/>
                    <a:pt x="943" y="31"/>
                    <a:pt x="609" y="0"/>
                  </a:cubicBezTo>
                  <a:close/>
                </a:path>
              </a:pathLst>
            </a:custGeom>
            <a:solidFill>
              <a:srgbClr val="C7DE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49"/>
            <p:cNvSpPr/>
            <p:nvPr/>
          </p:nvSpPr>
          <p:spPr>
            <a:xfrm>
              <a:off x="1339950" y="2015525"/>
              <a:ext cx="402025" cy="819175"/>
            </a:xfrm>
            <a:custGeom>
              <a:avLst/>
              <a:gdLst/>
              <a:ahLst/>
              <a:cxnLst/>
              <a:rect l="l" t="t" r="r" b="b"/>
              <a:pathLst>
                <a:path w="16081" h="32767" extrusionOk="0">
                  <a:moveTo>
                    <a:pt x="16080" y="27052"/>
                  </a:moveTo>
                  <a:cubicBezTo>
                    <a:pt x="6870" y="32767"/>
                    <a:pt x="1" y="28450"/>
                    <a:pt x="1" y="28450"/>
                  </a:cubicBezTo>
                  <a:cubicBezTo>
                    <a:pt x="1" y="28450"/>
                    <a:pt x="274" y="22219"/>
                    <a:pt x="2554" y="12675"/>
                  </a:cubicBezTo>
                  <a:cubicBezTo>
                    <a:pt x="4834" y="3131"/>
                    <a:pt x="7539" y="1246"/>
                    <a:pt x="7539" y="1246"/>
                  </a:cubicBezTo>
                  <a:cubicBezTo>
                    <a:pt x="7539" y="1246"/>
                    <a:pt x="7417" y="0"/>
                    <a:pt x="8208" y="31"/>
                  </a:cubicBezTo>
                  <a:cubicBezTo>
                    <a:pt x="8998" y="61"/>
                    <a:pt x="12341" y="5259"/>
                    <a:pt x="12341" y="5259"/>
                  </a:cubicBezTo>
                  <a:lnTo>
                    <a:pt x="13922" y="11095"/>
                  </a:lnTo>
                  <a:lnTo>
                    <a:pt x="14743" y="12523"/>
                  </a:lnTo>
                  <a:cubicBezTo>
                    <a:pt x="14621" y="14347"/>
                    <a:pt x="14682" y="17630"/>
                    <a:pt x="14743" y="19149"/>
                  </a:cubicBezTo>
                  <a:cubicBezTo>
                    <a:pt x="15047" y="24013"/>
                    <a:pt x="16080" y="27052"/>
                    <a:pt x="16080" y="27052"/>
                  </a:cubicBezTo>
                  <a:close/>
                </a:path>
              </a:pathLst>
            </a:custGeom>
            <a:solidFill>
              <a:srgbClr val="128F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49"/>
            <p:cNvSpPr/>
            <p:nvPr/>
          </p:nvSpPr>
          <p:spPr>
            <a:xfrm>
              <a:off x="1479775" y="2217650"/>
              <a:ext cx="229525" cy="274350"/>
            </a:xfrm>
            <a:custGeom>
              <a:avLst/>
              <a:gdLst/>
              <a:ahLst/>
              <a:cxnLst/>
              <a:rect l="l" t="t" r="r" b="b"/>
              <a:pathLst>
                <a:path w="9181" h="10974" extrusionOk="0">
                  <a:moveTo>
                    <a:pt x="1034" y="0"/>
                  </a:moveTo>
                  <a:cubicBezTo>
                    <a:pt x="1034" y="1"/>
                    <a:pt x="1" y="8785"/>
                    <a:pt x="9180" y="10973"/>
                  </a:cubicBezTo>
                  <a:cubicBezTo>
                    <a:pt x="9089" y="9484"/>
                    <a:pt x="9089" y="5624"/>
                    <a:pt x="9180" y="3800"/>
                  </a:cubicBezTo>
                  <a:lnTo>
                    <a:pt x="8359" y="2949"/>
                  </a:lnTo>
                  <a:lnTo>
                    <a:pt x="1034" y="0"/>
                  </a:lnTo>
                  <a:close/>
                </a:path>
              </a:pathLst>
            </a:custGeom>
            <a:solidFill>
              <a:srgbClr val="107A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49"/>
            <p:cNvSpPr/>
            <p:nvPr/>
          </p:nvSpPr>
          <p:spPr>
            <a:xfrm>
              <a:off x="2152275" y="2218400"/>
              <a:ext cx="350350" cy="294975"/>
            </a:xfrm>
            <a:custGeom>
              <a:avLst/>
              <a:gdLst/>
              <a:ahLst/>
              <a:cxnLst/>
              <a:rect l="l" t="t" r="r" b="b"/>
              <a:pathLst>
                <a:path w="14014" h="11799" extrusionOk="0">
                  <a:moveTo>
                    <a:pt x="2797" y="1"/>
                  </a:moveTo>
                  <a:cubicBezTo>
                    <a:pt x="2797" y="1"/>
                    <a:pt x="1551" y="1490"/>
                    <a:pt x="183" y="8025"/>
                  </a:cubicBezTo>
                  <a:cubicBezTo>
                    <a:pt x="1" y="8907"/>
                    <a:pt x="487" y="9758"/>
                    <a:pt x="1338" y="10123"/>
                  </a:cubicBezTo>
                  <a:cubicBezTo>
                    <a:pt x="3036" y="10797"/>
                    <a:pt x="6086" y="11798"/>
                    <a:pt x="9530" y="11798"/>
                  </a:cubicBezTo>
                  <a:cubicBezTo>
                    <a:pt x="10279" y="11798"/>
                    <a:pt x="11048" y="11751"/>
                    <a:pt x="11825" y="11642"/>
                  </a:cubicBezTo>
                  <a:cubicBezTo>
                    <a:pt x="12645" y="11521"/>
                    <a:pt x="13284" y="10882"/>
                    <a:pt x="13375" y="10031"/>
                  </a:cubicBezTo>
                  <a:cubicBezTo>
                    <a:pt x="13618" y="7934"/>
                    <a:pt x="14013" y="3648"/>
                    <a:pt x="13344" y="1521"/>
                  </a:cubicBezTo>
                  <a:lnTo>
                    <a:pt x="2797" y="1"/>
                  </a:lnTo>
                  <a:close/>
                </a:path>
              </a:pathLst>
            </a:custGeom>
            <a:solidFill>
              <a:srgbClr val="F9B8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49"/>
            <p:cNvSpPr/>
            <p:nvPr/>
          </p:nvSpPr>
          <p:spPr>
            <a:xfrm>
              <a:off x="2221425" y="2211000"/>
              <a:ext cx="266000" cy="52075"/>
            </a:xfrm>
            <a:custGeom>
              <a:avLst/>
              <a:gdLst/>
              <a:ahLst/>
              <a:cxnLst/>
              <a:rect l="l" t="t" r="r" b="b"/>
              <a:pathLst>
                <a:path w="10640" h="2083" extrusionOk="0">
                  <a:moveTo>
                    <a:pt x="1585" y="0"/>
                  </a:moveTo>
                  <a:cubicBezTo>
                    <a:pt x="676" y="0"/>
                    <a:pt x="107" y="92"/>
                    <a:pt x="92" y="297"/>
                  </a:cubicBezTo>
                  <a:cubicBezTo>
                    <a:pt x="1" y="722"/>
                    <a:pt x="2311" y="1361"/>
                    <a:pt x="5259" y="1786"/>
                  </a:cubicBezTo>
                  <a:cubicBezTo>
                    <a:pt x="6758" y="1976"/>
                    <a:pt x="8135" y="2083"/>
                    <a:pt x="9116" y="2083"/>
                  </a:cubicBezTo>
                  <a:cubicBezTo>
                    <a:pt x="10024" y="2083"/>
                    <a:pt x="10594" y="1991"/>
                    <a:pt x="10609" y="1786"/>
                  </a:cubicBezTo>
                  <a:cubicBezTo>
                    <a:pt x="10639" y="1361"/>
                    <a:pt x="8329" y="722"/>
                    <a:pt x="5442" y="297"/>
                  </a:cubicBezTo>
                  <a:cubicBezTo>
                    <a:pt x="3943" y="107"/>
                    <a:pt x="2566" y="0"/>
                    <a:pt x="1585" y="0"/>
                  </a:cubicBezTo>
                  <a:close/>
                </a:path>
              </a:pathLst>
            </a:custGeom>
            <a:solidFill>
              <a:srgbClr val="F9C4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49"/>
            <p:cNvSpPr/>
            <p:nvPr/>
          </p:nvSpPr>
          <p:spPr>
            <a:xfrm>
              <a:off x="2256375" y="2212050"/>
              <a:ext cx="197600" cy="32850"/>
            </a:xfrm>
            <a:custGeom>
              <a:avLst/>
              <a:gdLst/>
              <a:ahLst/>
              <a:cxnLst/>
              <a:rect l="l" t="t" r="r" b="b"/>
              <a:pathLst>
                <a:path w="7904" h="1314" extrusionOk="0">
                  <a:moveTo>
                    <a:pt x="720" y="0"/>
                  </a:moveTo>
                  <a:cubicBezTo>
                    <a:pt x="286" y="0"/>
                    <a:pt x="24" y="34"/>
                    <a:pt x="1" y="103"/>
                  </a:cubicBezTo>
                  <a:cubicBezTo>
                    <a:pt x="1" y="285"/>
                    <a:pt x="1734" y="711"/>
                    <a:pt x="3892" y="1015"/>
                  </a:cubicBezTo>
                  <a:cubicBezTo>
                    <a:pt x="5250" y="1206"/>
                    <a:pt x="6464" y="1313"/>
                    <a:pt x="7184" y="1313"/>
                  </a:cubicBezTo>
                  <a:cubicBezTo>
                    <a:pt x="7609" y="1313"/>
                    <a:pt x="7862" y="1276"/>
                    <a:pt x="7873" y="1197"/>
                  </a:cubicBezTo>
                  <a:cubicBezTo>
                    <a:pt x="7904" y="984"/>
                    <a:pt x="6171" y="559"/>
                    <a:pt x="4013" y="285"/>
                  </a:cubicBezTo>
                  <a:cubicBezTo>
                    <a:pt x="2645" y="95"/>
                    <a:pt x="1444" y="0"/>
                    <a:pt x="720" y="0"/>
                  </a:cubicBezTo>
                  <a:close/>
                </a:path>
              </a:pathLst>
            </a:custGeom>
            <a:solidFill>
              <a:srgbClr val="EA9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49"/>
            <p:cNvSpPr/>
            <p:nvPr/>
          </p:nvSpPr>
          <p:spPr>
            <a:xfrm>
              <a:off x="2444075" y="2259450"/>
              <a:ext cx="304750" cy="121600"/>
            </a:xfrm>
            <a:custGeom>
              <a:avLst/>
              <a:gdLst/>
              <a:ahLst/>
              <a:cxnLst/>
              <a:rect l="l" t="t" r="r" b="b"/>
              <a:pathLst>
                <a:path w="12190" h="4864" extrusionOk="0">
                  <a:moveTo>
                    <a:pt x="10518" y="0"/>
                  </a:moveTo>
                  <a:lnTo>
                    <a:pt x="821" y="1094"/>
                  </a:lnTo>
                  <a:cubicBezTo>
                    <a:pt x="1" y="3526"/>
                    <a:pt x="1156" y="4863"/>
                    <a:pt x="1156" y="4863"/>
                  </a:cubicBezTo>
                  <a:lnTo>
                    <a:pt x="10183" y="1946"/>
                  </a:lnTo>
                  <a:cubicBezTo>
                    <a:pt x="10183" y="1946"/>
                    <a:pt x="10825" y="3536"/>
                    <a:pt x="11520" y="3536"/>
                  </a:cubicBezTo>
                  <a:cubicBezTo>
                    <a:pt x="11551" y="3536"/>
                    <a:pt x="11581" y="3532"/>
                    <a:pt x="11612" y="3526"/>
                  </a:cubicBezTo>
                  <a:cubicBezTo>
                    <a:pt x="11764" y="3496"/>
                    <a:pt x="11855" y="3404"/>
                    <a:pt x="11916" y="3253"/>
                  </a:cubicBezTo>
                  <a:cubicBezTo>
                    <a:pt x="12159" y="2797"/>
                    <a:pt x="12189" y="1946"/>
                    <a:pt x="12159" y="1338"/>
                  </a:cubicBezTo>
                  <a:cubicBezTo>
                    <a:pt x="12068" y="578"/>
                    <a:pt x="11460" y="0"/>
                    <a:pt x="10700" y="0"/>
                  </a:cubicBezTo>
                  <a:close/>
                </a:path>
              </a:pathLst>
            </a:custGeom>
            <a:solidFill>
              <a:srgbClr val="F9B8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49"/>
            <p:cNvSpPr/>
            <p:nvPr/>
          </p:nvSpPr>
          <p:spPr>
            <a:xfrm>
              <a:off x="2706250" y="2259450"/>
              <a:ext cx="42575" cy="81325"/>
            </a:xfrm>
            <a:custGeom>
              <a:avLst/>
              <a:gdLst/>
              <a:ahLst/>
              <a:cxnLst/>
              <a:rect l="l" t="t" r="r" b="b"/>
              <a:pathLst>
                <a:path w="1703" h="3253" extrusionOk="0">
                  <a:moveTo>
                    <a:pt x="183" y="0"/>
                  </a:moveTo>
                  <a:cubicBezTo>
                    <a:pt x="31" y="730"/>
                    <a:pt x="0" y="2249"/>
                    <a:pt x="1429" y="3253"/>
                  </a:cubicBezTo>
                  <a:cubicBezTo>
                    <a:pt x="1672" y="2797"/>
                    <a:pt x="1702" y="1946"/>
                    <a:pt x="1611" y="1338"/>
                  </a:cubicBezTo>
                  <a:cubicBezTo>
                    <a:pt x="1550" y="578"/>
                    <a:pt x="943" y="0"/>
                    <a:pt x="183" y="0"/>
                  </a:cubicBezTo>
                  <a:close/>
                </a:path>
              </a:pathLst>
            </a:custGeom>
            <a:solidFill>
              <a:srgbClr val="FFD9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49"/>
            <p:cNvSpPr/>
            <p:nvPr/>
          </p:nvSpPr>
          <p:spPr>
            <a:xfrm>
              <a:off x="2238900" y="2083300"/>
              <a:ext cx="256125" cy="171600"/>
            </a:xfrm>
            <a:custGeom>
              <a:avLst/>
              <a:gdLst/>
              <a:ahLst/>
              <a:cxnLst/>
              <a:rect l="l" t="t" r="r" b="b"/>
              <a:pathLst>
                <a:path w="10245" h="6864" extrusionOk="0">
                  <a:moveTo>
                    <a:pt x="5173" y="1"/>
                  </a:moveTo>
                  <a:cubicBezTo>
                    <a:pt x="4326" y="1"/>
                    <a:pt x="3544" y="224"/>
                    <a:pt x="2828" y="694"/>
                  </a:cubicBezTo>
                  <a:cubicBezTo>
                    <a:pt x="670" y="2152"/>
                    <a:pt x="62" y="5283"/>
                    <a:pt x="31" y="5435"/>
                  </a:cubicBezTo>
                  <a:cubicBezTo>
                    <a:pt x="1" y="5557"/>
                    <a:pt x="62" y="5648"/>
                    <a:pt x="183" y="5678"/>
                  </a:cubicBezTo>
                  <a:cubicBezTo>
                    <a:pt x="199" y="5684"/>
                    <a:pt x="215" y="5686"/>
                    <a:pt x="230" y="5686"/>
                  </a:cubicBezTo>
                  <a:cubicBezTo>
                    <a:pt x="304" y="5686"/>
                    <a:pt x="371" y="5627"/>
                    <a:pt x="396" y="5526"/>
                  </a:cubicBezTo>
                  <a:cubicBezTo>
                    <a:pt x="396" y="5496"/>
                    <a:pt x="1004" y="2396"/>
                    <a:pt x="3040" y="1028"/>
                  </a:cubicBezTo>
                  <a:cubicBezTo>
                    <a:pt x="3648" y="594"/>
                    <a:pt x="4334" y="377"/>
                    <a:pt x="5075" y="377"/>
                  </a:cubicBezTo>
                  <a:cubicBezTo>
                    <a:pt x="5371" y="377"/>
                    <a:pt x="5676" y="411"/>
                    <a:pt x="5989" y="481"/>
                  </a:cubicBezTo>
                  <a:cubicBezTo>
                    <a:pt x="7174" y="694"/>
                    <a:pt x="8056" y="1241"/>
                    <a:pt x="8603" y="2092"/>
                  </a:cubicBezTo>
                  <a:cubicBezTo>
                    <a:pt x="9788" y="3915"/>
                    <a:pt x="9180" y="6560"/>
                    <a:pt x="9180" y="6590"/>
                  </a:cubicBezTo>
                  <a:cubicBezTo>
                    <a:pt x="9150" y="6712"/>
                    <a:pt x="9211" y="6803"/>
                    <a:pt x="9363" y="6864"/>
                  </a:cubicBezTo>
                  <a:cubicBezTo>
                    <a:pt x="9454" y="6864"/>
                    <a:pt x="9576" y="6803"/>
                    <a:pt x="9606" y="6712"/>
                  </a:cubicBezTo>
                  <a:cubicBezTo>
                    <a:pt x="9636" y="6590"/>
                    <a:pt x="10244" y="3885"/>
                    <a:pt x="8998" y="1909"/>
                  </a:cubicBezTo>
                  <a:cubicBezTo>
                    <a:pt x="8390" y="967"/>
                    <a:pt x="7387" y="359"/>
                    <a:pt x="6110" y="86"/>
                  </a:cubicBezTo>
                  <a:cubicBezTo>
                    <a:pt x="5790" y="29"/>
                    <a:pt x="5477" y="1"/>
                    <a:pt x="5173" y="1"/>
                  </a:cubicBezTo>
                  <a:close/>
                </a:path>
              </a:pathLst>
            </a:custGeom>
            <a:solidFill>
              <a:srgbClr val="EA9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49"/>
            <p:cNvSpPr/>
            <p:nvPr/>
          </p:nvSpPr>
          <p:spPr>
            <a:xfrm>
              <a:off x="2791350" y="2364000"/>
              <a:ext cx="42575" cy="27700"/>
            </a:xfrm>
            <a:custGeom>
              <a:avLst/>
              <a:gdLst/>
              <a:ahLst/>
              <a:cxnLst/>
              <a:rect l="l" t="t" r="r" b="b"/>
              <a:pathLst>
                <a:path w="1703" h="1108" extrusionOk="0">
                  <a:moveTo>
                    <a:pt x="319" y="1"/>
                  </a:moveTo>
                  <a:cubicBezTo>
                    <a:pt x="211" y="1"/>
                    <a:pt x="101" y="23"/>
                    <a:pt x="1" y="74"/>
                  </a:cubicBezTo>
                  <a:cubicBezTo>
                    <a:pt x="274" y="347"/>
                    <a:pt x="487" y="530"/>
                    <a:pt x="760" y="712"/>
                  </a:cubicBezTo>
                  <a:cubicBezTo>
                    <a:pt x="882" y="803"/>
                    <a:pt x="1034" y="864"/>
                    <a:pt x="1186" y="955"/>
                  </a:cubicBezTo>
                  <a:cubicBezTo>
                    <a:pt x="1338" y="985"/>
                    <a:pt x="1520" y="1046"/>
                    <a:pt x="1703" y="1107"/>
                  </a:cubicBezTo>
                  <a:cubicBezTo>
                    <a:pt x="1642" y="712"/>
                    <a:pt x="1368" y="408"/>
                    <a:pt x="1064" y="226"/>
                  </a:cubicBezTo>
                  <a:cubicBezTo>
                    <a:pt x="912" y="134"/>
                    <a:pt x="760" y="74"/>
                    <a:pt x="578" y="43"/>
                  </a:cubicBezTo>
                  <a:cubicBezTo>
                    <a:pt x="496" y="16"/>
                    <a:pt x="408" y="1"/>
                    <a:pt x="31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49"/>
            <p:cNvSpPr/>
            <p:nvPr/>
          </p:nvSpPr>
          <p:spPr>
            <a:xfrm>
              <a:off x="2849100" y="2345000"/>
              <a:ext cx="47900" cy="34525"/>
            </a:xfrm>
            <a:custGeom>
              <a:avLst/>
              <a:gdLst/>
              <a:ahLst/>
              <a:cxnLst/>
              <a:rect l="l" t="t" r="r" b="b"/>
              <a:pathLst>
                <a:path w="1916" h="1381" extrusionOk="0">
                  <a:moveTo>
                    <a:pt x="310" y="1"/>
                  </a:moveTo>
                  <a:cubicBezTo>
                    <a:pt x="213" y="1"/>
                    <a:pt x="110" y="16"/>
                    <a:pt x="1" y="43"/>
                  </a:cubicBezTo>
                  <a:cubicBezTo>
                    <a:pt x="305" y="378"/>
                    <a:pt x="609" y="560"/>
                    <a:pt x="913" y="773"/>
                  </a:cubicBezTo>
                  <a:cubicBezTo>
                    <a:pt x="1064" y="894"/>
                    <a:pt x="1216" y="986"/>
                    <a:pt x="1368" y="1077"/>
                  </a:cubicBezTo>
                  <a:cubicBezTo>
                    <a:pt x="1520" y="1198"/>
                    <a:pt x="1672" y="1290"/>
                    <a:pt x="1916" y="1381"/>
                  </a:cubicBezTo>
                  <a:cubicBezTo>
                    <a:pt x="1916" y="1168"/>
                    <a:pt x="1794" y="986"/>
                    <a:pt x="1672" y="773"/>
                  </a:cubicBezTo>
                  <a:cubicBezTo>
                    <a:pt x="1551" y="590"/>
                    <a:pt x="1399" y="438"/>
                    <a:pt x="1216" y="347"/>
                  </a:cubicBezTo>
                  <a:cubicBezTo>
                    <a:pt x="1064" y="226"/>
                    <a:pt x="852" y="104"/>
                    <a:pt x="639" y="74"/>
                  </a:cubicBezTo>
                  <a:cubicBezTo>
                    <a:pt x="539" y="23"/>
                    <a:pt x="429" y="1"/>
                    <a:pt x="3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49"/>
            <p:cNvSpPr/>
            <p:nvPr/>
          </p:nvSpPr>
          <p:spPr>
            <a:xfrm>
              <a:off x="2802000" y="2278175"/>
              <a:ext cx="47125" cy="27650"/>
            </a:xfrm>
            <a:custGeom>
              <a:avLst/>
              <a:gdLst/>
              <a:ahLst/>
              <a:cxnLst/>
              <a:rect l="l" t="t" r="r" b="b"/>
              <a:pathLst>
                <a:path w="1885" h="1106" extrusionOk="0">
                  <a:moveTo>
                    <a:pt x="445" y="0"/>
                  </a:moveTo>
                  <a:cubicBezTo>
                    <a:pt x="279" y="0"/>
                    <a:pt x="139" y="40"/>
                    <a:pt x="0" y="133"/>
                  </a:cubicBezTo>
                  <a:cubicBezTo>
                    <a:pt x="334" y="376"/>
                    <a:pt x="638" y="497"/>
                    <a:pt x="912" y="680"/>
                  </a:cubicBezTo>
                  <a:cubicBezTo>
                    <a:pt x="1064" y="741"/>
                    <a:pt x="1216" y="801"/>
                    <a:pt x="1368" y="893"/>
                  </a:cubicBezTo>
                  <a:cubicBezTo>
                    <a:pt x="1520" y="953"/>
                    <a:pt x="1672" y="1045"/>
                    <a:pt x="1885" y="1105"/>
                  </a:cubicBezTo>
                  <a:cubicBezTo>
                    <a:pt x="1854" y="649"/>
                    <a:pt x="1520" y="345"/>
                    <a:pt x="1186" y="163"/>
                  </a:cubicBezTo>
                  <a:cubicBezTo>
                    <a:pt x="973" y="72"/>
                    <a:pt x="790" y="11"/>
                    <a:pt x="608" y="11"/>
                  </a:cubicBezTo>
                  <a:cubicBezTo>
                    <a:pt x="551" y="4"/>
                    <a:pt x="497" y="0"/>
                    <a:pt x="44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49"/>
            <p:cNvSpPr/>
            <p:nvPr/>
          </p:nvSpPr>
          <p:spPr>
            <a:xfrm>
              <a:off x="2942575" y="2401550"/>
              <a:ext cx="47125" cy="54725"/>
            </a:xfrm>
            <a:custGeom>
              <a:avLst/>
              <a:gdLst/>
              <a:ahLst/>
              <a:cxnLst/>
              <a:rect l="l" t="t" r="r" b="b"/>
              <a:pathLst>
                <a:path w="1885" h="2189" extrusionOk="0">
                  <a:moveTo>
                    <a:pt x="0" y="0"/>
                  </a:moveTo>
                  <a:lnTo>
                    <a:pt x="0" y="0"/>
                  </a:lnTo>
                  <a:cubicBezTo>
                    <a:pt x="61" y="243"/>
                    <a:pt x="213" y="456"/>
                    <a:pt x="365" y="669"/>
                  </a:cubicBezTo>
                  <a:cubicBezTo>
                    <a:pt x="517" y="882"/>
                    <a:pt x="669" y="1034"/>
                    <a:pt x="821" y="1216"/>
                  </a:cubicBezTo>
                  <a:cubicBezTo>
                    <a:pt x="973" y="1368"/>
                    <a:pt x="1125" y="1581"/>
                    <a:pt x="1338" y="1733"/>
                  </a:cubicBezTo>
                  <a:cubicBezTo>
                    <a:pt x="1490" y="1885"/>
                    <a:pt x="1672" y="2037"/>
                    <a:pt x="1885" y="2189"/>
                  </a:cubicBezTo>
                  <a:cubicBezTo>
                    <a:pt x="1854" y="1915"/>
                    <a:pt x="1794" y="1672"/>
                    <a:pt x="1672" y="1459"/>
                  </a:cubicBezTo>
                  <a:cubicBezTo>
                    <a:pt x="1550" y="1216"/>
                    <a:pt x="1399" y="1034"/>
                    <a:pt x="1247" y="851"/>
                  </a:cubicBezTo>
                  <a:cubicBezTo>
                    <a:pt x="1064" y="669"/>
                    <a:pt x="882" y="517"/>
                    <a:pt x="669" y="365"/>
                  </a:cubicBezTo>
                  <a:cubicBezTo>
                    <a:pt x="487" y="213"/>
                    <a:pt x="243" y="91"/>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49"/>
            <p:cNvSpPr/>
            <p:nvPr/>
          </p:nvSpPr>
          <p:spPr>
            <a:xfrm>
              <a:off x="2947900" y="2335900"/>
              <a:ext cx="49400" cy="42875"/>
            </a:xfrm>
            <a:custGeom>
              <a:avLst/>
              <a:gdLst/>
              <a:ahLst/>
              <a:cxnLst/>
              <a:rect l="l" t="t" r="r" b="b"/>
              <a:pathLst>
                <a:path w="1976" h="1715" extrusionOk="0">
                  <a:moveTo>
                    <a:pt x="200" y="1"/>
                  </a:moveTo>
                  <a:cubicBezTo>
                    <a:pt x="135" y="1"/>
                    <a:pt x="68" y="5"/>
                    <a:pt x="0" y="12"/>
                  </a:cubicBezTo>
                  <a:cubicBezTo>
                    <a:pt x="365" y="346"/>
                    <a:pt x="699" y="620"/>
                    <a:pt x="973" y="924"/>
                  </a:cubicBezTo>
                  <a:lnTo>
                    <a:pt x="1459" y="1319"/>
                  </a:lnTo>
                  <a:cubicBezTo>
                    <a:pt x="1641" y="1410"/>
                    <a:pt x="1793" y="1562"/>
                    <a:pt x="1976" y="1714"/>
                  </a:cubicBezTo>
                  <a:cubicBezTo>
                    <a:pt x="1976" y="1471"/>
                    <a:pt x="1915" y="1228"/>
                    <a:pt x="1793" y="1015"/>
                  </a:cubicBezTo>
                  <a:cubicBezTo>
                    <a:pt x="1672" y="772"/>
                    <a:pt x="1520" y="590"/>
                    <a:pt x="1337" y="438"/>
                  </a:cubicBezTo>
                  <a:cubicBezTo>
                    <a:pt x="1155" y="286"/>
                    <a:pt x="973" y="164"/>
                    <a:pt x="730" y="103"/>
                  </a:cubicBezTo>
                  <a:cubicBezTo>
                    <a:pt x="570" y="35"/>
                    <a:pt x="393" y="1"/>
                    <a:pt x="20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49"/>
            <p:cNvSpPr/>
            <p:nvPr/>
          </p:nvSpPr>
          <p:spPr>
            <a:xfrm>
              <a:off x="2896975" y="2450925"/>
              <a:ext cx="39550" cy="75275"/>
            </a:xfrm>
            <a:custGeom>
              <a:avLst/>
              <a:gdLst/>
              <a:ahLst/>
              <a:cxnLst/>
              <a:rect l="l" t="t" r="r" b="b"/>
              <a:pathLst>
                <a:path w="1582" h="3011" extrusionOk="0">
                  <a:moveTo>
                    <a:pt x="1" y="1"/>
                  </a:moveTo>
                  <a:lnTo>
                    <a:pt x="1" y="1"/>
                  </a:lnTo>
                  <a:cubicBezTo>
                    <a:pt x="274" y="548"/>
                    <a:pt x="517" y="1004"/>
                    <a:pt x="791" y="1490"/>
                  </a:cubicBezTo>
                  <a:lnTo>
                    <a:pt x="1125" y="2220"/>
                  </a:lnTo>
                  <a:cubicBezTo>
                    <a:pt x="1247" y="2493"/>
                    <a:pt x="1368" y="2736"/>
                    <a:pt x="1520" y="3010"/>
                  </a:cubicBezTo>
                  <a:cubicBezTo>
                    <a:pt x="1581" y="2706"/>
                    <a:pt x="1581" y="2402"/>
                    <a:pt x="1551" y="2098"/>
                  </a:cubicBezTo>
                  <a:cubicBezTo>
                    <a:pt x="1520" y="1794"/>
                    <a:pt x="1399" y="1490"/>
                    <a:pt x="1277" y="1217"/>
                  </a:cubicBezTo>
                  <a:cubicBezTo>
                    <a:pt x="1125" y="974"/>
                    <a:pt x="973" y="730"/>
                    <a:pt x="760" y="518"/>
                  </a:cubicBezTo>
                  <a:cubicBezTo>
                    <a:pt x="517" y="305"/>
                    <a:pt x="305" y="122"/>
                    <a:pt x="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49"/>
            <p:cNvSpPr/>
            <p:nvPr/>
          </p:nvSpPr>
          <p:spPr>
            <a:xfrm>
              <a:off x="3019325" y="2487400"/>
              <a:ext cx="34225" cy="50175"/>
            </a:xfrm>
            <a:custGeom>
              <a:avLst/>
              <a:gdLst/>
              <a:ahLst/>
              <a:cxnLst/>
              <a:rect l="l" t="t" r="r" b="b"/>
              <a:pathLst>
                <a:path w="1369" h="2007" extrusionOk="0">
                  <a:moveTo>
                    <a:pt x="0" y="1"/>
                  </a:moveTo>
                  <a:lnTo>
                    <a:pt x="0" y="1"/>
                  </a:lnTo>
                  <a:cubicBezTo>
                    <a:pt x="183" y="426"/>
                    <a:pt x="335" y="730"/>
                    <a:pt x="547" y="1065"/>
                  </a:cubicBezTo>
                  <a:cubicBezTo>
                    <a:pt x="608" y="1217"/>
                    <a:pt x="730" y="1369"/>
                    <a:pt x="851" y="1521"/>
                  </a:cubicBezTo>
                  <a:cubicBezTo>
                    <a:pt x="943" y="1673"/>
                    <a:pt x="1064" y="1855"/>
                    <a:pt x="1216" y="2007"/>
                  </a:cubicBezTo>
                  <a:cubicBezTo>
                    <a:pt x="1368" y="1551"/>
                    <a:pt x="1246" y="1125"/>
                    <a:pt x="1034" y="761"/>
                  </a:cubicBezTo>
                  <a:cubicBezTo>
                    <a:pt x="912" y="578"/>
                    <a:pt x="791" y="366"/>
                    <a:pt x="608" y="274"/>
                  </a:cubicBezTo>
                  <a:cubicBezTo>
                    <a:pt x="426" y="122"/>
                    <a:pt x="243" y="31"/>
                    <a:pt x="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49"/>
            <p:cNvSpPr/>
            <p:nvPr/>
          </p:nvSpPr>
          <p:spPr>
            <a:xfrm>
              <a:off x="2206225" y="2039025"/>
              <a:ext cx="196075" cy="146025"/>
            </a:xfrm>
            <a:custGeom>
              <a:avLst/>
              <a:gdLst/>
              <a:ahLst/>
              <a:cxnLst/>
              <a:rect l="l" t="t" r="r" b="b"/>
              <a:pathLst>
                <a:path w="7843" h="5841" extrusionOk="0">
                  <a:moveTo>
                    <a:pt x="3436" y="1"/>
                  </a:moveTo>
                  <a:cubicBezTo>
                    <a:pt x="2325" y="1"/>
                    <a:pt x="1916" y="671"/>
                    <a:pt x="1916" y="671"/>
                  </a:cubicBezTo>
                  <a:lnTo>
                    <a:pt x="1" y="1978"/>
                  </a:lnTo>
                  <a:lnTo>
                    <a:pt x="943" y="4987"/>
                  </a:lnTo>
                  <a:lnTo>
                    <a:pt x="2372" y="4562"/>
                  </a:lnTo>
                  <a:cubicBezTo>
                    <a:pt x="2372" y="4562"/>
                    <a:pt x="3618" y="5656"/>
                    <a:pt x="4287" y="5808"/>
                  </a:cubicBezTo>
                  <a:cubicBezTo>
                    <a:pt x="4391" y="5831"/>
                    <a:pt x="4484" y="5841"/>
                    <a:pt x="4568" y="5841"/>
                  </a:cubicBezTo>
                  <a:cubicBezTo>
                    <a:pt x="5048" y="5841"/>
                    <a:pt x="5250" y="5521"/>
                    <a:pt x="5715" y="5443"/>
                  </a:cubicBezTo>
                  <a:cubicBezTo>
                    <a:pt x="6232" y="5322"/>
                    <a:pt x="6566" y="4835"/>
                    <a:pt x="6627" y="4440"/>
                  </a:cubicBezTo>
                  <a:cubicBezTo>
                    <a:pt x="6658" y="4075"/>
                    <a:pt x="7417" y="3923"/>
                    <a:pt x="7630" y="3316"/>
                  </a:cubicBezTo>
                  <a:cubicBezTo>
                    <a:pt x="7843" y="2738"/>
                    <a:pt x="6566" y="1857"/>
                    <a:pt x="6566" y="1857"/>
                  </a:cubicBezTo>
                  <a:cubicBezTo>
                    <a:pt x="6840" y="1218"/>
                    <a:pt x="6506" y="793"/>
                    <a:pt x="4530" y="185"/>
                  </a:cubicBezTo>
                  <a:cubicBezTo>
                    <a:pt x="4107" y="53"/>
                    <a:pt x="3744" y="1"/>
                    <a:pt x="3436" y="1"/>
                  </a:cubicBezTo>
                  <a:close/>
                </a:path>
              </a:pathLst>
            </a:custGeom>
            <a:solidFill>
              <a:srgbClr val="FEB1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49"/>
            <p:cNvSpPr/>
            <p:nvPr/>
          </p:nvSpPr>
          <p:spPr>
            <a:xfrm>
              <a:off x="1464575" y="2065675"/>
              <a:ext cx="787275" cy="288025"/>
            </a:xfrm>
            <a:custGeom>
              <a:avLst/>
              <a:gdLst/>
              <a:ahLst/>
              <a:cxnLst/>
              <a:rect l="l" t="t" r="r" b="b"/>
              <a:pathLst>
                <a:path w="31491" h="11521" extrusionOk="0">
                  <a:moveTo>
                    <a:pt x="2250" y="7721"/>
                  </a:moveTo>
                  <a:cubicBezTo>
                    <a:pt x="3192" y="9271"/>
                    <a:pt x="5502" y="10213"/>
                    <a:pt x="7296" y="10426"/>
                  </a:cubicBezTo>
                  <a:cubicBezTo>
                    <a:pt x="10396" y="10791"/>
                    <a:pt x="15867" y="11520"/>
                    <a:pt x="19758" y="10213"/>
                  </a:cubicBezTo>
                  <a:cubicBezTo>
                    <a:pt x="25199" y="8389"/>
                    <a:pt x="31308" y="4134"/>
                    <a:pt x="31308" y="4134"/>
                  </a:cubicBezTo>
                  <a:cubicBezTo>
                    <a:pt x="31308" y="4134"/>
                    <a:pt x="31491" y="1976"/>
                    <a:pt x="29363" y="0"/>
                  </a:cubicBezTo>
                  <a:cubicBezTo>
                    <a:pt x="29363" y="0"/>
                    <a:pt x="20214" y="4316"/>
                    <a:pt x="18876" y="4316"/>
                  </a:cubicBezTo>
                  <a:cubicBezTo>
                    <a:pt x="17509" y="4316"/>
                    <a:pt x="9454" y="3009"/>
                    <a:pt x="6688" y="2067"/>
                  </a:cubicBezTo>
                  <a:cubicBezTo>
                    <a:pt x="4408" y="1368"/>
                    <a:pt x="1" y="3921"/>
                    <a:pt x="2250" y="7721"/>
                  </a:cubicBezTo>
                  <a:close/>
                </a:path>
              </a:pathLst>
            </a:custGeom>
            <a:solidFill>
              <a:srgbClr val="128F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8" name="Google Shape;898;p49"/>
          <p:cNvSpPr txBox="1">
            <a:spLocks noGrp="1"/>
          </p:cNvSpPr>
          <p:nvPr>
            <p:ph type="body" idx="1"/>
          </p:nvPr>
        </p:nvSpPr>
        <p:spPr>
          <a:xfrm>
            <a:off x="287013" y="1003165"/>
            <a:ext cx="5776717" cy="26927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2100" dirty="0">
                <a:latin typeface="Times New Roman" panose="02020603050405020304" pitchFamily="18" charset="0"/>
                <a:cs typeface="Times New Roman" panose="02020603050405020304" pitchFamily="18" charset="0"/>
              </a:rPr>
              <a:t>This section should break down the ROI you and the SGEF Green Fund Manager worked to calculate.</a:t>
            </a:r>
            <a:endParaRPr sz="2100" dirty="0">
              <a:latin typeface="Times New Roman" panose="02020603050405020304" pitchFamily="18" charset="0"/>
              <a:cs typeface="Times New Roman" panose="02020603050405020304" pitchFamily="18" charset="0"/>
            </a:endParaRPr>
          </a:p>
          <a:p>
            <a:pPr marL="457200" lvl="0" indent="-361950" algn="l" rtl="0">
              <a:spcBef>
                <a:spcPts val="0"/>
              </a:spcBef>
              <a:spcAft>
                <a:spcPts val="0"/>
              </a:spcAft>
              <a:buSzPts val="2100"/>
              <a:buChar char="-"/>
            </a:pPr>
            <a:r>
              <a:rPr lang="en" sz="2100" dirty="0">
                <a:latin typeface="Times New Roman" panose="02020603050405020304" pitchFamily="18" charset="0"/>
                <a:cs typeface="Times New Roman" panose="02020603050405020304" pitchFamily="18" charset="0"/>
              </a:rPr>
              <a:t>How could this project save USF money?</a:t>
            </a:r>
            <a:endParaRPr sz="2100" dirty="0">
              <a:latin typeface="Times New Roman" panose="02020603050405020304" pitchFamily="18" charset="0"/>
              <a:cs typeface="Times New Roman" panose="02020603050405020304" pitchFamily="18" charset="0"/>
            </a:endParaRPr>
          </a:p>
          <a:p>
            <a:pPr marL="457200" lvl="0" indent="-361950" algn="l" rtl="0">
              <a:spcBef>
                <a:spcPts val="0"/>
              </a:spcBef>
              <a:spcAft>
                <a:spcPts val="0"/>
              </a:spcAft>
              <a:buSzPts val="2100"/>
              <a:buChar char="-"/>
            </a:pPr>
            <a:r>
              <a:rPr lang="en" sz="2100" dirty="0">
                <a:latin typeface="Times New Roman" panose="02020603050405020304" pitchFamily="18" charset="0"/>
                <a:cs typeface="Times New Roman" panose="02020603050405020304" pitchFamily="18" charset="0"/>
              </a:rPr>
              <a:t>What are the tangible / intangible benefits of this project?</a:t>
            </a:r>
            <a:endParaRPr sz="2100" dirty="0">
              <a:latin typeface="Times New Roman" panose="02020603050405020304" pitchFamily="18" charset="0"/>
              <a:cs typeface="Times New Roman" panose="02020603050405020304" pitchFamily="18" charset="0"/>
            </a:endParaRPr>
          </a:p>
        </p:txBody>
      </p:sp>
      <p:sp>
        <p:nvSpPr>
          <p:cNvPr id="899" name="Google Shape;899;p49"/>
          <p:cNvSpPr txBox="1"/>
          <p:nvPr/>
        </p:nvSpPr>
        <p:spPr>
          <a:xfrm>
            <a:off x="0" y="157950"/>
            <a:ext cx="6632700" cy="76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000" b="1">
                <a:solidFill>
                  <a:schemeClr val="accent1"/>
                </a:solidFill>
                <a:latin typeface="Merriweather"/>
                <a:ea typeface="Merriweather"/>
                <a:cs typeface="Merriweather"/>
                <a:sym typeface="Merriweather"/>
              </a:rPr>
              <a:t>6. Return on Investment (ROI)</a:t>
            </a:r>
            <a:endParaRPr sz="3000" b="1">
              <a:solidFill>
                <a:schemeClr val="accent1"/>
              </a:solidFill>
              <a:latin typeface="Merriweather"/>
              <a:ea typeface="Merriweather"/>
              <a:cs typeface="Merriweather"/>
              <a:sym typeface="Merriweathe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3"/>
        <p:cNvGrpSpPr/>
        <p:nvPr/>
      </p:nvGrpSpPr>
      <p:grpSpPr>
        <a:xfrm>
          <a:off x="0" y="0"/>
          <a:ext cx="0" cy="0"/>
          <a:chOff x="0" y="0"/>
          <a:chExt cx="0" cy="0"/>
        </a:xfrm>
      </p:grpSpPr>
      <p:sp>
        <p:nvSpPr>
          <p:cNvPr id="904" name="Google Shape;904;p50"/>
          <p:cNvSpPr txBox="1">
            <a:spLocks noGrp="1"/>
          </p:cNvSpPr>
          <p:nvPr>
            <p:ph type="title"/>
          </p:nvPr>
        </p:nvSpPr>
        <p:spPr>
          <a:xfrm>
            <a:off x="872725" y="268375"/>
            <a:ext cx="7717500" cy="478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7. Cost Breakdown</a:t>
            </a:r>
            <a:endParaRPr/>
          </a:p>
        </p:txBody>
      </p:sp>
      <p:graphicFrame>
        <p:nvGraphicFramePr>
          <p:cNvPr id="905" name="Google Shape;905;p50"/>
          <p:cNvGraphicFramePr/>
          <p:nvPr>
            <p:extLst>
              <p:ext uri="{D42A27DB-BD31-4B8C-83A1-F6EECF244321}">
                <p14:modId xmlns:p14="http://schemas.microsoft.com/office/powerpoint/2010/main" val="3922476797"/>
              </p:ext>
            </p:extLst>
          </p:nvPr>
        </p:nvGraphicFramePr>
        <p:xfrm>
          <a:off x="1577009" y="2746395"/>
          <a:ext cx="5791250" cy="1401990"/>
        </p:xfrm>
        <a:graphic>
          <a:graphicData uri="http://schemas.openxmlformats.org/drawingml/2006/table">
            <a:tbl>
              <a:tblPr>
                <a:noFill/>
                <a:tableStyleId>{98851F21-5523-4941-8277-93CC6DBE9939}</a:tableStyleId>
              </a:tblPr>
              <a:tblGrid>
                <a:gridCol w="1158250">
                  <a:extLst>
                    <a:ext uri="{9D8B030D-6E8A-4147-A177-3AD203B41FA5}">
                      <a16:colId xmlns:a16="http://schemas.microsoft.com/office/drawing/2014/main" val="20000"/>
                    </a:ext>
                  </a:extLst>
                </a:gridCol>
                <a:gridCol w="1051550">
                  <a:extLst>
                    <a:ext uri="{9D8B030D-6E8A-4147-A177-3AD203B41FA5}">
                      <a16:colId xmlns:a16="http://schemas.microsoft.com/office/drawing/2014/main" val="20001"/>
                    </a:ext>
                  </a:extLst>
                </a:gridCol>
                <a:gridCol w="1321904">
                  <a:extLst>
                    <a:ext uri="{9D8B030D-6E8A-4147-A177-3AD203B41FA5}">
                      <a16:colId xmlns:a16="http://schemas.microsoft.com/office/drawing/2014/main" val="20002"/>
                    </a:ext>
                  </a:extLst>
                </a:gridCol>
                <a:gridCol w="1101296">
                  <a:extLst>
                    <a:ext uri="{9D8B030D-6E8A-4147-A177-3AD203B41FA5}">
                      <a16:colId xmlns:a16="http://schemas.microsoft.com/office/drawing/2014/main" val="20003"/>
                    </a:ext>
                  </a:extLst>
                </a:gridCol>
                <a:gridCol w="1158250">
                  <a:extLst>
                    <a:ext uri="{9D8B030D-6E8A-4147-A177-3AD203B41FA5}">
                      <a16:colId xmlns:a16="http://schemas.microsoft.com/office/drawing/2014/main" val="20004"/>
                    </a:ext>
                  </a:extLst>
                </a:gridCol>
              </a:tblGrid>
              <a:tr h="0">
                <a:tc>
                  <a:txBody>
                    <a:bodyPr/>
                    <a:lstStyle/>
                    <a:p>
                      <a:pPr marL="0" lvl="0" indent="0" algn="ctr" rtl="0">
                        <a:spcBef>
                          <a:spcPts val="0"/>
                        </a:spcBef>
                        <a:spcAft>
                          <a:spcPts val="0"/>
                        </a:spcAft>
                        <a:buNone/>
                      </a:pPr>
                      <a:r>
                        <a:rPr lang="en" sz="1600" dirty="0">
                          <a:solidFill>
                            <a:srgbClr val="FFFFFF"/>
                          </a:solidFill>
                          <a:latin typeface="Times New Roman" panose="02020603050405020304" pitchFamily="18" charset="0"/>
                          <a:ea typeface="Montserrat"/>
                          <a:cs typeface="Times New Roman" panose="02020603050405020304" pitchFamily="18" charset="0"/>
                          <a:sym typeface="Montserrat"/>
                        </a:rPr>
                        <a:t>Item</a:t>
                      </a:r>
                      <a:endParaRPr sz="1600" dirty="0">
                        <a:solidFill>
                          <a:srgbClr val="FFFFFF"/>
                        </a:solidFill>
                        <a:latin typeface="Times New Roman" panose="02020603050405020304" pitchFamily="18" charset="0"/>
                        <a:ea typeface="Montserrat"/>
                        <a:cs typeface="Times New Roman" panose="02020603050405020304" pitchFamily="18" charset="0"/>
                        <a:sym typeface="Montserrat"/>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n" sz="1600" dirty="0">
                          <a:solidFill>
                            <a:srgbClr val="FFFFFF"/>
                          </a:solidFill>
                          <a:latin typeface="Times New Roman" panose="02020603050405020304" pitchFamily="18" charset="0"/>
                          <a:ea typeface="Montserrat"/>
                          <a:cs typeface="Times New Roman" panose="02020603050405020304" pitchFamily="18" charset="0"/>
                          <a:sym typeface="Montserrat"/>
                        </a:rPr>
                        <a:t>Quantity</a:t>
                      </a:r>
                      <a:endParaRPr sz="1600" dirty="0">
                        <a:solidFill>
                          <a:srgbClr val="FFFFFF"/>
                        </a:solidFill>
                        <a:latin typeface="Times New Roman" panose="02020603050405020304" pitchFamily="18" charset="0"/>
                        <a:ea typeface="Montserrat"/>
                        <a:cs typeface="Times New Roman" panose="02020603050405020304" pitchFamily="18" charset="0"/>
                        <a:sym typeface="Montserrat"/>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Clr>
                          <a:schemeClr val="dk1"/>
                        </a:buClr>
                        <a:buSzPts val="1100"/>
                        <a:buFont typeface="Arial"/>
                        <a:buNone/>
                      </a:pPr>
                      <a:r>
                        <a:rPr lang="en" sz="1600" dirty="0">
                          <a:solidFill>
                            <a:schemeClr val="lt1"/>
                          </a:solidFill>
                          <a:latin typeface="Times New Roman" panose="02020603050405020304" pitchFamily="18" charset="0"/>
                          <a:ea typeface="Montserrat"/>
                          <a:cs typeface="Times New Roman" panose="02020603050405020304" pitchFamily="18" charset="0"/>
                          <a:sym typeface="Montserrat"/>
                        </a:rPr>
                        <a:t>Contingency</a:t>
                      </a:r>
                      <a:endParaRPr sz="1600" dirty="0">
                        <a:solidFill>
                          <a:srgbClr val="FFFFFF"/>
                        </a:solidFill>
                        <a:latin typeface="Times New Roman" panose="02020603050405020304" pitchFamily="18" charset="0"/>
                        <a:ea typeface="Montserrat"/>
                        <a:cs typeface="Times New Roman" panose="02020603050405020304" pitchFamily="18" charset="0"/>
                        <a:sym typeface="Montserrat"/>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Clr>
                          <a:schemeClr val="dk1"/>
                        </a:buClr>
                        <a:buSzPts val="1100"/>
                        <a:buFont typeface="Arial"/>
                        <a:buNone/>
                      </a:pPr>
                      <a:r>
                        <a:rPr lang="en" dirty="0">
                          <a:solidFill>
                            <a:schemeClr val="lt1"/>
                          </a:solidFill>
                          <a:latin typeface="Times New Roman" panose="02020603050405020304" pitchFamily="18" charset="0"/>
                          <a:ea typeface="Montserrat"/>
                          <a:cs typeface="Times New Roman" panose="02020603050405020304" pitchFamily="18" charset="0"/>
                          <a:sym typeface="Montserrat"/>
                        </a:rPr>
                        <a:t>SGEF Total</a:t>
                      </a:r>
                      <a:endParaRPr dirty="0">
                        <a:solidFill>
                          <a:srgbClr val="FFFFFF"/>
                        </a:solidFill>
                        <a:latin typeface="Times New Roman" panose="02020603050405020304" pitchFamily="18" charset="0"/>
                        <a:ea typeface="Montserrat"/>
                        <a:cs typeface="Times New Roman" panose="02020603050405020304" pitchFamily="18" charset="0"/>
                        <a:sym typeface="Montserrat"/>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n" dirty="0">
                          <a:solidFill>
                            <a:srgbClr val="FFFFFF"/>
                          </a:solidFill>
                          <a:latin typeface="Times New Roman" panose="02020603050405020304" pitchFamily="18" charset="0"/>
                          <a:ea typeface="Montserrat"/>
                          <a:cs typeface="Times New Roman" panose="02020603050405020304" pitchFamily="18" charset="0"/>
                          <a:sym typeface="Montserrat"/>
                        </a:rPr>
                        <a:t>*Match funds</a:t>
                      </a:r>
                      <a:endParaRPr dirty="0">
                        <a:solidFill>
                          <a:srgbClr val="FFFFFF"/>
                        </a:solidFill>
                        <a:latin typeface="Times New Roman" panose="02020603050405020304" pitchFamily="18" charset="0"/>
                        <a:ea typeface="Montserrat"/>
                        <a:cs typeface="Times New Roman" panose="02020603050405020304" pitchFamily="18" charset="0"/>
                        <a:sym typeface="Montserrat"/>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endParaRPr>
                        <a:solidFill>
                          <a:srgbClr val="666666"/>
                        </a:solidFill>
                        <a:latin typeface="Montserrat"/>
                        <a:ea typeface="Montserrat"/>
                        <a:cs typeface="Montserrat"/>
                        <a:sym typeface="Montserrat"/>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dirty="0"/>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endParaRPr>
                        <a:solidFill>
                          <a:srgbClr val="666666"/>
                        </a:solidFill>
                        <a:latin typeface="Montserrat"/>
                        <a:ea typeface="Montserrat"/>
                        <a:cs typeface="Montserrat"/>
                        <a:sym typeface="Montserrat"/>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dirty="0"/>
                    </a:p>
                  </a:txBody>
                  <a:tcPr marL="91425" marR="91425" marT="91425" marB="91425">
                    <a:lnL w="9525" cap="flat" cmpd="sng">
                      <a:solidFill>
                        <a:srgbClr val="C4ECE4"/>
                      </a:solidFill>
                      <a:prstDash val="solid"/>
                      <a:round/>
                      <a:headEnd type="none" w="sm" len="sm"/>
                      <a:tailEnd type="none" w="sm" len="sm"/>
                    </a:lnL>
                    <a:lnR w="9525" cap="flat" cmpd="sng">
                      <a:solidFill>
                        <a:srgbClr val="C4ECE4"/>
                      </a:solidFill>
                      <a:prstDash val="solid"/>
                      <a:round/>
                      <a:headEnd type="none" w="sm" len="sm"/>
                      <a:tailEnd type="none" w="sm" len="sm"/>
                    </a:lnR>
                    <a:lnT w="9525" cap="flat" cmpd="sng">
                      <a:solidFill>
                        <a:srgbClr val="C4ECE4"/>
                      </a:solidFill>
                      <a:prstDash val="solid"/>
                      <a:round/>
                      <a:headEnd type="none" w="sm" len="sm"/>
                      <a:tailEnd type="none" w="sm" len="sm"/>
                    </a:lnT>
                    <a:lnB w="9525" cap="flat" cmpd="sng">
                      <a:solidFill>
                        <a:srgbClr val="C4ECE4"/>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906" name="Google Shape;906;p50"/>
          <p:cNvSpPr txBox="1"/>
          <p:nvPr/>
        </p:nvSpPr>
        <p:spPr>
          <a:xfrm>
            <a:off x="1019475" y="997300"/>
            <a:ext cx="7248600" cy="1379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dirty="0">
                <a:solidFill>
                  <a:schemeClr val="dk2"/>
                </a:solidFill>
                <a:latin typeface="Times New Roman" panose="02020603050405020304" pitchFamily="18" charset="0"/>
                <a:ea typeface="Montserrat"/>
                <a:cs typeface="Times New Roman" panose="02020603050405020304" pitchFamily="18" charset="0"/>
                <a:sym typeface="Montserrat"/>
              </a:rPr>
              <a:t>Now it’s time to break down the cost for SGEF.</a:t>
            </a:r>
            <a:endParaRPr sz="1600" dirty="0">
              <a:solidFill>
                <a:schemeClr val="dk2"/>
              </a:solidFill>
              <a:latin typeface="Times New Roman" panose="02020603050405020304" pitchFamily="18" charset="0"/>
              <a:ea typeface="Montserrat"/>
              <a:cs typeface="Times New Roman" panose="02020603050405020304" pitchFamily="18" charset="0"/>
              <a:sym typeface="Montserrat"/>
            </a:endParaRPr>
          </a:p>
          <a:p>
            <a:pPr marL="457200" lvl="0" indent="-317500" algn="l" rtl="0">
              <a:spcBef>
                <a:spcPts val="0"/>
              </a:spcBef>
              <a:spcAft>
                <a:spcPts val="0"/>
              </a:spcAft>
              <a:buClr>
                <a:schemeClr val="dk2"/>
              </a:buClr>
              <a:buSzPts val="1400"/>
              <a:buFont typeface="Montserrat"/>
              <a:buChar char="-"/>
            </a:pPr>
            <a:r>
              <a:rPr lang="en" sz="1600" dirty="0">
                <a:solidFill>
                  <a:schemeClr val="dk2"/>
                </a:solidFill>
                <a:latin typeface="Times New Roman" panose="02020603050405020304" pitchFamily="18" charset="0"/>
                <a:ea typeface="Montserrat"/>
                <a:cs typeface="Times New Roman" panose="02020603050405020304" pitchFamily="18" charset="0"/>
                <a:sym typeface="Montserrat"/>
              </a:rPr>
              <a:t>What are you proposing we fund?</a:t>
            </a:r>
            <a:endParaRPr sz="1600" dirty="0">
              <a:solidFill>
                <a:schemeClr val="dk2"/>
              </a:solidFill>
              <a:latin typeface="Times New Roman" panose="02020603050405020304" pitchFamily="18" charset="0"/>
              <a:ea typeface="Montserrat"/>
              <a:cs typeface="Times New Roman" panose="02020603050405020304" pitchFamily="18" charset="0"/>
              <a:sym typeface="Montserrat"/>
            </a:endParaRPr>
          </a:p>
          <a:p>
            <a:pPr marL="457200" lvl="0" indent="-317500" algn="l" rtl="0">
              <a:spcBef>
                <a:spcPts val="0"/>
              </a:spcBef>
              <a:spcAft>
                <a:spcPts val="0"/>
              </a:spcAft>
              <a:buClr>
                <a:schemeClr val="dk2"/>
              </a:buClr>
              <a:buSzPts val="1400"/>
              <a:buFont typeface="Montserrat"/>
              <a:buChar char="-"/>
            </a:pPr>
            <a:r>
              <a:rPr lang="en" sz="1600" dirty="0">
                <a:solidFill>
                  <a:schemeClr val="dk2"/>
                </a:solidFill>
                <a:latin typeface="Times New Roman" panose="02020603050405020304" pitchFamily="18" charset="0"/>
                <a:ea typeface="Montserrat"/>
                <a:cs typeface="Times New Roman" panose="02020603050405020304" pitchFamily="18" charset="0"/>
                <a:sym typeface="Montserrat"/>
              </a:rPr>
              <a:t>How many units?</a:t>
            </a:r>
            <a:endParaRPr sz="1600" dirty="0">
              <a:solidFill>
                <a:schemeClr val="dk2"/>
              </a:solidFill>
              <a:latin typeface="Times New Roman" panose="02020603050405020304" pitchFamily="18" charset="0"/>
              <a:ea typeface="Montserrat"/>
              <a:cs typeface="Times New Roman" panose="02020603050405020304" pitchFamily="18" charset="0"/>
              <a:sym typeface="Montserrat"/>
            </a:endParaRPr>
          </a:p>
          <a:p>
            <a:pPr marL="457200" lvl="0" indent="-317500" algn="l" rtl="0">
              <a:spcBef>
                <a:spcPts val="0"/>
              </a:spcBef>
              <a:spcAft>
                <a:spcPts val="0"/>
              </a:spcAft>
              <a:buClr>
                <a:schemeClr val="dk2"/>
              </a:buClr>
              <a:buSzPts val="1400"/>
              <a:buFont typeface="Montserrat"/>
              <a:buChar char="-"/>
            </a:pPr>
            <a:r>
              <a:rPr lang="en" sz="1600" dirty="0">
                <a:solidFill>
                  <a:schemeClr val="dk2"/>
                </a:solidFill>
                <a:latin typeface="Times New Roman" panose="02020603050405020304" pitchFamily="18" charset="0"/>
                <a:ea typeface="Montserrat"/>
                <a:cs typeface="Times New Roman" panose="02020603050405020304" pitchFamily="18" charset="0"/>
                <a:sym typeface="Montserrat"/>
              </a:rPr>
              <a:t>Are you including a contingency (buffer $) to account for complications?</a:t>
            </a:r>
            <a:endParaRPr sz="1600" dirty="0">
              <a:solidFill>
                <a:schemeClr val="dk2"/>
              </a:solidFill>
              <a:latin typeface="Times New Roman" panose="02020603050405020304" pitchFamily="18" charset="0"/>
              <a:ea typeface="Montserrat"/>
              <a:cs typeface="Times New Roman" panose="02020603050405020304" pitchFamily="18" charset="0"/>
              <a:sym typeface="Montserrat"/>
            </a:endParaRPr>
          </a:p>
          <a:p>
            <a:pPr marL="457200" lvl="0" indent="-317500" algn="l" rtl="0">
              <a:spcBef>
                <a:spcPts val="0"/>
              </a:spcBef>
              <a:spcAft>
                <a:spcPts val="0"/>
              </a:spcAft>
              <a:buClr>
                <a:schemeClr val="dk2"/>
              </a:buClr>
              <a:buSzPts val="1400"/>
              <a:buFont typeface="Montserrat"/>
              <a:buChar char="-"/>
            </a:pPr>
            <a:r>
              <a:rPr lang="en" sz="1600" dirty="0">
                <a:solidFill>
                  <a:schemeClr val="dk2"/>
                </a:solidFill>
                <a:latin typeface="Times New Roman" panose="02020603050405020304" pitchFamily="18" charset="0"/>
                <a:ea typeface="Montserrat"/>
                <a:cs typeface="Times New Roman" panose="02020603050405020304" pitchFamily="18" charset="0"/>
                <a:sym typeface="Montserrat"/>
              </a:rPr>
              <a:t>Have you looked into other funding sources besides SGEF? Though not a requirement, additional match funding is a plus!</a:t>
            </a:r>
            <a:endParaRPr sz="1600" dirty="0">
              <a:solidFill>
                <a:schemeClr val="dk2"/>
              </a:solidFill>
              <a:latin typeface="Times New Roman" panose="02020603050405020304" pitchFamily="18" charset="0"/>
              <a:ea typeface="Montserrat"/>
              <a:cs typeface="Times New Roman" panose="02020603050405020304" pitchFamily="18" charset="0"/>
              <a:sym typeface="Montserrat"/>
            </a:endParaRPr>
          </a:p>
        </p:txBody>
      </p:sp>
    </p:spTree>
  </p:cSld>
  <p:clrMapOvr>
    <a:masterClrMapping/>
  </p:clrMapOvr>
</p:sld>
</file>

<file path=ppt/theme/theme1.xml><?xml version="1.0" encoding="utf-8"?>
<a:theme xmlns:a="http://schemas.openxmlformats.org/drawingml/2006/main" name="There Is No Planet B by Slidesgo">
  <a:themeElements>
    <a:clrScheme name="Simple Light">
      <a:dk1>
        <a:srgbClr val="000000"/>
      </a:dk1>
      <a:lt1>
        <a:srgbClr val="FFFFFF"/>
      </a:lt1>
      <a:dk2>
        <a:srgbClr val="595959"/>
      </a:dk2>
      <a:lt2>
        <a:srgbClr val="EEEEEE"/>
      </a:lt2>
      <a:accent1>
        <a:srgbClr val="F3734A"/>
      </a:accent1>
      <a:accent2>
        <a:srgbClr val="107A6F"/>
      </a:accent2>
      <a:accent3>
        <a:srgbClr val="C4ECE4"/>
      </a:accent3>
      <a:accent4>
        <a:srgbClr val="F9B858"/>
      </a:accent4>
      <a:accent5>
        <a:srgbClr val="C7DEE0"/>
      </a:accent5>
      <a:accent6>
        <a:srgbClr val="16B596"/>
      </a:accent6>
      <a:hlink>
        <a:srgbClr val="4D4D4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1061</Words>
  <Application>Microsoft Office PowerPoint</Application>
  <PresentationFormat>On-screen Show (16:9)</PresentationFormat>
  <Paragraphs>105</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Merriweather</vt:lpstr>
      <vt:lpstr>Arial</vt:lpstr>
      <vt:lpstr>Roboto Condensed Light</vt:lpstr>
      <vt:lpstr>Times New Roman</vt:lpstr>
      <vt:lpstr>Montserrat</vt:lpstr>
      <vt:lpstr>There Is No Planet B by Slidesgo</vt:lpstr>
      <vt:lpstr>SGEF Proposal Presentation Template</vt:lpstr>
      <vt:lpstr>Contents of this Presentation</vt:lpstr>
      <vt:lpstr>What’s the problem?</vt:lpstr>
      <vt:lpstr>2. Current Conditions of Site</vt:lpstr>
      <vt:lpstr>3. What solution are you proposing?</vt:lpstr>
      <vt:lpstr>4. How do you propose we implement this at USF?</vt:lpstr>
      <vt:lpstr>5. SGEF Bylaw Adherence</vt:lpstr>
      <vt:lpstr>PowerPoint Presentation</vt:lpstr>
      <vt:lpstr>7. Cost Breakdown</vt:lpstr>
      <vt:lpstr>Attach Any Quotes or Additional Info</vt:lpstr>
      <vt:lpstr>8. Project Timeline</vt:lpstr>
      <vt:lpstr>References</vt:lpstr>
      <vt:lpstr>Thank you!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SGEF Proposal Presentation Template</dc:title>
  <dc:creator>Winnie Mulamba</dc:creator>
  <cp:lastModifiedBy>Winnie Mulamba</cp:lastModifiedBy>
  <cp:revision>2</cp:revision>
  <dcterms:modified xsi:type="dcterms:W3CDTF">2020-10-07T15:03:03Z</dcterms:modified>
</cp:coreProperties>
</file>